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Roboto Condensed"/>
      <p:regular r:id="rId73"/>
      <p:bold r:id="rId74"/>
      <p:italic r:id="rId75"/>
      <p:boldItalic r:id="rId76"/>
    </p:embeddedFont>
    <p:embeddedFont>
      <p:font typeface="Proxima Nova Semibold"/>
      <p:regular r:id="rId77"/>
      <p:bold r:id="rId78"/>
      <p:boldItalic r:id="rId79"/>
    </p:embeddedFont>
    <p:embeddedFont>
      <p:font typeface="Roboto Mono"/>
      <p:regular r:id="rId80"/>
      <p:bold r:id="rId81"/>
      <p:italic r:id="rId82"/>
      <p:boldItalic r:id="rId83"/>
    </p:embeddedFont>
    <p:embeddedFont>
      <p:font typeface="Patrick Hand SC"/>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BF65E6-491E-4E49-872D-2DDAFBB1CBBE}">
  <a:tblStyle styleId="{57BF65E6-491E-4E49-872D-2DDAFBB1CB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atrickHandSC-regular.fntdata"/><Relationship Id="rId83" Type="http://schemas.openxmlformats.org/officeDocument/2006/relationships/font" Target="fonts/RobotoMono-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regular.fntdata"/><Relationship Id="rId82" Type="http://schemas.openxmlformats.org/officeDocument/2006/relationships/font" Target="fonts/RobotoMono-italic.fntdata"/><Relationship Id="rId81"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Condensed-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RobotoCondensed-italic.fntdata"/><Relationship Id="rId30" Type="http://schemas.openxmlformats.org/officeDocument/2006/relationships/slide" Target="slides/slide24.xml"/><Relationship Id="rId74" Type="http://schemas.openxmlformats.org/officeDocument/2006/relationships/font" Target="fonts/RobotoCondensed-bold.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RobotoCondensed-boldItalic.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18f4893d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18f4893d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22198a46b_0_6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22198a46b_0_6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22198a46b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22198a46b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22198a46b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22198a46b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b22198a46b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b22198a46b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b18f4893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b18f4893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b22198a46b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b22198a46b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b22198a46b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b22198a46b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22198a46b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22198a46b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22198a46b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22198a46b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18f4893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18f4893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b22198a4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b22198a4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22198a46b_0_6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22198a46b_0_6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b22198a46b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b22198a46b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b22198a46b_0_6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b22198a46b_0_6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b22198a46b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b22198a46b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b22198a46b_0_6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b22198a46b_0_6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gb22198a46b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4" name="Google Shape;3644;gb22198a46b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b22198a46b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b22198a46b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b22198a46b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b22198a46b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0" name="Shape 3680"/>
        <p:cNvGrpSpPr/>
        <p:nvPr/>
      </p:nvGrpSpPr>
      <p:grpSpPr>
        <a:xfrm>
          <a:off x="0" y="0"/>
          <a:ext cx="0" cy="0"/>
          <a:chOff x="0" y="0"/>
          <a:chExt cx="0" cy="0"/>
        </a:xfrm>
      </p:grpSpPr>
      <p:sp>
        <p:nvSpPr>
          <p:cNvPr id="3681" name="Google Shape;3681;gb22198a46b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2" name="Google Shape;3682;gb22198a46b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18f4893d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18f4893d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3" name="Shape 3693"/>
        <p:cNvGrpSpPr/>
        <p:nvPr/>
      </p:nvGrpSpPr>
      <p:grpSpPr>
        <a:xfrm>
          <a:off x="0" y="0"/>
          <a:ext cx="0" cy="0"/>
          <a:chOff x="0" y="0"/>
          <a:chExt cx="0" cy="0"/>
        </a:xfrm>
      </p:grpSpPr>
      <p:sp>
        <p:nvSpPr>
          <p:cNvPr id="3694" name="Google Shape;3694;gb22198a46b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5" name="Google Shape;3695;gb22198a46b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9" name="Shape 3699"/>
        <p:cNvGrpSpPr/>
        <p:nvPr/>
      </p:nvGrpSpPr>
      <p:grpSpPr>
        <a:xfrm>
          <a:off x="0" y="0"/>
          <a:ext cx="0" cy="0"/>
          <a:chOff x="0" y="0"/>
          <a:chExt cx="0" cy="0"/>
        </a:xfrm>
      </p:grpSpPr>
      <p:sp>
        <p:nvSpPr>
          <p:cNvPr id="3700" name="Google Shape;3700;gb22198a46b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1" name="Google Shape;3701;gb22198a46b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gb22198a46b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1" name="Google Shape;3711;gb22198a46b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b22198a46b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b22198a46b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1" name="Shape 3741"/>
        <p:cNvGrpSpPr/>
        <p:nvPr/>
      </p:nvGrpSpPr>
      <p:grpSpPr>
        <a:xfrm>
          <a:off x="0" y="0"/>
          <a:ext cx="0" cy="0"/>
          <a:chOff x="0" y="0"/>
          <a:chExt cx="0" cy="0"/>
        </a:xfrm>
      </p:grpSpPr>
      <p:sp>
        <p:nvSpPr>
          <p:cNvPr id="3742" name="Google Shape;3742;gb22198a46b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3" name="Google Shape;3743;gb22198a46b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gb22198a46b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b22198a46b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9" name="Shape 3769"/>
        <p:cNvGrpSpPr/>
        <p:nvPr/>
      </p:nvGrpSpPr>
      <p:grpSpPr>
        <a:xfrm>
          <a:off x="0" y="0"/>
          <a:ext cx="0" cy="0"/>
          <a:chOff x="0" y="0"/>
          <a:chExt cx="0" cy="0"/>
        </a:xfrm>
      </p:grpSpPr>
      <p:sp>
        <p:nvSpPr>
          <p:cNvPr id="3770" name="Google Shape;3770;gb22198a46b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1" name="Google Shape;3771;gb22198a46b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gb22198a46b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2" name="Google Shape;3832;gb22198a46b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b22198a46b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9" name="Google Shape;3869;gb22198a46b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gb22198a46b_0_16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6" name="Google Shape;3876;gb22198a46b_0_16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18f4893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18f4893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1" name="Shape 3881"/>
        <p:cNvGrpSpPr/>
        <p:nvPr/>
      </p:nvGrpSpPr>
      <p:grpSpPr>
        <a:xfrm>
          <a:off x="0" y="0"/>
          <a:ext cx="0" cy="0"/>
          <a:chOff x="0" y="0"/>
          <a:chExt cx="0" cy="0"/>
        </a:xfrm>
      </p:grpSpPr>
      <p:sp>
        <p:nvSpPr>
          <p:cNvPr id="3882" name="Google Shape;3882;gb22198a46b_0_16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3" name="Google Shape;3883;gb22198a46b_0_16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g789dfad04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5" name="Google Shape;3905;g789dfad04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3" name="Shape 3953"/>
        <p:cNvGrpSpPr/>
        <p:nvPr/>
      </p:nvGrpSpPr>
      <p:grpSpPr>
        <a:xfrm>
          <a:off x="0" y="0"/>
          <a:ext cx="0" cy="0"/>
          <a:chOff x="0" y="0"/>
          <a:chExt cx="0" cy="0"/>
        </a:xfrm>
      </p:grpSpPr>
      <p:sp>
        <p:nvSpPr>
          <p:cNvPr id="3954" name="Google Shape;3954;gb22198a46b_0_16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5" name="Google Shape;3955;gb22198a46b_0_16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gb22198a46b_0_1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b22198a46b_0_1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gb22198a46b_0_16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0" name="Google Shape;4310;gb22198a46b_0_16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5" name="Shape 7095"/>
        <p:cNvGrpSpPr/>
        <p:nvPr/>
      </p:nvGrpSpPr>
      <p:grpSpPr>
        <a:xfrm>
          <a:off x="0" y="0"/>
          <a:ext cx="0" cy="0"/>
          <a:chOff x="0" y="0"/>
          <a:chExt cx="0" cy="0"/>
        </a:xfrm>
      </p:grpSpPr>
      <p:sp>
        <p:nvSpPr>
          <p:cNvPr id="7096" name="Google Shape;7096;gb22198a46b_0_19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7" name="Google Shape;7097;gb22198a46b_0_19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4" name="Shape 7514"/>
        <p:cNvGrpSpPr/>
        <p:nvPr/>
      </p:nvGrpSpPr>
      <p:grpSpPr>
        <a:xfrm>
          <a:off x="0" y="0"/>
          <a:ext cx="0" cy="0"/>
          <a:chOff x="0" y="0"/>
          <a:chExt cx="0" cy="0"/>
        </a:xfrm>
      </p:grpSpPr>
      <p:sp>
        <p:nvSpPr>
          <p:cNvPr id="7515" name="Google Shape;7515;gb22198a46b_0_20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6" name="Google Shape;7516;gb22198a46b_0_20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4" name="Shape 7684"/>
        <p:cNvGrpSpPr/>
        <p:nvPr/>
      </p:nvGrpSpPr>
      <p:grpSpPr>
        <a:xfrm>
          <a:off x="0" y="0"/>
          <a:ext cx="0" cy="0"/>
          <a:chOff x="0" y="0"/>
          <a:chExt cx="0" cy="0"/>
        </a:xfrm>
      </p:grpSpPr>
      <p:sp>
        <p:nvSpPr>
          <p:cNvPr id="7685" name="Google Shape;7685;gb22198a46b_0_20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6" name="Google Shape;7686;gb22198a46b_0_20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9" name="Shape 8089"/>
        <p:cNvGrpSpPr/>
        <p:nvPr/>
      </p:nvGrpSpPr>
      <p:grpSpPr>
        <a:xfrm>
          <a:off x="0" y="0"/>
          <a:ext cx="0" cy="0"/>
          <a:chOff x="0" y="0"/>
          <a:chExt cx="0" cy="0"/>
        </a:xfrm>
      </p:grpSpPr>
      <p:sp>
        <p:nvSpPr>
          <p:cNvPr id="8090" name="Google Shape;8090;gb22198a46b_0_20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1" name="Google Shape;8091;gb22198a46b_0_20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9" name="Shape 8469"/>
        <p:cNvGrpSpPr/>
        <p:nvPr/>
      </p:nvGrpSpPr>
      <p:grpSpPr>
        <a:xfrm>
          <a:off x="0" y="0"/>
          <a:ext cx="0" cy="0"/>
          <a:chOff x="0" y="0"/>
          <a:chExt cx="0" cy="0"/>
        </a:xfrm>
      </p:grpSpPr>
      <p:sp>
        <p:nvSpPr>
          <p:cNvPr id="8470" name="Google Shape;8470;gb22198a46b_0_20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1" name="Google Shape;8471;gb22198a46b_0_20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22198a46b_0_6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22198a46b_0_6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3" name="Shape 8883"/>
        <p:cNvGrpSpPr/>
        <p:nvPr/>
      </p:nvGrpSpPr>
      <p:grpSpPr>
        <a:xfrm>
          <a:off x="0" y="0"/>
          <a:ext cx="0" cy="0"/>
          <a:chOff x="0" y="0"/>
          <a:chExt cx="0" cy="0"/>
        </a:xfrm>
      </p:grpSpPr>
      <p:sp>
        <p:nvSpPr>
          <p:cNvPr id="8884" name="Google Shape;8884;gb22198a46b_0_2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5" name="Google Shape;8885;gb22198a46b_0_2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4" name="Shape 9244"/>
        <p:cNvGrpSpPr/>
        <p:nvPr/>
      </p:nvGrpSpPr>
      <p:grpSpPr>
        <a:xfrm>
          <a:off x="0" y="0"/>
          <a:ext cx="0" cy="0"/>
          <a:chOff x="0" y="0"/>
          <a:chExt cx="0" cy="0"/>
        </a:xfrm>
      </p:grpSpPr>
      <p:sp>
        <p:nvSpPr>
          <p:cNvPr id="9245" name="Google Shape;9245;gb22198a46b_0_2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6" name="Google Shape;9246;gb22198a46b_0_2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4" name="Shape 9754"/>
        <p:cNvGrpSpPr/>
        <p:nvPr/>
      </p:nvGrpSpPr>
      <p:grpSpPr>
        <a:xfrm>
          <a:off x="0" y="0"/>
          <a:ext cx="0" cy="0"/>
          <a:chOff x="0" y="0"/>
          <a:chExt cx="0" cy="0"/>
        </a:xfrm>
      </p:grpSpPr>
      <p:sp>
        <p:nvSpPr>
          <p:cNvPr id="9755" name="Google Shape;9755;gb22198a46b_0_2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6" name="Google Shape;9756;gb22198a46b_0_2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4" name="Shape 10374"/>
        <p:cNvGrpSpPr/>
        <p:nvPr/>
      </p:nvGrpSpPr>
      <p:grpSpPr>
        <a:xfrm>
          <a:off x="0" y="0"/>
          <a:ext cx="0" cy="0"/>
          <a:chOff x="0" y="0"/>
          <a:chExt cx="0" cy="0"/>
        </a:xfrm>
      </p:grpSpPr>
      <p:sp>
        <p:nvSpPr>
          <p:cNvPr id="10375" name="Google Shape;10375;gb22198a46b_0_22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6" name="Google Shape;10376;gb22198a46b_0_22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8" name="Shape 10968"/>
        <p:cNvGrpSpPr/>
        <p:nvPr/>
      </p:nvGrpSpPr>
      <p:grpSpPr>
        <a:xfrm>
          <a:off x="0" y="0"/>
          <a:ext cx="0" cy="0"/>
          <a:chOff x="0" y="0"/>
          <a:chExt cx="0" cy="0"/>
        </a:xfrm>
      </p:grpSpPr>
      <p:sp>
        <p:nvSpPr>
          <p:cNvPr id="10969" name="Google Shape;10969;gb22198a46b_0_2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0" name="Google Shape;10970;gb22198a46b_0_2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9" name="Shape 11289"/>
        <p:cNvGrpSpPr/>
        <p:nvPr/>
      </p:nvGrpSpPr>
      <p:grpSpPr>
        <a:xfrm>
          <a:off x="0" y="0"/>
          <a:ext cx="0" cy="0"/>
          <a:chOff x="0" y="0"/>
          <a:chExt cx="0" cy="0"/>
        </a:xfrm>
      </p:grpSpPr>
      <p:sp>
        <p:nvSpPr>
          <p:cNvPr id="11290" name="Google Shape;11290;gb22198a46b_0_23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1" name="Google Shape;11291;gb22198a46b_0_23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4" name="Shape 11594"/>
        <p:cNvGrpSpPr/>
        <p:nvPr/>
      </p:nvGrpSpPr>
      <p:grpSpPr>
        <a:xfrm>
          <a:off x="0" y="0"/>
          <a:ext cx="0" cy="0"/>
          <a:chOff x="0" y="0"/>
          <a:chExt cx="0" cy="0"/>
        </a:xfrm>
      </p:grpSpPr>
      <p:sp>
        <p:nvSpPr>
          <p:cNvPr id="11595" name="Google Shape;11595;gb22198a46b_0_24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6" name="Google Shape;11596;gb22198a46b_0_24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22198a46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22198a46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22198a46b_0_6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22198a46b_0_6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18f4893d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18f4893d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18f4893d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18f4893d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28475" y="488452"/>
            <a:ext cx="5886900" cy="1697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5200"/>
              <a:buNone/>
              <a:defRPr b="1" sz="6000">
                <a:latin typeface="Amatic SC"/>
                <a:ea typeface="Amatic SC"/>
                <a:cs typeface="Amatic SC"/>
                <a:sym typeface="Amatic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28475" y="2164081"/>
            <a:ext cx="5886900" cy="40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atin typeface="Roboto Mono"/>
                <a:ea typeface="Roboto Mono"/>
                <a:cs typeface="Roboto Mono"/>
                <a:sym typeface="Roboto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720000" y="1467400"/>
            <a:ext cx="77040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subTitle"/>
          </p:nvPr>
        </p:nvSpPr>
        <p:spPr>
          <a:xfrm>
            <a:off x="2195550" y="3293000"/>
            <a:ext cx="4752900" cy="3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0" name="Shape 40"/>
        <p:cNvGrpSpPr/>
        <p:nvPr/>
      </p:nvGrpSpPr>
      <p:grpSpPr>
        <a:xfrm>
          <a:off x="0" y="0"/>
          <a:ext cx="0" cy="0"/>
          <a:chOff x="0" y="0"/>
          <a:chExt cx="0" cy="0"/>
        </a:xfrm>
      </p:grpSpPr>
      <p:sp>
        <p:nvSpPr>
          <p:cNvPr id="41" name="Google Shape;41;p1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2" name="Google Shape;42;p13"/>
          <p:cNvSpPr txBox="1"/>
          <p:nvPr>
            <p:ph idx="1" type="subTitle"/>
          </p:nvPr>
        </p:nvSpPr>
        <p:spPr>
          <a:xfrm>
            <a:off x="1979025" y="1685925"/>
            <a:ext cx="2658600" cy="390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accent1"/>
              </a:buClr>
              <a:buSzPts val="1600"/>
              <a:buNone/>
              <a:defRPr b="1" sz="1600">
                <a:solidFill>
                  <a:schemeClr val="accent2"/>
                </a:solidFill>
              </a:defRPr>
            </a:lvl1pPr>
            <a:lvl2pPr lvl="1" rtl="0">
              <a:lnSpc>
                <a:spcPct val="100000"/>
              </a:lnSpc>
              <a:spcBef>
                <a:spcPts val="1600"/>
              </a:spcBef>
              <a:spcAft>
                <a:spcPts val="0"/>
              </a:spcAft>
              <a:buClr>
                <a:schemeClr val="accent1"/>
              </a:buClr>
              <a:buSzPts val="1600"/>
              <a:buNone/>
              <a:defRPr b="1" sz="1600">
                <a:solidFill>
                  <a:schemeClr val="accent1"/>
                </a:solidFill>
              </a:defRPr>
            </a:lvl2pPr>
            <a:lvl3pPr lvl="2" rtl="0">
              <a:lnSpc>
                <a:spcPct val="100000"/>
              </a:lnSpc>
              <a:spcBef>
                <a:spcPts val="1600"/>
              </a:spcBef>
              <a:spcAft>
                <a:spcPts val="0"/>
              </a:spcAft>
              <a:buClr>
                <a:schemeClr val="accent1"/>
              </a:buClr>
              <a:buSzPts val="1600"/>
              <a:buNone/>
              <a:defRPr b="1" sz="1600">
                <a:solidFill>
                  <a:schemeClr val="accent1"/>
                </a:solidFill>
              </a:defRPr>
            </a:lvl3pPr>
            <a:lvl4pPr lvl="3" rtl="0">
              <a:lnSpc>
                <a:spcPct val="100000"/>
              </a:lnSpc>
              <a:spcBef>
                <a:spcPts val="1600"/>
              </a:spcBef>
              <a:spcAft>
                <a:spcPts val="0"/>
              </a:spcAft>
              <a:buClr>
                <a:schemeClr val="accent1"/>
              </a:buClr>
              <a:buSzPts val="1600"/>
              <a:buNone/>
              <a:defRPr b="1" sz="1600">
                <a:solidFill>
                  <a:schemeClr val="accent1"/>
                </a:solidFill>
              </a:defRPr>
            </a:lvl4pPr>
            <a:lvl5pPr lvl="4" rtl="0">
              <a:lnSpc>
                <a:spcPct val="100000"/>
              </a:lnSpc>
              <a:spcBef>
                <a:spcPts val="1600"/>
              </a:spcBef>
              <a:spcAft>
                <a:spcPts val="0"/>
              </a:spcAft>
              <a:buClr>
                <a:schemeClr val="accent1"/>
              </a:buClr>
              <a:buSzPts val="1600"/>
              <a:buNone/>
              <a:defRPr b="1" sz="1600">
                <a:solidFill>
                  <a:schemeClr val="accent1"/>
                </a:solidFill>
              </a:defRPr>
            </a:lvl5pPr>
            <a:lvl6pPr lvl="5" rtl="0">
              <a:lnSpc>
                <a:spcPct val="100000"/>
              </a:lnSpc>
              <a:spcBef>
                <a:spcPts val="1600"/>
              </a:spcBef>
              <a:spcAft>
                <a:spcPts val="0"/>
              </a:spcAft>
              <a:buClr>
                <a:schemeClr val="accent1"/>
              </a:buClr>
              <a:buSzPts val="1600"/>
              <a:buNone/>
              <a:defRPr b="1" sz="1600">
                <a:solidFill>
                  <a:schemeClr val="accent1"/>
                </a:solidFill>
              </a:defRPr>
            </a:lvl6pPr>
            <a:lvl7pPr lvl="6" rtl="0">
              <a:lnSpc>
                <a:spcPct val="100000"/>
              </a:lnSpc>
              <a:spcBef>
                <a:spcPts val="1600"/>
              </a:spcBef>
              <a:spcAft>
                <a:spcPts val="0"/>
              </a:spcAft>
              <a:buClr>
                <a:schemeClr val="accent1"/>
              </a:buClr>
              <a:buSzPts val="1600"/>
              <a:buNone/>
              <a:defRPr b="1" sz="1600">
                <a:solidFill>
                  <a:schemeClr val="accent1"/>
                </a:solidFill>
              </a:defRPr>
            </a:lvl7pPr>
            <a:lvl8pPr lvl="7" rtl="0">
              <a:lnSpc>
                <a:spcPct val="100000"/>
              </a:lnSpc>
              <a:spcBef>
                <a:spcPts val="1600"/>
              </a:spcBef>
              <a:spcAft>
                <a:spcPts val="0"/>
              </a:spcAft>
              <a:buClr>
                <a:schemeClr val="accent1"/>
              </a:buClr>
              <a:buSzPts val="1600"/>
              <a:buNone/>
              <a:defRPr b="1" sz="1600">
                <a:solidFill>
                  <a:schemeClr val="accent1"/>
                </a:solidFill>
              </a:defRPr>
            </a:lvl8pPr>
            <a:lvl9pPr lvl="8" rtl="0">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43" name="Google Shape;43;p13"/>
          <p:cNvSpPr txBox="1"/>
          <p:nvPr>
            <p:ph idx="2" type="subTitle"/>
          </p:nvPr>
        </p:nvSpPr>
        <p:spPr>
          <a:xfrm>
            <a:off x="5536900" y="1685925"/>
            <a:ext cx="2658600" cy="390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accent1"/>
              </a:buClr>
              <a:buSzPts val="1600"/>
              <a:buNone/>
              <a:defRPr b="1" sz="1600">
                <a:solidFill>
                  <a:schemeClr val="accent2"/>
                </a:solidFill>
              </a:defRPr>
            </a:lvl1pPr>
            <a:lvl2pPr lvl="1" rtl="0">
              <a:lnSpc>
                <a:spcPct val="100000"/>
              </a:lnSpc>
              <a:spcBef>
                <a:spcPts val="1600"/>
              </a:spcBef>
              <a:spcAft>
                <a:spcPts val="0"/>
              </a:spcAft>
              <a:buClr>
                <a:schemeClr val="accent1"/>
              </a:buClr>
              <a:buSzPts val="1600"/>
              <a:buNone/>
              <a:defRPr b="1" sz="1600">
                <a:solidFill>
                  <a:schemeClr val="accent1"/>
                </a:solidFill>
              </a:defRPr>
            </a:lvl2pPr>
            <a:lvl3pPr lvl="2" rtl="0">
              <a:lnSpc>
                <a:spcPct val="100000"/>
              </a:lnSpc>
              <a:spcBef>
                <a:spcPts val="1600"/>
              </a:spcBef>
              <a:spcAft>
                <a:spcPts val="0"/>
              </a:spcAft>
              <a:buClr>
                <a:schemeClr val="accent1"/>
              </a:buClr>
              <a:buSzPts val="1600"/>
              <a:buNone/>
              <a:defRPr b="1" sz="1600">
                <a:solidFill>
                  <a:schemeClr val="accent1"/>
                </a:solidFill>
              </a:defRPr>
            </a:lvl3pPr>
            <a:lvl4pPr lvl="3" rtl="0">
              <a:lnSpc>
                <a:spcPct val="100000"/>
              </a:lnSpc>
              <a:spcBef>
                <a:spcPts val="1600"/>
              </a:spcBef>
              <a:spcAft>
                <a:spcPts val="0"/>
              </a:spcAft>
              <a:buClr>
                <a:schemeClr val="accent1"/>
              </a:buClr>
              <a:buSzPts val="1600"/>
              <a:buNone/>
              <a:defRPr b="1" sz="1600">
                <a:solidFill>
                  <a:schemeClr val="accent1"/>
                </a:solidFill>
              </a:defRPr>
            </a:lvl4pPr>
            <a:lvl5pPr lvl="4" rtl="0">
              <a:lnSpc>
                <a:spcPct val="100000"/>
              </a:lnSpc>
              <a:spcBef>
                <a:spcPts val="1600"/>
              </a:spcBef>
              <a:spcAft>
                <a:spcPts val="0"/>
              </a:spcAft>
              <a:buClr>
                <a:schemeClr val="accent1"/>
              </a:buClr>
              <a:buSzPts val="1600"/>
              <a:buNone/>
              <a:defRPr b="1" sz="1600">
                <a:solidFill>
                  <a:schemeClr val="accent1"/>
                </a:solidFill>
              </a:defRPr>
            </a:lvl5pPr>
            <a:lvl6pPr lvl="5" rtl="0">
              <a:lnSpc>
                <a:spcPct val="100000"/>
              </a:lnSpc>
              <a:spcBef>
                <a:spcPts val="1600"/>
              </a:spcBef>
              <a:spcAft>
                <a:spcPts val="0"/>
              </a:spcAft>
              <a:buClr>
                <a:schemeClr val="accent1"/>
              </a:buClr>
              <a:buSzPts val="1600"/>
              <a:buNone/>
              <a:defRPr b="1" sz="1600">
                <a:solidFill>
                  <a:schemeClr val="accent1"/>
                </a:solidFill>
              </a:defRPr>
            </a:lvl6pPr>
            <a:lvl7pPr lvl="6" rtl="0">
              <a:lnSpc>
                <a:spcPct val="100000"/>
              </a:lnSpc>
              <a:spcBef>
                <a:spcPts val="1600"/>
              </a:spcBef>
              <a:spcAft>
                <a:spcPts val="0"/>
              </a:spcAft>
              <a:buClr>
                <a:schemeClr val="accent1"/>
              </a:buClr>
              <a:buSzPts val="1600"/>
              <a:buNone/>
              <a:defRPr b="1" sz="1600">
                <a:solidFill>
                  <a:schemeClr val="accent1"/>
                </a:solidFill>
              </a:defRPr>
            </a:lvl7pPr>
            <a:lvl8pPr lvl="7" rtl="0">
              <a:lnSpc>
                <a:spcPct val="100000"/>
              </a:lnSpc>
              <a:spcBef>
                <a:spcPts val="1600"/>
              </a:spcBef>
              <a:spcAft>
                <a:spcPts val="0"/>
              </a:spcAft>
              <a:buClr>
                <a:schemeClr val="accent1"/>
              </a:buClr>
              <a:buSzPts val="1600"/>
              <a:buNone/>
              <a:defRPr b="1" sz="1600">
                <a:solidFill>
                  <a:schemeClr val="accent1"/>
                </a:solidFill>
              </a:defRPr>
            </a:lvl8pPr>
            <a:lvl9pPr lvl="8" rtl="0">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44" name="Google Shape;44;p13"/>
          <p:cNvSpPr txBox="1"/>
          <p:nvPr>
            <p:ph idx="3" type="subTitle"/>
          </p:nvPr>
        </p:nvSpPr>
        <p:spPr>
          <a:xfrm>
            <a:off x="5536900" y="1912550"/>
            <a:ext cx="2658600" cy="7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13"/>
          <p:cNvSpPr txBox="1"/>
          <p:nvPr>
            <p:ph idx="4" type="subTitle"/>
          </p:nvPr>
        </p:nvSpPr>
        <p:spPr>
          <a:xfrm>
            <a:off x="1979025" y="1912550"/>
            <a:ext cx="2658600" cy="7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 name="Google Shape;46;p13"/>
          <p:cNvSpPr txBox="1"/>
          <p:nvPr>
            <p:ph idx="5" type="subTitle"/>
          </p:nvPr>
        </p:nvSpPr>
        <p:spPr>
          <a:xfrm>
            <a:off x="1979025" y="3098600"/>
            <a:ext cx="2658600" cy="390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accent1"/>
              </a:buClr>
              <a:buSzPts val="1600"/>
              <a:buNone/>
              <a:defRPr b="1" sz="1600">
                <a:solidFill>
                  <a:schemeClr val="accent2"/>
                </a:solidFill>
              </a:defRPr>
            </a:lvl1pPr>
            <a:lvl2pPr lvl="1" rtl="0">
              <a:lnSpc>
                <a:spcPct val="100000"/>
              </a:lnSpc>
              <a:spcBef>
                <a:spcPts val="1600"/>
              </a:spcBef>
              <a:spcAft>
                <a:spcPts val="0"/>
              </a:spcAft>
              <a:buClr>
                <a:schemeClr val="accent1"/>
              </a:buClr>
              <a:buSzPts val="1600"/>
              <a:buNone/>
              <a:defRPr b="1" sz="1600">
                <a:solidFill>
                  <a:schemeClr val="accent1"/>
                </a:solidFill>
              </a:defRPr>
            </a:lvl2pPr>
            <a:lvl3pPr lvl="2" rtl="0">
              <a:lnSpc>
                <a:spcPct val="100000"/>
              </a:lnSpc>
              <a:spcBef>
                <a:spcPts val="1600"/>
              </a:spcBef>
              <a:spcAft>
                <a:spcPts val="0"/>
              </a:spcAft>
              <a:buClr>
                <a:schemeClr val="accent1"/>
              </a:buClr>
              <a:buSzPts val="1600"/>
              <a:buNone/>
              <a:defRPr b="1" sz="1600">
                <a:solidFill>
                  <a:schemeClr val="accent1"/>
                </a:solidFill>
              </a:defRPr>
            </a:lvl3pPr>
            <a:lvl4pPr lvl="3" rtl="0">
              <a:lnSpc>
                <a:spcPct val="100000"/>
              </a:lnSpc>
              <a:spcBef>
                <a:spcPts val="1600"/>
              </a:spcBef>
              <a:spcAft>
                <a:spcPts val="0"/>
              </a:spcAft>
              <a:buClr>
                <a:schemeClr val="accent1"/>
              </a:buClr>
              <a:buSzPts val="1600"/>
              <a:buNone/>
              <a:defRPr b="1" sz="1600">
                <a:solidFill>
                  <a:schemeClr val="accent1"/>
                </a:solidFill>
              </a:defRPr>
            </a:lvl4pPr>
            <a:lvl5pPr lvl="4" rtl="0">
              <a:lnSpc>
                <a:spcPct val="100000"/>
              </a:lnSpc>
              <a:spcBef>
                <a:spcPts val="1600"/>
              </a:spcBef>
              <a:spcAft>
                <a:spcPts val="0"/>
              </a:spcAft>
              <a:buClr>
                <a:schemeClr val="accent1"/>
              </a:buClr>
              <a:buSzPts val="1600"/>
              <a:buNone/>
              <a:defRPr b="1" sz="1600">
                <a:solidFill>
                  <a:schemeClr val="accent1"/>
                </a:solidFill>
              </a:defRPr>
            </a:lvl5pPr>
            <a:lvl6pPr lvl="5" rtl="0">
              <a:lnSpc>
                <a:spcPct val="100000"/>
              </a:lnSpc>
              <a:spcBef>
                <a:spcPts val="1600"/>
              </a:spcBef>
              <a:spcAft>
                <a:spcPts val="0"/>
              </a:spcAft>
              <a:buClr>
                <a:schemeClr val="accent1"/>
              </a:buClr>
              <a:buSzPts val="1600"/>
              <a:buNone/>
              <a:defRPr b="1" sz="1600">
                <a:solidFill>
                  <a:schemeClr val="accent1"/>
                </a:solidFill>
              </a:defRPr>
            </a:lvl6pPr>
            <a:lvl7pPr lvl="6" rtl="0">
              <a:lnSpc>
                <a:spcPct val="100000"/>
              </a:lnSpc>
              <a:spcBef>
                <a:spcPts val="1600"/>
              </a:spcBef>
              <a:spcAft>
                <a:spcPts val="0"/>
              </a:spcAft>
              <a:buClr>
                <a:schemeClr val="accent1"/>
              </a:buClr>
              <a:buSzPts val="1600"/>
              <a:buNone/>
              <a:defRPr b="1" sz="1600">
                <a:solidFill>
                  <a:schemeClr val="accent1"/>
                </a:solidFill>
              </a:defRPr>
            </a:lvl7pPr>
            <a:lvl8pPr lvl="7" rtl="0">
              <a:lnSpc>
                <a:spcPct val="100000"/>
              </a:lnSpc>
              <a:spcBef>
                <a:spcPts val="1600"/>
              </a:spcBef>
              <a:spcAft>
                <a:spcPts val="0"/>
              </a:spcAft>
              <a:buClr>
                <a:schemeClr val="accent1"/>
              </a:buClr>
              <a:buSzPts val="1600"/>
              <a:buNone/>
              <a:defRPr b="1" sz="1600">
                <a:solidFill>
                  <a:schemeClr val="accent1"/>
                </a:solidFill>
              </a:defRPr>
            </a:lvl8pPr>
            <a:lvl9pPr lvl="8" rtl="0">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47" name="Google Shape;47;p13"/>
          <p:cNvSpPr txBox="1"/>
          <p:nvPr>
            <p:ph idx="6" type="subTitle"/>
          </p:nvPr>
        </p:nvSpPr>
        <p:spPr>
          <a:xfrm>
            <a:off x="5536900" y="3098600"/>
            <a:ext cx="2658600" cy="390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accent1"/>
              </a:buClr>
              <a:buSzPts val="1600"/>
              <a:buNone/>
              <a:defRPr b="1" sz="1600">
                <a:solidFill>
                  <a:schemeClr val="accent2"/>
                </a:solidFill>
              </a:defRPr>
            </a:lvl1pPr>
            <a:lvl2pPr lvl="1" rtl="0">
              <a:lnSpc>
                <a:spcPct val="100000"/>
              </a:lnSpc>
              <a:spcBef>
                <a:spcPts val="1600"/>
              </a:spcBef>
              <a:spcAft>
                <a:spcPts val="0"/>
              </a:spcAft>
              <a:buClr>
                <a:schemeClr val="accent1"/>
              </a:buClr>
              <a:buSzPts val="1600"/>
              <a:buNone/>
              <a:defRPr b="1" sz="1600">
                <a:solidFill>
                  <a:schemeClr val="accent1"/>
                </a:solidFill>
              </a:defRPr>
            </a:lvl2pPr>
            <a:lvl3pPr lvl="2" rtl="0">
              <a:lnSpc>
                <a:spcPct val="100000"/>
              </a:lnSpc>
              <a:spcBef>
                <a:spcPts val="1600"/>
              </a:spcBef>
              <a:spcAft>
                <a:spcPts val="0"/>
              </a:spcAft>
              <a:buClr>
                <a:schemeClr val="accent1"/>
              </a:buClr>
              <a:buSzPts val="1600"/>
              <a:buNone/>
              <a:defRPr b="1" sz="1600">
                <a:solidFill>
                  <a:schemeClr val="accent1"/>
                </a:solidFill>
              </a:defRPr>
            </a:lvl3pPr>
            <a:lvl4pPr lvl="3" rtl="0">
              <a:lnSpc>
                <a:spcPct val="100000"/>
              </a:lnSpc>
              <a:spcBef>
                <a:spcPts val="1600"/>
              </a:spcBef>
              <a:spcAft>
                <a:spcPts val="0"/>
              </a:spcAft>
              <a:buClr>
                <a:schemeClr val="accent1"/>
              </a:buClr>
              <a:buSzPts val="1600"/>
              <a:buNone/>
              <a:defRPr b="1" sz="1600">
                <a:solidFill>
                  <a:schemeClr val="accent1"/>
                </a:solidFill>
              </a:defRPr>
            </a:lvl4pPr>
            <a:lvl5pPr lvl="4" rtl="0">
              <a:lnSpc>
                <a:spcPct val="100000"/>
              </a:lnSpc>
              <a:spcBef>
                <a:spcPts val="1600"/>
              </a:spcBef>
              <a:spcAft>
                <a:spcPts val="0"/>
              </a:spcAft>
              <a:buClr>
                <a:schemeClr val="accent1"/>
              </a:buClr>
              <a:buSzPts val="1600"/>
              <a:buNone/>
              <a:defRPr b="1" sz="1600">
                <a:solidFill>
                  <a:schemeClr val="accent1"/>
                </a:solidFill>
              </a:defRPr>
            </a:lvl5pPr>
            <a:lvl6pPr lvl="5" rtl="0">
              <a:lnSpc>
                <a:spcPct val="100000"/>
              </a:lnSpc>
              <a:spcBef>
                <a:spcPts val="1600"/>
              </a:spcBef>
              <a:spcAft>
                <a:spcPts val="0"/>
              </a:spcAft>
              <a:buClr>
                <a:schemeClr val="accent1"/>
              </a:buClr>
              <a:buSzPts val="1600"/>
              <a:buNone/>
              <a:defRPr b="1" sz="1600">
                <a:solidFill>
                  <a:schemeClr val="accent1"/>
                </a:solidFill>
              </a:defRPr>
            </a:lvl6pPr>
            <a:lvl7pPr lvl="6" rtl="0">
              <a:lnSpc>
                <a:spcPct val="100000"/>
              </a:lnSpc>
              <a:spcBef>
                <a:spcPts val="1600"/>
              </a:spcBef>
              <a:spcAft>
                <a:spcPts val="0"/>
              </a:spcAft>
              <a:buClr>
                <a:schemeClr val="accent1"/>
              </a:buClr>
              <a:buSzPts val="1600"/>
              <a:buNone/>
              <a:defRPr b="1" sz="1600">
                <a:solidFill>
                  <a:schemeClr val="accent1"/>
                </a:solidFill>
              </a:defRPr>
            </a:lvl7pPr>
            <a:lvl8pPr lvl="7" rtl="0">
              <a:lnSpc>
                <a:spcPct val="100000"/>
              </a:lnSpc>
              <a:spcBef>
                <a:spcPts val="1600"/>
              </a:spcBef>
              <a:spcAft>
                <a:spcPts val="0"/>
              </a:spcAft>
              <a:buClr>
                <a:schemeClr val="accent1"/>
              </a:buClr>
              <a:buSzPts val="1600"/>
              <a:buNone/>
              <a:defRPr b="1" sz="1600">
                <a:solidFill>
                  <a:schemeClr val="accent1"/>
                </a:solidFill>
              </a:defRPr>
            </a:lvl8pPr>
            <a:lvl9pPr lvl="8" rtl="0">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48" name="Google Shape;48;p13"/>
          <p:cNvSpPr txBox="1"/>
          <p:nvPr>
            <p:ph idx="7" type="subTitle"/>
          </p:nvPr>
        </p:nvSpPr>
        <p:spPr>
          <a:xfrm>
            <a:off x="5536900" y="3325175"/>
            <a:ext cx="2658600" cy="7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 name="Google Shape;49;p13"/>
          <p:cNvSpPr txBox="1"/>
          <p:nvPr>
            <p:ph idx="8" type="subTitle"/>
          </p:nvPr>
        </p:nvSpPr>
        <p:spPr>
          <a:xfrm>
            <a:off x="1979025" y="3325175"/>
            <a:ext cx="2658600" cy="7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0" name="Google Shape;50;p13"/>
          <p:cNvSpPr txBox="1"/>
          <p:nvPr>
            <p:ph hasCustomPrompt="1" idx="9" type="title"/>
          </p:nvPr>
        </p:nvSpPr>
        <p:spPr>
          <a:xfrm>
            <a:off x="1072451" y="1915150"/>
            <a:ext cx="817500" cy="5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500">
                <a:solidFill>
                  <a:schemeClr val="dk1"/>
                </a:solidFill>
                <a:latin typeface="Roboto Mono"/>
                <a:ea typeface="Roboto Mono"/>
                <a:cs typeface="Roboto Mono"/>
                <a:sym typeface="Roboto Mono"/>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1" name="Google Shape;51;p13"/>
          <p:cNvSpPr txBox="1"/>
          <p:nvPr>
            <p:ph hasCustomPrompt="1" idx="13" type="title"/>
          </p:nvPr>
        </p:nvSpPr>
        <p:spPr>
          <a:xfrm>
            <a:off x="4678514" y="1915200"/>
            <a:ext cx="817500" cy="5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500">
                <a:solidFill>
                  <a:schemeClr val="dk1"/>
                </a:solidFill>
                <a:latin typeface="Roboto Mono"/>
                <a:ea typeface="Roboto Mono"/>
                <a:cs typeface="Roboto Mono"/>
                <a:sym typeface="Roboto Mono"/>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2" name="Google Shape;52;p13"/>
          <p:cNvSpPr txBox="1"/>
          <p:nvPr>
            <p:ph hasCustomPrompt="1" idx="14" type="title"/>
          </p:nvPr>
        </p:nvSpPr>
        <p:spPr>
          <a:xfrm>
            <a:off x="1072451" y="3305800"/>
            <a:ext cx="817500" cy="5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500">
                <a:solidFill>
                  <a:schemeClr val="dk1"/>
                </a:solidFill>
                <a:latin typeface="Roboto Mono"/>
                <a:ea typeface="Roboto Mono"/>
                <a:cs typeface="Roboto Mono"/>
                <a:sym typeface="Roboto Mono"/>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3" name="Google Shape;53;p13"/>
          <p:cNvSpPr txBox="1"/>
          <p:nvPr>
            <p:ph hasCustomPrompt="1" idx="15" type="title"/>
          </p:nvPr>
        </p:nvSpPr>
        <p:spPr>
          <a:xfrm>
            <a:off x="4678514" y="3305800"/>
            <a:ext cx="817500" cy="5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500">
                <a:solidFill>
                  <a:schemeClr val="dk1"/>
                </a:solidFill>
                <a:latin typeface="Roboto Mono"/>
                <a:ea typeface="Roboto Mono"/>
                <a:cs typeface="Roboto Mono"/>
                <a:sym typeface="Roboto Mono"/>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4" name="Shape 54"/>
        <p:cNvGrpSpPr/>
        <p:nvPr/>
      </p:nvGrpSpPr>
      <p:grpSpPr>
        <a:xfrm>
          <a:off x="0" y="0"/>
          <a:ext cx="0" cy="0"/>
          <a:chOff x="0" y="0"/>
          <a:chExt cx="0" cy="0"/>
        </a:xfrm>
      </p:grpSpPr>
      <p:sp>
        <p:nvSpPr>
          <p:cNvPr id="55" name="Google Shape;55;p14"/>
          <p:cNvSpPr txBox="1"/>
          <p:nvPr>
            <p:ph type="title"/>
          </p:nvPr>
        </p:nvSpPr>
        <p:spPr>
          <a:xfrm>
            <a:off x="2593350" y="3201275"/>
            <a:ext cx="395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56" name="Google Shape;56;p14"/>
          <p:cNvSpPr txBox="1"/>
          <p:nvPr>
            <p:ph idx="1" type="subTitle"/>
          </p:nvPr>
        </p:nvSpPr>
        <p:spPr>
          <a:xfrm>
            <a:off x="2593350" y="1293350"/>
            <a:ext cx="3957300" cy="191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2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57" name="Shape 57"/>
        <p:cNvGrpSpPr/>
        <p:nvPr/>
      </p:nvGrpSpPr>
      <p:grpSpPr>
        <a:xfrm>
          <a:off x="0" y="0"/>
          <a:ext cx="0" cy="0"/>
          <a:chOff x="0" y="0"/>
          <a:chExt cx="0" cy="0"/>
        </a:xfrm>
      </p:grpSpPr>
      <p:sp>
        <p:nvSpPr>
          <p:cNvPr id="58" name="Google Shape;58;p15"/>
          <p:cNvSpPr txBox="1"/>
          <p:nvPr>
            <p:ph idx="1" type="subTitle"/>
          </p:nvPr>
        </p:nvSpPr>
        <p:spPr>
          <a:xfrm>
            <a:off x="720000" y="2122175"/>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59" name="Google Shape;59;p15"/>
          <p:cNvSpPr txBox="1"/>
          <p:nvPr>
            <p:ph idx="2" type="subTitle"/>
          </p:nvPr>
        </p:nvSpPr>
        <p:spPr>
          <a:xfrm>
            <a:off x="6764050" y="2122175"/>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0" name="Google Shape;60;p15"/>
          <p:cNvSpPr txBox="1"/>
          <p:nvPr>
            <p:ph idx="3" type="subTitle"/>
          </p:nvPr>
        </p:nvSpPr>
        <p:spPr>
          <a:xfrm>
            <a:off x="720000" y="3622550"/>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1" name="Google Shape;61;p15"/>
          <p:cNvSpPr txBox="1"/>
          <p:nvPr>
            <p:ph idx="4" type="subTitle"/>
          </p:nvPr>
        </p:nvSpPr>
        <p:spPr>
          <a:xfrm>
            <a:off x="6764050" y="3622550"/>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2" name="Google Shape;62;p1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63" name="Google Shape;63;p15"/>
          <p:cNvSpPr txBox="1"/>
          <p:nvPr>
            <p:ph idx="5" type="subTitle"/>
          </p:nvPr>
        </p:nvSpPr>
        <p:spPr>
          <a:xfrm>
            <a:off x="2674150" y="1155375"/>
            <a:ext cx="3783900" cy="413700"/>
          </a:xfrm>
          <a:prstGeom prst="rect">
            <a:avLst/>
          </a:prstGeom>
        </p:spPr>
        <p:txBody>
          <a:bodyPr anchorCtr="0" anchor="ctr" bIns="91425" lIns="0" spcFirstLastPara="1" rIns="0" wrap="square" tIns="91425">
            <a:noAutofit/>
          </a:bodyPr>
          <a:lstStyle>
            <a:lvl1pPr lvl="0" rtl="0" algn="ctr">
              <a:spcBef>
                <a:spcPts val="0"/>
              </a:spcBef>
              <a:spcAft>
                <a:spcPts val="0"/>
              </a:spcAft>
              <a:buNone/>
              <a:defRPr sz="1600">
                <a:solidFill>
                  <a:schemeClr val="accent2"/>
                </a:solidFill>
              </a:defRPr>
            </a:lvl1pPr>
            <a:lvl2pPr lvl="1" rtl="0" algn="ctr">
              <a:spcBef>
                <a:spcPts val="0"/>
              </a:spcBef>
              <a:spcAft>
                <a:spcPts val="0"/>
              </a:spcAft>
              <a:buNone/>
              <a:defRPr sz="1600">
                <a:solidFill>
                  <a:schemeClr val="accent2"/>
                </a:solidFill>
              </a:defRPr>
            </a:lvl2pPr>
            <a:lvl3pPr lvl="2" rtl="0" algn="ctr">
              <a:spcBef>
                <a:spcPts val="0"/>
              </a:spcBef>
              <a:spcAft>
                <a:spcPts val="0"/>
              </a:spcAft>
              <a:buNone/>
              <a:defRPr sz="1600">
                <a:solidFill>
                  <a:schemeClr val="accent2"/>
                </a:solidFill>
              </a:defRPr>
            </a:lvl3pPr>
            <a:lvl4pPr lvl="3" rtl="0" algn="ctr">
              <a:spcBef>
                <a:spcPts val="0"/>
              </a:spcBef>
              <a:spcAft>
                <a:spcPts val="0"/>
              </a:spcAft>
              <a:buNone/>
              <a:defRPr sz="1600">
                <a:solidFill>
                  <a:schemeClr val="accent2"/>
                </a:solidFill>
              </a:defRPr>
            </a:lvl4pPr>
            <a:lvl5pPr lvl="4" rtl="0" algn="ctr">
              <a:spcBef>
                <a:spcPts val="0"/>
              </a:spcBef>
              <a:spcAft>
                <a:spcPts val="0"/>
              </a:spcAft>
              <a:buNone/>
              <a:defRPr sz="1600">
                <a:solidFill>
                  <a:schemeClr val="accent2"/>
                </a:solidFill>
              </a:defRPr>
            </a:lvl5pPr>
            <a:lvl6pPr lvl="5" rtl="0" algn="ctr">
              <a:spcBef>
                <a:spcPts val="0"/>
              </a:spcBef>
              <a:spcAft>
                <a:spcPts val="0"/>
              </a:spcAft>
              <a:buNone/>
              <a:defRPr sz="1600">
                <a:solidFill>
                  <a:schemeClr val="accent2"/>
                </a:solidFill>
              </a:defRPr>
            </a:lvl6pPr>
            <a:lvl7pPr lvl="6" rtl="0" algn="ctr">
              <a:spcBef>
                <a:spcPts val="0"/>
              </a:spcBef>
              <a:spcAft>
                <a:spcPts val="0"/>
              </a:spcAft>
              <a:buNone/>
              <a:defRPr sz="1600">
                <a:solidFill>
                  <a:schemeClr val="accent2"/>
                </a:solidFill>
              </a:defRPr>
            </a:lvl7pPr>
            <a:lvl8pPr lvl="7" rtl="0" algn="ctr">
              <a:spcBef>
                <a:spcPts val="0"/>
              </a:spcBef>
              <a:spcAft>
                <a:spcPts val="0"/>
              </a:spcAft>
              <a:buNone/>
              <a:defRPr sz="1600">
                <a:solidFill>
                  <a:schemeClr val="accent2"/>
                </a:solidFill>
              </a:defRPr>
            </a:lvl8pPr>
            <a:lvl9pPr lvl="8" rtl="0" algn="ctr">
              <a:spcBef>
                <a:spcPts val="0"/>
              </a:spcBef>
              <a:spcAft>
                <a:spcPts val="0"/>
              </a:spcAft>
              <a:buNone/>
              <a:defRPr sz="1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
    <p:spTree>
      <p:nvGrpSpPr>
        <p:cNvPr id="64" name="Shape 64"/>
        <p:cNvGrpSpPr/>
        <p:nvPr/>
      </p:nvGrpSpPr>
      <p:grpSpPr>
        <a:xfrm>
          <a:off x="0" y="0"/>
          <a:ext cx="0" cy="0"/>
          <a:chOff x="0" y="0"/>
          <a:chExt cx="0" cy="0"/>
        </a:xfrm>
      </p:grpSpPr>
      <p:sp>
        <p:nvSpPr>
          <p:cNvPr id="65" name="Google Shape;65;p16"/>
          <p:cNvSpPr txBox="1"/>
          <p:nvPr>
            <p:ph idx="1" type="subTitle"/>
          </p:nvPr>
        </p:nvSpPr>
        <p:spPr>
          <a:xfrm>
            <a:off x="720000" y="2122175"/>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6" name="Google Shape;66;p16"/>
          <p:cNvSpPr txBox="1"/>
          <p:nvPr>
            <p:ph idx="2" type="subTitle"/>
          </p:nvPr>
        </p:nvSpPr>
        <p:spPr>
          <a:xfrm>
            <a:off x="6764050" y="2122175"/>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7" name="Google Shape;67;p16"/>
          <p:cNvSpPr txBox="1"/>
          <p:nvPr>
            <p:ph idx="3" type="subTitle"/>
          </p:nvPr>
        </p:nvSpPr>
        <p:spPr>
          <a:xfrm>
            <a:off x="720000" y="3622550"/>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8" name="Google Shape;68;p16"/>
          <p:cNvSpPr txBox="1"/>
          <p:nvPr>
            <p:ph idx="4" type="subTitle"/>
          </p:nvPr>
        </p:nvSpPr>
        <p:spPr>
          <a:xfrm>
            <a:off x="6764050" y="3622550"/>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9" name="Google Shape;69;p1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70" name="Google Shape;70;p16"/>
          <p:cNvSpPr txBox="1"/>
          <p:nvPr>
            <p:ph idx="5" type="subTitle"/>
          </p:nvPr>
        </p:nvSpPr>
        <p:spPr>
          <a:xfrm>
            <a:off x="2807750" y="1133173"/>
            <a:ext cx="3516600" cy="213900"/>
          </a:xfrm>
          <a:prstGeom prst="rect">
            <a:avLst/>
          </a:prstGeom>
        </p:spPr>
        <p:txBody>
          <a:bodyPr anchorCtr="0" anchor="ctr" bIns="91425" lIns="0" spcFirstLastPara="1" rIns="0" wrap="square" tIns="91425">
            <a:noAutofit/>
          </a:bodyPr>
          <a:lstStyle>
            <a:lvl1pPr lvl="0" rtl="0" algn="ctr">
              <a:spcBef>
                <a:spcPts val="0"/>
              </a:spcBef>
              <a:spcAft>
                <a:spcPts val="0"/>
              </a:spcAft>
              <a:buNone/>
              <a:defRPr sz="1600">
                <a:solidFill>
                  <a:schemeClr val="accent2"/>
                </a:solidFill>
              </a:defRPr>
            </a:lvl1pPr>
            <a:lvl2pPr lvl="1" rtl="0" algn="ctr">
              <a:spcBef>
                <a:spcPts val="0"/>
              </a:spcBef>
              <a:spcAft>
                <a:spcPts val="0"/>
              </a:spcAft>
              <a:buNone/>
              <a:defRPr sz="1600">
                <a:solidFill>
                  <a:schemeClr val="accent2"/>
                </a:solidFill>
              </a:defRPr>
            </a:lvl2pPr>
            <a:lvl3pPr lvl="2" rtl="0" algn="ctr">
              <a:spcBef>
                <a:spcPts val="0"/>
              </a:spcBef>
              <a:spcAft>
                <a:spcPts val="0"/>
              </a:spcAft>
              <a:buNone/>
              <a:defRPr sz="1600">
                <a:solidFill>
                  <a:schemeClr val="accent2"/>
                </a:solidFill>
              </a:defRPr>
            </a:lvl3pPr>
            <a:lvl4pPr lvl="3" rtl="0" algn="ctr">
              <a:spcBef>
                <a:spcPts val="0"/>
              </a:spcBef>
              <a:spcAft>
                <a:spcPts val="0"/>
              </a:spcAft>
              <a:buNone/>
              <a:defRPr sz="1600">
                <a:solidFill>
                  <a:schemeClr val="accent2"/>
                </a:solidFill>
              </a:defRPr>
            </a:lvl4pPr>
            <a:lvl5pPr lvl="4" rtl="0" algn="ctr">
              <a:spcBef>
                <a:spcPts val="0"/>
              </a:spcBef>
              <a:spcAft>
                <a:spcPts val="0"/>
              </a:spcAft>
              <a:buNone/>
              <a:defRPr sz="1600">
                <a:solidFill>
                  <a:schemeClr val="accent2"/>
                </a:solidFill>
              </a:defRPr>
            </a:lvl5pPr>
            <a:lvl6pPr lvl="5" rtl="0" algn="ctr">
              <a:spcBef>
                <a:spcPts val="0"/>
              </a:spcBef>
              <a:spcAft>
                <a:spcPts val="0"/>
              </a:spcAft>
              <a:buNone/>
              <a:defRPr sz="1600">
                <a:solidFill>
                  <a:schemeClr val="accent2"/>
                </a:solidFill>
              </a:defRPr>
            </a:lvl6pPr>
            <a:lvl7pPr lvl="6" rtl="0" algn="ctr">
              <a:spcBef>
                <a:spcPts val="0"/>
              </a:spcBef>
              <a:spcAft>
                <a:spcPts val="0"/>
              </a:spcAft>
              <a:buNone/>
              <a:defRPr sz="1600">
                <a:solidFill>
                  <a:schemeClr val="accent2"/>
                </a:solidFill>
              </a:defRPr>
            </a:lvl7pPr>
            <a:lvl8pPr lvl="7" rtl="0" algn="ctr">
              <a:spcBef>
                <a:spcPts val="0"/>
              </a:spcBef>
              <a:spcAft>
                <a:spcPts val="0"/>
              </a:spcAft>
              <a:buNone/>
              <a:defRPr sz="1600">
                <a:solidFill>
                  <a:schemeClr val="accent2"/>
                </a:solidFill>
              </a:defRPr>
            </a:lvl8pPr>
            <a:lvl9pPr lvl="8" rtl="0" algn="ctr">
              <a:spcBef>
                <a:spcPts val="0"/>
              </a:spcBef>
              <a:spcAft>
                <a:spcPts val="0"/>
              </a:spcAft>
              <a:buNone/>
              <a:defRPr sz="1600">
                <a:solidFill>
                  <a:schemeClr val="accent2"/>
                </a:solidFill>
              </a:defRPr>
            </a:lvl9pPr>
          </a:lstStyle>
          <a:p/>
        </p:txBody>
      </p:sp>
      <p:sp>
        <p:nvSpPr>
          <p:cNvPr id="71" name="Google Shape;71;p16"/>
          <p:cNvSpPr txBox="1"/>
          <p:nvPr>
            <p:ph idx="6" type="subTitle"/>
          </p:nvPr>
        </p:nvSpPr>
        <p:spPr>
          <a:xfrm>
            <a:off x="3742025" y="2122175"/>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72" name="Google Shape;72;p16"/>
          <p:cNvSpPr txBox="1"/>
          <p:nvPr>
            <p:ph idx="7" type="subTitle"/>
          </p:nvPr>
        </p:nvSpPr>
        <p:spPr>
          <a:xfrm>
            <a:off x="3742025" y="3622550"/>
            <a:ext cx="1656000" cy="835500"/>
          </a:xfrm>
          <a:prstGeom prst="rect">
            <a:avLst/>
          </a:prstGeom>
        </p:spPr>
        <p:txBody>
          <a:bodyPr anchorCtr="0" anchor="t" bIns="91425" lIns="0" spcFirstLastPara="1" rIns="0"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14">
    <p:spTree>
      <p:nvGrpSpPr>
        <p:cNvPr id="73" name="Shape 73"/>
        <p:cNvGrpSpPr/>
        <p:nvPr/>
      </p:nvGrpSpPr>
      <p:grpSpPr>
        <a:xfrm>
          <a:off x="0" y="0"/>
          <a:ext cx="0" cy="0"/>
          <a:chOff x="0" y="0"/>
          <a:chExt cx="0" cy="0"/>
        </a:xfrm>
      </p:grpSpPr>
      <p:sp>
        <p:nvSpPr>
          <p:cNvPr id="74" name="Google Shape;74;p1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75" name="Google Shape;75;p17"/>
          <p:cNvSpPr txBox="1"/>
          <p:nvPr>
            <p:ph idx="1" type="subTitle"/>
          </p:nvPr>
        </p:nvSpPr>
        <p:spPr>
          <a:xfrm>
            <a:off x="719975" y="1381200"/>
            <a:ext cx="2689800" cy="390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accent1"/>
              </a:buClr>
              <a:buSzPts val="1600"/>
              <a:buNone/>
              <a:defRPr b="1" sz="1600">
                <a:solidFill>
                  <a:schemeClr val="accent2"/>
                </a:solidFill>
              </a:defRPr>
            </a:lvl1pPr>
            <a:lvl2pPr lvl="1" rtl="0">
              <a:lnSpc>
                <a:spcPct val="100000"/>
              </a:lnSpc>
              <a:spcBef>
                <a:spcPts val="1600"/>
              </a:spcBef>
              <a:spcAft>
                <a:spcPts val="0"/>
              </a:spcAft>
              <a:buClr>
                <a:schemeClr val="accent1"/>
              </a:buClr>
              <a:buSzPts val="1600"/>
              <a:buNone/>
              <a:defRPr b="1" sz="1600">
                <a:solidFill>
                  <a:schemeClr val="accent1"/>
                </a:solidFill>
              </a:defRPr>
            </a:lvl2pPr>
            <a:lvl3pPr lvl="2" rtl="0">
              <a:lnSpc>
                <a:spcPct val="100000"/>
              </a:lnSpc>
              <a:spcBef>
                <a:spcPts val="1600"/>
              </a:spcBef>
              <a:spcAft>
                <a:spcPts val="0"/>
              </a:spcAft>
              <a:buClr>
                <a:schemeClr val="accent1"/>
              </a:buClr>
              <a:buSzPts val="1600"/>
              <a:buNone/>
              <a:defRPr b="1" sz="1600">
                <a:solidFill>
                  <a:schemeClr val="accent1"/>
                </a:solidFill>
              </a:defRPr>
            </a:lvl3pPr>
            <a:lvl4pPr lvl="3" rtl="0">
              <a:lnSpc>
                <a:spcPct val="100000"/>
              </a:lnSpc>
              <a:spcBef>
                <a:spcPts val="1600"/>
              </a:spcBef>
              <a:spcAft>
                <a:spcPts val="0"/>
              </a:spcAft>
              <a:buClr>
                <a:schemeClr val="accent1"/>
              </a:buClr>
              <a:buSzPts val="1600"/>
              <a:buNone/>
              <a:defRPr b="1" sz="1600">
                <a:solidFill>
                  <a:schemeClr val="accent1"/>
                </a:solidFill>
              </a:defRPr>
            </a:lvl4pPr>
            <a:lvl5pPr lvl="4" rtl="0">
              <a:lnSpc>
                <a:spcPct val="100000"/>
              </a:lnSpc>
              <a:spcBef>
                <a:spcPts val="1600"/>
              </a:spcBef>
              <a:spcAft>
                <a:spcPts val="0"/>
              </a:spcAft>
              <a:buClr>
                <a:schemeClr val="accent1"/>
              </a:buClr>
              <a:buSzPts val="1600"/>
              <a:buNone/>
              <a:defRPr b="1" sz="1600">
                <a:solidFill>
                  <a:schemeClr val="accent1"/>
                </a:solidFill>
              </a:defRPr>
            </a:lvl5pPr>
            <a:lvl6pPr lvl="5" rtl="0">
              <a:lnSpc>
                <a:spcPct val="100000"/>
              </a:lnSpc>
              <a:spcBef>
                <a:spcPts val="1600"/>
              </a:spcBef>
              <a:spcAft>
                <a:spcPts val="0"/>
              </a:spcAft>
              <a:buClr>
                <a:schemeClr val="accent1"/>
              </a:buClr>
              <a:buSzPts val="1600"/>
              <a:buNone/>
              <a:defRPr b="1" sz="1600">
                <a:solidFill>
                  <a:schemeClr val="accent1"/>
                </a:solidFill>
              </a:defRPr>
            </a:lvl6pPr>
            <a:lvl7pPr lvl="6" rtl="0">
              <a:lnSpc>
                <a:spcPct val="100000"/>
              </a:lnSpc>
              <a:spcBef>
                <a:spcPts val="1600"/>
              </a:spcBef>
              <a:spcAft>
                <a:spcPts val="0"/>
              </a:spcAft>
              <a:buClr>
                <a:schemeClr val="accent1"/>
              </a:buClr>
              <a:buSzPts val="1600"/>
              <a:buNone/>
              <a:defRPr b="1" sz="1600">
                <a:solidFill>
                  <a:schemeClr val="accent1"/>
                </a:solidFill>
              </a:defRPr>
            </a:lvl7pPr>
            <a:lvl8pPr lvl="7" rtl="0">
              <a:lnSpc>
                <a:spcPct val="100000"/>
              </a:lnSpc>
              <a:spcBef>
                <a:spcPts val="1600"/>
              </a:spcBef>
              <a:spcAft>
                <a:spcPts val="0"/>
              </a:spcAft>
              <a:buClr>
                <a:schemeClr val="accent1"/>
              </a:buClr>
              <a:buSzPts val="1600"/>
              <a:buNone/>
              <a:defRPr b="1" sz="1600">
                <a:solidFill>
                  <a:schemeClr val="accent1"/>
                </a:solidFill>
              </a:defRPr>
            </a:lvl8pPr>
            <a:lvl9pPr lvl="8" rtl="0">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76" name="Google Shape;76;p17"/>
          <p:cNvSpPr txBox="1"/>
          <p:nvPr>
            <p:ph idx="2" type="subTitle"/>
          </p:nvPr>
        </p:nvSpPr>
        <p:spPr>
          <a:xfrm>
            <a:off x="720000" y="1655450"/>
            <a:ext cx="2689800" cy="6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 name="Google Shape;77;p17"/>
          <p:cNvSpPr txBox="1"/>
          <p:nvPr>
            <p:ph idx="3" type="subTitle"/>
          </p:nvPr>
        </p:nvSpPr>
        <p:spPr>
          <a:xfrm>
            <a:off x="719975" y="2486150"/>
            <a:ext cx="2689800" cy="390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accent1"/>
              </a:buClr>
              <a:buSzPts val="1600"/>
              <a:buNone/>
              <a:defRPr b="1" sz="1600">
                <a:solidFill>
                  <a:schemeClr val="accent2"/>
                </a:solidFill>
              </a:defRPr>
            </a:lvl1pPr>
            <a:lvl2pPr lvl="1" rtl="0">
              <a:lnSpc>
                <a:spcPct val="100000"/>
              </a:lnSpc>
              <a:spcBef>
                <a:spcPts val="1600"/>
              </a:spcBef>
              <a:spcAft>
                <a:spcPts val="0"/>
              </a:spcAft>
              <a:buClr>
                <a:schemeClr val="accent1"/>
              </a:buClr>
              <a:buSzPts val="1600"/>
              <a:buNone/>
              <a:defRPr b="1" sz="1600">
                <a:solidFill>
                  <a:schemeClr val="accent1"/>
                </a:solidFill>
              </a:defRPr>
            </a:lvl2pPr>
            <a:lvl3pPr lvl="2" rtl="0">
              <a:lnSpc>
                <a:spcPct val="100000"/>
              </a:lnSpc>
              <a:spcBef>
                <a:spcPts val="1600"/>
              </a:spcBef>
              <a:spcAft>
                <a:spcPts val="0"/>
              </a:spcAft>
              <a:buClr>
                <a:schemeClr val="accent1"/>
              </a:buClr>
              <a:buSzPts val="1600"/>
              <a:buNone/>
              <a:defRPr b="1" sz="1600">
                <a:solidFill>
                  <a:schemeClr val="accent1"/>
                </a:solidFill>
              </a:defRPr>
            </a:lvl3pPr>
            <a:lvl4pPr lvl="3" rtl="0">
              <a:lnSpc>
                <a:spcPct val="100000"/>
              </a:lnSpc>
              <a:spcBef>
                <a:spcPts val="1600"/>
              </a:spcBef>
              <a:spcAft>
                <a:spcPts val="0"/>
              </a:spcAft>
              <a:buClr>
                <a:schemeClr val="accent1"/>
              </a:buClr>
              <a:buSzPts val="1600"/>
              <a:buNone/>
              <a:defRPr b="1" sz="1600">
                <a:solidFill>
                  <a:schemeClr val="accent1"/>
                </a:solidFill>
              </a:defRPr>
            </a:lvl4pPr>
            <a:lvl5pPr lvl="4" rtl="0">
              <a:lnSpc>
                <a:spcPct val="100000"/>
              </a:lnSpc>
              <a:spcBef>
                <a:spcPts val="1600"/>
              </a:spcBef>
              <a:spcAft>
                <a:spcPts val="0"/>
              </a:spcAft>
              <a:buClr>
                <a:schemeClr val="accent1"/>
              </a:buClr>
              <a:buSzPts val="1600"/>
              <a:buNone/>
              <a:defRPr b="1" sz="1600">
                <a:solidFill>
                  <a:schemeClr val="accent1"/>
                </a:solidFill>
              </a:defRPr>
            </a:lvl5pPr>
            <a:lvl6pPr lvl="5" rtl="0">
              <a:lnSpc>
                <a:spcPct val="100000"/>
              </a:lnSpc>
              <a:spcBef>
                <a:spcPts val="1600"/>
              </a:spcBef>
              <a:spcAft>
                <a:spcPts val="0"/>
              </a:spcAft>
              <a:buClr>
                <a:schemeClr val="accent1"/>
              </a:buClr>
              <a:buSzPts val="1600"/>
              <a:buNone/>
              <a:defRPr b="1" sz="1600">
                <a:solidFill>
                  <a:schemeClr val="accent1"/>
                </a:solidFill>
              </a:defRPr>
            </a:lvl6pPr>
            <a:lvl7pPr lvl="6" rtl="0">
              <a:lnSpc>
                <a:spcPct val="100000"/>
              </a:lnSpc>
              <a:spcBef>
                <a:spcPts val="1600"/>
              </a:spcBef>
              <a:spcAft>
                <a:spcPts val="0"/>
              </a:spcAft>
              <a:buClr>
                <a:schemeClr val="accent1"/>
              </a:buClr>
              <a:buSzPts val="1600"/>
              <a:buNone/>
              <a:defRPr b="1" sz="1600">
                <a:solidFill>
                  <a:schemeClr val="accent1"/>
                </a:solidFill>
              </a:defRPr>
            </a:lvl7pPr>
            <a:lvl8pPr lvl="7" rtl="0">
              <a:lnSpc>
                <a:spcPct val="100000"/>
              </a:lnSpc>
              <a:spcBef>
                <a:spcPts val="1600"/>
              </a:spcBef>
              <a:spcAft>
                <a:spcPts val="0"/>
              </a:spcAft>
              <a:buClr>
                <a:schemeClr val="accent1"/>
              </a:buClr>
              <a:buSzPts val="1600"/>
              <a:buNone/>
              <a:defRPr b="1" sz="1600">
                <a:solidFill>
                  <a:schemeClr val="accent1"/>
                </a:solidFill>
              </a:defRPr>
            </a:lvl8pPr>
            <a:lvl9pPr lvl="8" rtl="0">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78" name="Google Shape;78;p17"/>
          <p:cNvSpPr txBox="1"/>
          <p:nvPr>
            <p:ph idx="4" type="subTitle"/>
          </p:nvPr>
        </p:nvSpPr>
        <p:spPr>
          <a:xfrm>
            <a:off x="720000" y="2760400"/>
            <a:ext cx="2689800" cy="6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9" name="Google Shape;79;p17"/>
          <p:cNvSpPr txBox="1"/>
          <p:nvPr>
            <p:ph idx="5" type="subTitle"/>
          </p:nvPr>
        </p:nvSpPr>
        <p:spPr>
          <a:xfrm>
            <a:off x="719975" y="3538875"/>
            <a:ext cx="2689800" cy="390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accent1"/>
              </a:buClr>
              <a:buSzPts val="1600"/>
              <a:buNone/>
              <a:defRPr b="1" sz="1600">
                <a:solidFill>
                  <a:schemeClr val="accent2"/>
                </a:solidFill>
              </a:defRPr>
            </a:lvl1pPr>
            <a:lvl2pPr lvl="1" rtl="0">
              <a:lnSpc>
                <a:spcPct val="100000"/>
              </a:lnSpc>
              <a:spcBef>
                <a:spcPts val="1600"/>
              </a:spcBef>
              <a:spcAft>
                <a:spcPts val="0"/>
              </a:spcAft>
              <a:buClr>
                <a:schemeClr val="accent1"/>
              </a:buClr>
              <a:buSzPts val="1600"/>
              <a:buNone/>
              <a:defRPr b="1" sz="1600">
                <a:solidFill>
                  <a:schemeClr val="accent1"/>
                </a:solidFill>
              </a:defRPr>
            </a:lvl2pPr>
            <a:lvl3pPr lvl="2" rtl="0">
              <a:lnSpc>
                <a:spcPct val="100000"/>
              </a:lnSpc>
              <a:spcBef>
                <a:spcPts val="1600"/>
              </a:spcBef>
              <a:spcAft>
                <a:spcPts val="0"/>
              </a:spcAft>
              <a:buClr>
                <a:schemeClr val="accent1"/>
              </a:buClr>
              <a:buSzPts val="1600"/>
              <a:buNone/>
              <a:defRPr b="1" sz="1600">
                <a:solidFill>
                  <a:schemeClr val="accent1"/>
                </a:solidFill>
              </a:defRPr>
            </a:lvl3pPr>
            <a:lvl4pPr lvl="3" rtl="0">
              <a:lnSpc>
                <a:spcPct val="100000"/>
              </a:lnSpc>
              <a:spcBef>
                <a:spcPts val="1600"/>
              </a:spcBef>
              <a:spcAft>
                <a:spcPts val="0"/>
              </a:spcAft>
              <a:buClr>
                <a:schemeClr val="accent1"/>
              </a:buClr>
              <a:buSzPts val="1600"/>
              <a:buNone/>
              <a:defRPr b="1" sz="1600">
                <a:solidFill>
                  <a:schemeClr val="accent1"/>
                </a:solidFill>
              </a:defRPr>
            </a:lvl4pPr>
            <a:lvl5pPr lvl="4" rtl="0">
              <a:lnSpc>
                <a:spcPct val="100000"/>
              </a:lnSpc>
              <a:spcBef>
                <a:spcPts val="1600"/>
              </a:spcBef>
              <a:spcAft>
                <a:spcPts val="0"/>
              </a:spcAft>
              <a:buClr>
                <a:schemeClr val="accent1"/>
              </a:buClr>
              <a:buSzPts val="1600"/>
              <a:buNone/>
              <a:defRPr b="1" sz="1600">
                <a:solidFill>
                  <a:schemeClr val="accent1"/>
                </a:solidFill>
              </a:defRPr>
            </a:lvl5pPr>
            <a:lvl6pPr lvl="5" rtl="0">
              <a:lnSpc>
                <a:spcPct val="100000"/>
              </a:lnSpc>
              <a:spcBef>
                <a:spcPts val="1600"/>
              </a:spcBef>
              <a:spcAft>
                <a:spcPts val="0"/>
              </a:spcAft>
              <a:buClr>
                <a:schemeClr val="accent1"/>
              </a:buClr>
              <a:buSzPts val="1600"/>
              <a:buNone/>
              <a:defRPr b="1" sz="1600">
                <a:solidFill>
                  <a:schemeClr val="accent1"/>
                </a:solidFill>
              </a:defRPr>
            </a:lvl6pPr>
            <a:lvl7pPr lvl="6" rtl="0">
              <a:lnSpc>
                <a:spcPct val="100000"/>
              </a:lnSpc>
              <a:spcBef>
                <a:spcPts val="1600"/>
              </a:spcBef>
              <a:spcAft>
                <a:spcPts val="0"/>
              </a:spcAft>
              <a:buClr>
                <a:schemeClr val="accent1"/>
              </a:buClr>
              <a:buSzPts val="1600"/>
              <a:buNone/>
              <a:defRPr b="1" sz="1600">
                <a:solidFill>
                  <a:schemeClr val="accent1"/>
                </a:solidFill>
              </a:defRPr>
            </a:lvl7pPr>
            <a:lvl8pPr lvl="7" rtl="0">
              <a:lnSpc>
                <a:spcPct val="100000"/>
              </a:lnSpc>
              <a:spcBef>
                <a:spcPts val="1600"/>
              </a:spcBef>
              <a:spcAft>
                <a:spcPts val="0"/>
              </a:spcAft>
              <a:buClr>
                <a:schemeClr val="accent1"/>
              </a:buClr>
              <a:buSzPts val="1600"/>
              <a:buNone/>
              <a:defRPr b="1" sz="1600">
                <a:solidFill>
                  <a:schemeClr val="accent1"/>
                </a:solidFill>
              </a:defRPr>
            </a:lvl8pPr>
            <a:lvl9pPr lvl="8" rtl="0">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80" name="Google Shape;80;p17"/>
          <p:cNvSpPr txBox="1"/>
          <p:nvPr>
            <p:ph idx="6" type="subTitle"/>
          </p:nvPr>
        </p:nvSpPr>
        <p:spPr>
          <a:xfrm>
            <a:off x="720000" y="3813125"/>
            <a:ext cx="2689800" cy="6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1" name="Google Shape;81;p17"/>
          <p:cNvSpPr txBox="1"/>
          <p:nvPr>
            <p:ph idx="7" type="subTitle"/>
          </p:nvPr>
        </p:nvSpPr>
        <p:spPr>
          <a:xfrm>
            <a:off x="5734175" y="1381200"/>
            <a:ext cx="2689800" cy="3909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Clr>
                <a:schemeClr val="accent1"/>
              </a:buClr>
              <a:buSzPts val="1600"/>
              <a:buNone/>
              <a:defRPr b="1" sz="1600">
                <a:solidFill>
                  <a:schemeClr val="accent2"/>
                </a:solidFill>
              </a:defRPr>
            </a:lvl1pPr>
            <a:lvl2pPr lvl="1" rtl="0" algn="r">
              <a:lnSpc>
                <a:spcPct val="100000"/>
              </a:lnSpc>
              <a:spcBef>
                <a:spcPts val="1600"/>
              </a:spcBef>
              <a:spcAft>
                <a:spcPts val="0"/>
              </a:spcAft>
              <a:buClr>
                <a:schemeClr val="accent1"/>
              </a:buClr>
              <a:buSzPts val="1600"/>
              <a:buNone/>
              <a:defRPr b="1" sz="1600">
                <a:solidFill>
                  <a:schemeClr val="accent1"/>
                </a:solidFill>
              </a:defRPr>
            </a:lvl2pPr>
            <a:lvl3pPr lvl="2" rtl="0" algn="r">
              <a:lnSpc>
                <a:spcPct val="100000"/>
              </a:lnSpc>
              <a:spcBef>
                <a:spcPts val="1600"/>
              </a:spcBef>
              <a:spcAft>
                <a:spcPts val="0"/>
              </a:spcAft>
              <a:buClr>
                <a:schemeClr val="accent1"/>
              </a:buClr>
              <a:buSzPts val="1600"/>
              <a:buNone/>
              <a:defRPr b="1" sz="1600">
                <a:solidFill>
                  <a:schemeClr val="accent1"/>
                </a:solidFill>
              </a:defRPr>
            </a:lvl3pPr>
            <a:lvl4pPr lvl="3" rtl="0" algn="r">
              <a:lnSpc>
                <a:spcPct val="100000"/>
              </a:lnSpc>
              <a:spcBef>
                <a:spcPts val="1600"/>
              </a:spcBef>
              <a:spcAft>
                <a:spcPts val="0"/>
              </a:spcAft>
              <a:buClr>
                <a:schemeClr val="accent1"/>
              </a:buClr>
              <a:buSzPts val="1600"/>
              <a:buNone/>
              <a:defRPr b="1" sz="1600">
                <a:solidFill>
                  <a:schemeClr val="accent1"/>
                </a:solidFill>
              </a:defRPr>
            </a:lvl4pPr>
            <a:lvl5pPr lvl="4" rtl="0" algn="r">
              <a:lnSpc>
                <a:spcPct val="100000"/>
              </a:lnSpc>
              <a:spcBef>
                <a:spcPts val="1600"/>
              </a:spcBef>
              <a:spcAft>
                <a:spcPts val="0"/>
              </a:spcAft>
              <a:buClr>
                <a:schemeClr val="accent1"/>
              </a:buClr>
              <a:buSzPts val="1600"/>
              <a:buNone/>
              <a:defRPr b="1" sz="1600">
                <a:solidFill>
                  <a:schemeClr val="accent1"/>
                </a:solidFill>
              </a:defRPr>
            </a:lvl5pPr>
            <a:lvl6pPr lvl="5" rtl="0" algn="r">
              <a:lnSpc>
                <a:spcPct val="100000"/>
              </a:lnSpc>
              <a:spcBef>
                <a:spcPts val="1600"/>
              </a:spcBef>
              <a:spcAft>
                <a:spcPts val="0"/>
              </a:spcAft>
              <a:buClr>
                <a:schemeClr val="accent1"/>
              </a:buClr>
              <a:buSzPts val="1600"/>
              <a:buNone/>
              <a:defRPr b="1" sz="1600">
                <a:solidFill>
                  <a:schemeClr val="accent1"/>
                </a:solidFill>
              </a:defRPr>
            </a:lvl6pPr>
            <a:lvl7pPr lvl="6" rtl="0" algn="r">
              <a:lnSpc>
                <a:spcPct val="100000"/>
              </a:lnSpc>
              <a:spcBef>
                <a:spcPts val="1600"/>
              </a:spcBef>
              <a:spcAft>
                <a:spcPts val="0"/>
              </a:spcAft>
              <a:buClr>
                <a:schemeClr val="accent1"/>
              </a:buClr>
              <a:buSzPts val="1600"/>
              <a:buNone/>
              <a:defRPr b="1" sz="1600">
                <a:solidFill>
                  <a:schemeClr val="accent1"/>
                </a:solidFill>
              </a:defRPr>
            </a:lvl7pPr>
            <a:lvl8pPr lvl="7" rtl="0" algn="r">
              <a:lnSpc>
                <a:spcPct val="100000"/>
              </a:lnSpc>
              <a:spcBef>
                <a:spcPts val="1600"/>
              </a:spcBef>
              <a:spcAft>
                <a:spcPts val="0"/>
              </a:spcAft>
              <a:buClr>
                <a:schemeClr val="accent1"/>
              </a:buClr>
              <a:buSzPts val="1600"/>
              <a:buNone/>
              <a:defRPr b="1" sz="1600">
                <a:solidFill>
                  <a:schemeClr val="accent1"/>
                </a:solidFill>
              </a:defRPr>
            </a:lvl8pPr>
            <a:lvl9pPr lvl="8" rtl="0" algn="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82" name="Google Shape;82;p17"/>
          <p:cNvSpPr txBox="1"/>
          <p:nvPr>
            <p:ph idx="8" type="subTitle"/>
          </p:nvPr>
        </p:nvSpPr>
        <p:spPr>
          <a:xfrm>
            <a:off x="5734200" y="1655450"/>
            <a:ext cx="2689800" cy="61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83" name="Google Shape;83;p17"/>
          <p:cNvSpPr txBox="1"/>
          <p:nvPr>
            <p:ph idx="9" type="subTitle"/>
          </p:nvPr>
        </p:nvSpPr>
        <p:spPr>
          <a:xfrm>
            <a:off x="5734175" y="2486150"/>
            <a:ext cx="2689800" cy="3909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Clr>
                <a:schemeClr val="accent1"/>
              </a:buClr>
              <a:buSzPts val="1600"/>
              <a:buNone/>
              <a:defRPr b="1" sz="1600">
                <a:solidFill>
                  <a:schemeClr val="accent2"/>
                </a:solidFill>
              </a:defRPr>
            </a:lvl1pPr>
            <a:lvl2pPr lvl="1" rtl="0" algn="r">
              <a:lnSpc>
                <a:spcPct val="100000"/>
              </a:lnSpc>
              <a:spcBef>
                <a:spcPts val="1600"/>
              </a:spcBef>
              <a:spcAft>
                <a:spcPts val="0"/>
              </a:spcAft>
              <a:buClr>
                <a:schemeClr val="accent1"/>
              </a:buClr>
              <a:buSzPts val="1600"/>
              <a:buNone/>
              <a:defRPr b="1" sz="1600">
                <a:solidFill>
                  <a:schemeClr val="accent1"/>
                </a:solidFill>
              </a:defRPr>
            </a:lvl2pPr>
            <a:lvl3pPr lvl="2" rtl="0" algn="r">
              <a:lnSpc>
                <a:spcPct val="100000"/>
              </a:lnSpc>
              <a:spcBef>
                <a:spcPts val="1600"/>
              </a:spcBef>
              <a:spcAft>
                <a:spcPts val="0"/>
              </a:spcAft>
              <a:buClr>
                <a:schemeClr val="accent1"/>
              </a:buClr>
              <a:buSzPts val="1600"/>
              <a:buNone/>
              <a:defRPr b="1" sz="1600">
                <a:solidFill>
                  <a:schemeClr val="accent1"/>
                </a:solidFill>
              </a:defRPr>
            </a:lvl3pPr>
            <a:lvl4pPr lvl="3" rtl="0" algn="r">
              <a:lnSpc>
                <a:spcPct val="100000"/>
              </a:lnSpc>
              <a:spcBef>
                <a:spcPts val="1600"/>
              </a:spcBef>
              <a:spcAft>
                <a:spcPts val="0"/>
              </a:spcAft>
              <a:buClr>
                <a:schemeClr val="accent1"/>
              </a:buClr>
              <a:buSzPts val="1600"/>
              <a:buNone/>
              <a:defRPr b="1" sz="1600">
                <a:solidFill>
                  <a:schemeClr val="accent1"/>
                </a:solidFill>
              </a:defRPr>
            </a:lvl4pPr>
            <a:lvl5pPr lvl="4" rtl="0" algn="r">
              <a:lnSpc>
                <a:spcPct val="100000"/>
              </a:lnSpc>
              <a:spcBef>
                <a:spcPts val="1600"/>
              </a:spcBef>
              <a:spcAft>
                <a:spcPts val="0"/>
              </a:spcAft>
              <a:buClr>
                <a:schemeClr val="accent1"/>
              </a:buClr>
              <a:buSzPts val="1600"/>
              <a:buNone/>
              <a:defRPr b="1" sz="1600">
                <a:solidFill>
                  <a:schemeClr val="accent1"/>
                </a:solidFill>
              </a:defRPr>
            </a:lvl5pPr>
            <a:lvl6pPr lvl="5" rtl="0" algn="r">
              <a:lnSpc>
                <a:spcPct val="100000"/>
              </a:lnSpc>
              <a:spcBef>
                <a:spcPts val="1600"/>
              </a:spcBef>
              <a:spcAft>
                <a:spcPts val="0"/>
              </a:spcAft>
              <a:buClr>
                <a:schemeClr val="accent1"/>
              </a:buClr>
              <a:buSzPts val="1600"/>
              <a:buNone/>
              <a:defRPr b="1" sz="1600">
                <a:solidFill>
                  <a:schemeClr val="accent1"/>
                </a:solidFill>
              </a:defRPr>
            </a:lvl6pPr>
            <a:lvl7pPr lvl="6" rtl="0" algn="r">
              <a:lnSpc>
                <a:spcPct val="100000"/>
              </a:lnSpc>
              <a:spcBef>
                <a:spcPts val="1600"/>
              </a:spcBef>
              <a:spcAft>
                <a:spcPts val="0"/>
              </a:spcAft>
              <a:buClr>
                <a:schemeClr val="accent1"/>
              </a:buClr>
              <a:buSzPts val="1600"/>
              <a:buNone/>
              <a:defRPr b="1" sz="1600">
                <a:solidFill>
                  <a:schemeClr val="accent1"/>
                </a:solidFill>
              </a:defRPr>
            </a:lvl7pPr>
            <a:lvl8pPr lvl="7" rtl="0" algn="r">
              <a:lnSpc>
                <a:spcPct val="100000"/>
              </a:lnSpc>
              <a:spcBef>
                <a:spcPts val="1600"/>
              </a:spcBef>
              <a:spcAft>
                <a:spcPts val="0"/>
              </a:spcAft>
              <a:buClr>
                <a:schemeClr val="accent1"/>
              </a:buClr>
              <a:buSzPts val="1600"/>
              <a:buNone/>
              <a:defRPr b="1" sz="1600">
                <a:solidFill>
                  <a:schemeClr val="accent1"/>
                </a:solidFill>
              </a:defRPr>
            </a:lvl8pPr>
            <a:lvl9pPr lvl="8" rtl="0" algn="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84" name="Google Shape;84;p17"/>
          <p:cNvSpPr txBox="1"/>
          <p:nvPr>
            <p:ph idx="13" type="subTitle"/>
          </p:nvPr>
        </p:nvSpPr>
        <p:spPr>
          <a:xfrm>
            <a:off x="5734200" y="2760400"/>
            <a:ext cx="2689800" cy="61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85" name="Google Shape;85;p17"/>
          <p:cNvSpPr txBox="1"/>
          <p:nvPr>
            <p:ph idx="14" type="subTitle"/>
          </p:nvPr>
        </p:nvSpPr>
        <p:spPr>
          <a:xfrm>
            <a:off x="5734175" y="3538875"/>
            <a:ext cx="2689800" cy="3909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Clr>
                <a:schemeClr val="accent1"/>
              </a:buClr>
              <a:buSzPts val="1600"/>
              <a:buNone/>
              <a:defRPr b="1" sz="1600">
                <a:solidFill>
                  <a:schemeClr val="accent2"/>
                </a:solidFill>
              </a:defRPr>
            </a:lvl1pPr>
            <a:lvl2pPr lvl="1" rtl="0" algn="r">
              <a:lnSpc>
                <a:spcPct val="100000"/>
              </a:lnSpc>
              <a:spcBef>
                <a:spcPts val="1600"/>
              </a:spcBef>
              <a:spcAft>
                <a:spcPts val="0"/>
              </a:spcAft>
              <a:buClr>
                <a:schemeClr val="accent1"/>
              </a:buClr>
              <a:buSzPts val="1600"/>
              <a:buNone/>
              <a:defRPr b="1" sz="1600">
                <a:solidFill>
                  <a:schemeClr val="accent1"/>
                </a:solidFill>
              </a:defRPr>
            </a:lvl2pPr>
            <a:lvl3pPr lvl="2" rtl="0" algn="r">
              <a:lnSpc>
                <a:spcPct val="100000"/>
              </a:lnSpc>
              <a:spcBef>
                <a:spcPts val="1600"/>
              </a:spcBef>
              <a:spcAft>
                <a:spcPts val="0"/>
              </a:spcAft>
              <a:buClr>
                <a:schemeClr val="accent1"/>
              </a:buClr>
              <a:buSzPts val="1600"/>
              <a:buNone/>
              <a:defRPr b="1" sz="1600">
                <a:solidFill>
                  <a:schemeClr val="accent1"/>
                </a:solidFill>
              </a:defRPr>
            </a:lvl3pPr>
            <a:lvl4pPr lvl="3" rtl="0" algn="r">
              <a:lnSpc>
                <a:spcPct val="100000"/>
              </a:lnSpc>
              <a:spcBef>
                <a:spcPts val="1600"/>
              </a:spcBef>
              <a:spcAft>
                <a:spcPts val="0"/>
              </a:spcAft>
              <a:buClr>
                <a:schemeClr val="accent1"/>
              </a:buClr>
              <a:buSzPts val="1600"/>
              <a:buNone/>
              <a:defRPr b="1" sz="1600">
                <a:solidFill>
                  <a:schemeClr val="accent1"/>
                </a:solidFill>
              </a:defRPr>
            </a:lvl4pPr>
            <a:lvl5pPr lvl="4" rtl="0" algn="r">
              <a:lnSpc>
                <a:spcPct val="100000"/>
              </a:lnSpc>
              <a:spcBef>
                <a:spcPts val="1600"/>
              </a:spcBef>
              <a:spcAft>
                <a:spcPts val="0"/>
              </a:spcAft>
              <a:buClr>
                <a:schemeClr val="accent1"/>
              </a:buClr>
              <a:buSzPts val="1600"/>
              <a:buNone/>
              <a:defRPr b="1" sz="1600">
                <a:solidFill>
                  <a:schemeClr val="accent1"/>
                </a:solidFill>
              </a:defRPr>
            </a:lvl5pPr>
            <a:lvl6pPr lvl="5" rtl="0" algn="r">
              <a:lnSpc>
                <a:spcPct val="100000"/>
              </a:lnSpc>
              <a:spcBef>
                <a:spcPts val="1600"/>
              </a:spcBef>
              <a:spcAft>
                <a:spcPts val="0"/>
              </a:spcAft>
              <a:buClr>
                <a:schemeClr val="accent1"/>
              </a:buClr>
              <a:buSzPts val="1600"/>
              <a:buNone/>
              <a:defRPr b="1" sz="1600">
                <a:solidFill>
                  <a:schemeClr val="accent1"/>
                </a:solidFill>
              </a:defRPr>
            </a:lvl6pPr>
            <a:lvl7pPr lvl="6" rtl="0" algn="r">
              <a:lnSpc>
                <a:spcPct val="100000"/>
              </a:lnSpc>
              <a:spcBef>
                <a:spcPts val="1600"/>
              </a:spcBef>
              <a:spcAft>
                <a:spcPts val="0"/>
              </a:spcAft>
              <a:buClr>
                <a:schemeClr val="accent1"/>
              </a:buClr>
              <a:buSzPts val="1600"/>
              <a:buNone/>
              <a:defRPr b="1" sz="1600">
                <a:solidFill>
                  <a:schemeClr val="accent1"/>
                </a:solidFill>
              </a:defRPr>
            </a:lvl7pPr>
            <a:lvl8pPr lvl="7" rtl="0" algn="r">
              <a:lnSpc>
                <a:spcPct val="100000"/>
              </a:lnSpc>
              <a:spcBef>
                <a:spcPts val="1600"/>
              </a:spcBef>
              <a:spcAft>
                <a:spcPts val="0"/>
              </a:spcAft>
              <a:buClr>
                <a:schemeClr val="accent1"/>
              </a:buClr>
              <a:buSzPts val="1600"/>
              <a:buNone/>
              <a:defRPr b="1" sz="1600">
                <a:solidFill>
                  <a:schemeClr val="accent1"/>
                </a:solidFill>
              </a:defRPr>
            </a:lvl8pPr>
            <a:lvl9pPr lvl="8" rtl="0" algn="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86" name="Google Shape;86;p17"/>
          <p:cNvSpPr txBox="1"/>
          <p:nvPr>
            <p:ph idx="15" type="subTitle"/>
          </p:nvPr>
        </p:nvSpPr>
        <p:spPr>
          <a:xfrm>
            <a:off x="5734200" y="3813125"/>
            <a:ext cx="2689800" cy="61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87" name="Shape 87"/>
        <p:cNvGrpSpPr/>
        <p:nvPr/>
      </p:nvGrpSpPr>
      <p:grpSpPr>
        <a:xfrm>
          <a:off x="0" y="0"/>
          <a:ext cx="0" cy="0"/>
          <a:chOff x="0" y="0"/>
          <a:chExt cx="0" cy="0"/>
        </a:xfrm>
      </p:grpSpPr>
      <p:sp>
        <p:nvSpPr>
          <p:cNvPr id="88" name="Google Shape;88;p1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89" name="Google Shape;89;p18"/>
          <p:cNvSpPr txBox="1"/>
          <p:nvPr>
            <p:ph idx="1" type="subTitle"/>
          </p:nvPr>
        </p:nvSpPr>
        <p:spPr>
          <a:xfrm>
            <a:off x="719975" y="2514600"/>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90" name="Google Shape;90;p18"/>
          <p:cNvSpPr txBox="1"/>
          <p:nvPr>
            <p:ph idx="2" type="subTitle"/>
          </p:nvPr>
        </p:nvSpPr>
        <p:spPr>
          <a:xfrm>
            <a:off x="3452838" y="2514600"/>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91" name="Google Shape;91;p18"/>
          <p:cNvSpPr txBox="1"/>
          <p:nvPr>
            <p:ph idx="3" type="subTitle"/>
          </p:nvPr>
        </p:nvSpPr>
        <p:spPr>
          <a:xfrm>
            <a:off x="3452858" y="2788850"/>
            <a:ext cx="2238300" cy="103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2" name="Google Shape;92;p18"/>
          <p:cNvSpPr txBox="1"/>
          <p:nvPr>
            <p:ph idx="4" type="subTitle"/>
          </p:nvPr>
        </p:nvSpPr>
        <p:spPr>
          <a:xfrm>
            <a:off x="720000" y="2788850"/>
            <a:ext cx="2238300" cy="103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3" name="Google Shape;93;p18"/>
          <p:cNvSpPr txBox="1"/>
          <p:nvPr>
            <p:ph idx="5" type="subTitle"/>
          </p:nvPr>
        </p:nvSpPr>
        <p:spPr>
          <a:xfrm>
            <a:off x="6185688" y="2514600"/>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94" name="Google Shape;94;p18"/>
          <p:cNvSpPr txBox="1"/>
          <p:nvPr>
            <p:ph idx="6" type="subTitle"/>
          </p:nvPr>
        </p:nvSpPr>
        <p:spPr>
          <a:xfrm>
            <a:off x="6185703" y="2788850"/>
            <a:ext cx="2238300" cy="103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95" name="Shape 95"/>
        <p:cNvGrpSpPr/>
        <p:nvPr/>
      </p:nvGrpSpPr>
      <p:grpSpPr>
        <a:xfrm>
          <a:off x="0" y="0"/>
          <a:ext cx="0" cy="0"/>
          <a:chOff x="0" y="0"/>
          <a:chExt cx="0" cy="0"/>
        </a:xfrm>
      </p:grpSpPr>
      <p:sp>
        <p:nvSpPr>
          <p:cNvPr id="96" name="Google Shape;96;p1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grpSp>
        <p:nvGrpSpPr>
          <p:cNvPr id="97" name="Google Shape;97;p19"/>
          <p:cNvGrpSpPr/>
          <p:nvPr/>
        </p:nvGrpSpPr>
        <p:grpSpPr>
          <a:xfrm>
            <a:off x="642900" y="1714500"/>
            <a:ext cx="7857751" cy="2895575"/>
            <a:chOff x="642900" y="1714500"/>
            <a:chExt cx="7857751" cy="2895575"/>
          </a:xfrm>
        </p:grpSpPr>
        <p:sp>
          <p:nvSpPr>
            <p:cNvPr id="98" name="Google Shape;98;p19"/>
            <p:cNvSpPr/>
            <p:nvPr/>
          </p:nvSpPr>
          <p:spPr>
            <a:xfrm>
              <a:off x="642900" y="1714500"/>
              <a:ext cx="7857600" cy="28893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99" name="Google Shape;99;p19"/>
            <p:cNvCxnSpPr/>
            <p:nvPr/>
          </p:nvCxnSpPr>
          <p:spPr>
            <a:xfrm>
              <a:off x="6350492" y="1719275"/>
              <a:ext cx="0" cy="2890800"/>
            </a:xfrm>
            <a:prstGeom prst="straightConnector1">
              <a:avLst/>
            </a:prstGeom>
            <a:noFill/>
            <a:ln cap="flat" cmpd="sng" w="9525">
              <a:solidFill>
                <a:srgbClr val="666666"/>
              </a:solidFill>
              <a:prstDash val="solid"/>
              <a:round/>
              <a:headEnd len="med" w="med" type="none"/>
              <a:tailEnd len="med" w="med" type="none"/>
            </a:ln>
          </p:spPr>
        </p:cxnSp>
        <p:cxnSp>
          <p:nvCxnSpPr>
            <p:cNvPr id="100" name="Google Shape;100;p19"/>
            <p:cNvCxnSpPr/>
            <p:nvPr/>
          </p:nvCxnSpPr>
          <p:spPr>
            <a:xfrm>
              <a:off x="7424133" y="1719275"/>
              <a:ext cx="0" cy="2890800"/>
            </a:xfrm>
            <a:prstGeom prst="straightConnector1">
              <a:avLst/>
            </a:prstGeom>
            <a:noFill/>
            <a:ln cap="flat" cmpd="sng" w="9525">
              <a:solidFill>
                <a:srgbClr val="666666"/>
              </a:solidFill>
              <a:prstDash val="solid"/>
              <a:round/>
              <a:headEnd len="med" w="med" type="none"/>
              <a:tailEnd len="med" w="med" type="none"/>
            </a:ln>
          </p:spPr>
        </p:cxnSp>
        <p:cxnSp>
          <p:nvCxnSpPr>
            <p:cNvPr id="101" name="Google Shape;101;p19"/>
            <p:cNvCxnSpPr/>
            <p:nvPr/>
          </p:nvCxnSpPr>
          <p:spPr>
            <a:xfrm>
              <a:off x="8497775" y="1719275"/>
              <a:ext cx="0" cy="2890800"/>
            </a:xfrm>
            <a:prstGeom prst="straightConnector1">
              <a:avLst/>
            </a:prstGeom>
            <a:noFill/>
            <a:ln cap="flat" cmpd="sng" w="9525">
              <a:solidFill>
                <a:srgbClr val="666666"/>
              </a:solidFill>
              <a:prstDash val="solid"/>
              <a:round/>
              <a:headEnd len="med" w="med" type="none"/>
              <a:tailEnd len="med" w="med" type="none"/>
            </a:ln>
          </p:spPr>
        </p:cxnSp>
        <p:cxnSp>
          <p:nvCxnSpPr>
            <p:cNvPr id="102" name="Google Shape;102;p19"/>
            <p:cNvCxnSpPr/>
            <p:nvPr/>
          </p:nvCxnSpPr>
          <p:spPr>
            <a:xfrm rot="10800000">
              <a:off x="6886351" y="2024867"/>
              <a:ext cx="0" cy="3228600"/>
            </a:xfrm>
            <a:prstGeom prst="straightConnector1">
              <a:avLst/>
            </a:prstGeom>
            <a:noFill/>
            <a:ln cap="flat" cmpd="sng" w="9525">
              <a:solidFill>
                <a:srgbClr val="666666"/>
              </a:solidFill>
              <a:prstDash val="solid"/>
              <a:round/>
              <a:headEnd len="med" w="med" type="none"/>
              <a:tailEnd len="med" w="med" type="none"/>
            </a:ln>
          </p:spPr>
        </p:cxnSp>
        <p:cxnSp>
          <p:nvCxnSpPr>
            <p:cNvPr id="103" name="Google Shape;103;p19"/>
            <p:cNvCxnSpPr/>
            <p:nvPr/>
          </p:nvCxnSpPr>
          <p:spPr>
            <a:xfrm rot="10800000">
              <a:off x="6886351" y="1060546"/>
              <a:ext cx="0" cy="3228600"/>
            </a:xfrm>
            <a:prstGeom prst="straightConnector1">
              <a:avLst/>
            </a:prstGeom>
            <a:noFill/>
            <a:ln cap="flat" cmpd="sng" w="9525">
              <a:solidFill>
                <a:srgbClr val="666666"/>
              </a:solidFill>
              <a:prstDash val="solid"/>
              <a:round/>
              <a:headEnd len="med" w="med" type="none"/>
              <a:tailEnd len="med" w="med" type="none"/>
            </a:ln>
          </p:spPr>
        </p:cxnSp>
        <p:cxnSp>
          <p:nvCxnSpPr>
            <p:cNvPr id="104" name="Google Shape;104;p19"/>
            <p:cNvCxnSpPr/>
            <p:nvPr/>
          </p:nvCxnSpPr>
          <p:spPr>
            <a:xfrm>
              <a:off x="5276867" y="1719275"/>
              <a:ext cx="0" cy="2890800"/>
            </a:xfrm>
            <a:prstGeom prst="straightConnector1">
              <a:avLst/>
            </a:prstGeom>
            <a:noFill/>
            <a:ln cap="flat" cmpd="sng" w="9525">
              <a:solidFill>
                <a:srgbClr val="666666"/>
              </a:solidFill>
              <a:prstDash val="solid"/>
              <a:round/>
              <a:headEnd len="med" w="med" type="none"/>
              <a:tailEnd len="med" w="med" type="none"/>
            </a:ln>
          </p:spPr>
        </p:cxnSp>
        <p:cxnSp>
          <p:nvCxnSpPr>
            <p:cNvPr id="105" name="Google Shape;105;p19"/>
            <p:cNvCxnSpPr/>
            <p:nvPr/>
          </p:nvCxnSpPr>
          <p:spPr>
            <a:xfrm>
              <a:off x="1721342" y="1719275"/>
              <a:ext cx="0" cy="2890800"/>
            </a:xfrm>
            <a:prstGeom prst="straightConnector1">
              <a:avLst/>
            </a:prstGeom>
            <a:noFill/>
            <a:ln cap="flat" cmpd="sng" w="9525">
              <a:solidFill>
                <a:srgbClr val="666666"/>
              </a:solidFill>
              <a:prstDash val="solid"/>
              <a:round/>
              <a:headEnd len="med" w="med" type="none"/>
              <a:tailEnd len="med" w="med" type="none"/>
            </a:ln>
          </p:spPr>
        </p:cxnSp>
        <p:cxnSp>
          <p:nvCxnSpPr>
            <p:cNvPr id="106" name="Google Shape;106;p19"/>
            <p:cNvCxnSpPr/>
            <p:nvPr/>
          </p:nvCxnSpPr>
          <p:spPr>
            <a:xfrm>
              <a:off x="2794983" y="1719275"/>
              <a:ext cx="0" cy="2890800"/>
            </a:xfrm>
            <a:prstGeom prst="straightConnector1">
              <a:avLst/>
            </a:prstGeom>
            <a:noFill/>
            <a:ln cap="flat" cmpd="sng" w="9525">
              <a:solidFill>
                <a:srgbClr val="666666"/>
              </a:solidFill>
              <a:prstDash val="solid"/>
              <a:round/>
              <a:headEnd len="med" w="med" type="none"/>
              <a:tailEnd len="med" w="med" type="none"/>
            </a:ln>
          </p:spPr>
        </p:cxnSp>
        <p:cxnSp>
          <p:nvCxnSpPr>
            <p:cNvPr id="107" name="Google Shape;107;p19"/>
            <p:cNvCxnSpPr/>
            <p:nvPr/>
          </p:nvCxnSpPr>
          <p:spPr>
            <a:xfrm>
              <a:off x="3868625" y="1719275"/>
              <a:ext cx="0" cy="2890800"/>
            </a:xfrm>
            <a:prstGeom prst="straightConnector1">
              <a:avLst/>
            </a:prstGeom>
            <a:noFill/>
            <a:ln cap="flat" cmpd="sng" w="9525">
              <a:solidFill>
                <a:srgbClr val="666666"/>
              </a:solidFill>
              <a:prstDash val="solid"/>
              <a:round/>
              <a:headEnd len="med" w="med" type="none"/>
              <a:tailEnd len="med" w="med" type="none"/>
            </a:ln>
          </p:spPr>
        </p:cxnSp>
        <p:cxnSp>
          <p:nvCxnSpPr>
            <p:cNvPr id="108" name="Google Shape;108;p19"/>
            <p:cNvCxnSpPr/>
            <p:nvPr/>
          </p:nvCxnSpPr>
          <p:spPr>
            <a:xfrm rot="10800000">
              <a:off x="2257201" y="2024867"/>
              <a:ext cx="0" cy="3228600"/>
            </a:xfrm>
            <a:prstGeom prst="straightConnector1">
              <a:avLst/>
            </a:prstGeom>
            <a:noFill/>
            <a:ln cap="flat" cmpd="sng" w="9525">
              <a:solidFill>
                <a:srgbClr val="666666"/>
              </a:solidFill>
              <a:prstDash val="solid"/>
              <a:round/>
              <a:headEnd len="med" w="med" type="none"/>
              <a:tailEnd len="med" w="med" type="none"/>
            </a:ln>
          </p:spPr>
        </p:cxnSp>
        <p:cxnSp>
          <p:nvCxnSpPr>
            <p:cNvPr id="109" name="Google Shape;109;p19"/>
            <p:cNvCxnSpPr/>
            <p:nvPr/>
          </p:nvCxnSpPr>
          <p:spPr>
            <a:xfrm rot="10800000">
              <a:off x="2257201" y="1060546"/>
              <a:ext cx="0" cy="3228600"/>
            </a:xfrm>
            <a:prstGeom prst="straightConnector1">
              <a:avLst/>
            </a:prstGeom>
            <a:noFill/>
            <a:ln cap="flat" cmpd="sng" w="9525">
              <a:solidFill>
                <a:srgbClr val="666666"/>
              </a:solidFill>
              <a:prstDash val="solid"/>
              <a:round/>
              <a:headEnd len="med" w="med" type="none"/>
              <a:tailEnd len="med" w="med" type="none"/>
            </a:ln>
          </p:spPr>
        </p:cxnSp>
      </p:grpSp>
      <p:grpSp>
        <p:nvGrpSpPr>
          <p:cNvPr id="110" name="Google Shape;110;p19"/>
          <p:cNvGrpSpPr/>
          <p:nvPr/>
        </p:nvGrpSpPr>
        <p:grpSpPr>
          <a:xfrm>
            <a:off x="4201473" y="2616084"/>
            <a:ext cx="741054" cy="1077178"/>
            <a:chOff x="2446425" y="1033300"/>
            <a:chExt cx="1176650" cy="1710350"/>
          </a:xfrm>
        </p:grpSpPr>
        <p:sp>
          <p:nvSpPr>
            <p:cNvPr id="111" name="Google Shape;111;p19"/>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3">
  <p:cSld name="CUSTOM_12">
    <p:spTree>
      <p:nvGrpSpPr>
        <p:cNvPr id="117" name="Shape 117"/>
        <p:cNvGrpSpPr/>
        <p:nvPr/>
      </p:nvGrpSpPr>
      <p:grpSpPr>
        <a:xfrm>
          <a:off x="0" y="0"/>
          <a:ext cx="0" cy="0"/>
          <a:chOff x="0" y="0"/>
          <a:chExt cx="0" cy="0"/>
        </a:xfrm>
      </p:grpSpPr>
      <p:sp>
        <p:nvSpPr>
          <p:cNvPr id="118" name="Google Shape;118;p2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119" name="Google Shape;119;p20"/>
          <p:cNvSpPr txBox="1"/>
          <p:nvPr>
            <p:ph idx="1" type="subTitle"/>
          </p:nvPr>
        </p:nvSpPr>
        <p:spPr>
          <a:xfrm>
            <a:off x="719975" y="1581150"/>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120" name="Google Shape;120;p20"/>
          <p:cNvSpPr txBox="1"/>
          <p:nvPr>
            <p:ph idx="2" type="subTitle"/>
          </p:nvPr>
        </p:nvSpPr>
        <p:spPr>
          <a:xfrm>
            <a:off x="3452838" y="1581150"/>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121" name="Google Shape;121;p20"/>
          <p:cNvSpPr txBox="1"/>
          <p:nvPr>
            <p:ph idx="3" type="subTitle"/>
          </p:nvPr>
        </p:nvSpPr>
        <p:spPr>
          <a:xfrm>
            <a:off x="3452857" y="1855400"/>
            <a:ext cx="2238300" cy="8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2" name="Google Shape;122;p20"/>
          <p:cNvSpPr txBox="1"/>
          <p:nvPr>
            <p:ph idx="4" type="subTitle"/>
          </p:nvPr>
        </p:nvSpPr>
        <p:spPr>
          <a:xfrm>
            <a:off x="720000" y="1855400"/>
            <a:ext cx="2238300" cy="8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3" name="Google Shape;123;p20"/>
          <p:cNvSpPr txBox="1"/>
          <p:nvPr>
            <p:ph idx="5" type="subTitle"/>
          </p:nvPr>
        </p:nvSpPr>
        <p:spPr>
          <a:xfrm>
            <a:off x="6185688" y="1581150"/>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124" name="Google Shape;124;p20"/>
          <p:cNvSpPr txBox="1"/>
          <p:nvPr>
            <p:ph idx="6" type="subTitle"/>
          </p:nvPr>
        </p:nvSpPr>
        <p:spPr>
          <a:xfrm>
            <a:off x="6185701" y="1855400"/>
            <a:ext cx="2238300" cy="8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5" name="Google Shape;125;p20"/>
          <p:cNvSpPr txBox="1"/>
          <p:nvPr>
            <p:ph idx="7" type="subTitle"/>
          </p:nvPr>
        </p:nvSpPr>
        <p:spPr>
          <a:xfrm>
            <a:off x="719975" y="3152775"/>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126" name="Google Shape;126;p20"/>
          <p:cNvSpPr txBox="1"/>
          <p:nvPr>
            <p:ph idx="8" type="subTitle"/>
          </p:nvPr>
        </p:nvSpPr>
        <p:spPr>
          <a:xfrm>
            <a:off x="3452838" y="3152775"/>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127" name="Google Shape;127;p20"/>
          <p:cNvSpPr txBox="1"/>
          <p:nvPr>
            <p:ph idx="9" type="subTitle"/>
          </p:nvPr>
        </p:nvSpPr>
        <p:spPr>
          <a:xfrm>
            <a:off x="3452857" y="3427025"/>
            <a:ext cx="2238300" cy="8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8" name="Google Shape;128;p20"/>
          <p:cNvSpPr txBox="1"/>
          <p:nvPr>
            <p:ph idx="13" type="subTitle"/>
          </p:nvPr>
        </p:nvSpPr>
        <p:spPr>
          <a:xfrm>
            <a:off x="720000" y="3427025"/>
            <a:ext cx="2238300" cy="8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9" name="Google Shape;129;p20"/>
          <p:cNvSpPr txBox="1"/>
          <p:nvPr>
            <p:ph idx="14" type="subTitle"/>
          </p:nvPr>
        </p:nvSpPr>
        <p:spPr>
          <a:xfrm>
            <a:off x="6185688" y="3152775"/>
            <a:ext cx="22383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130" name="Google Shape;130;p20"/>
          <p:cNvSpPr txBox="1"/>
          <p:nvPr>
            <p:ph idx="15" type="subTitle"/>
          </p:nvPr>
        </p:nvSpPr>
        <p:spPr>
          <a:xfrm>
            <a:off x="6185701" y="3427025"/>
            <a:ext cx="2238300" cy="8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2900513" y="2052448"/>
            <a:ext cx="33429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900588" y="2992650"/>
            <a:ext cx="3342900" cy="7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 name="Google Shape;14;p3"/>
          <p:cNvSpPr txBox="1"/>
          <p:nvPr>
            <p:ph hasCustomPrompt="1" idx="2" type="title"/>
          </p:nvPr>
        </p:nvSpPr>
        <p:spPr>
          <a:xfrm>
            <a:off x="4133925" y="1151550"/>
            <a:ext cx="8763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2pPr>
            <a:lvl3pPr lvl="2"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3pPr>
            <a:lvl4pPr lvl="3"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4pPr>
            <a:lvl5pPr lvl="4"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5pPr>
            <a:lvl6pPr lvl="5"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6pPr>
            <a:lvl7pPr lvl="6"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7pPr>
            <a:lvl8pPr lvl="7"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8pPr>
            <a:lvl9pPr lvl="8" rtl="0" algn="ctr">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31" name="Shape 131"/>
        <p:cNvGrpSpPr/>
        <p:nvPr/>
      </p:nvGrpSpPr>
      <p:grpSpPr>
        <a:xfrm>
          <a:off x="0" y="0"/>
          <a:ext cx="0" cy="0"/>
          <a:chOff x="0" y="0"/>
          <a:chExt cx="0" cy="0"/>
        </a:xfrm>
      </p:grpSpPr>
      <p:sp>
        <p:nvSpPr>
          <p:cNvPr id="132" name="Google Shape;132;p21"/>
          <p:cNvSpPr txBox="1"/>
          <p:nvPr>
            <p:ph type="title"/>
          </p:nvPr>
        </p:nvSpPr>
        <p:spPr>
          <a:xfrm>
            <a:off x="4496350" y="1468525"/>
            <a:ext cx="3795000" cy="130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r">
              <a:spcBef>
                <a:spcPts val="0"/>
              </a:spcBef>
              <a:spcAft>
                <a:spcPts val="0"/>
              </a:spcAft>
              <a:buSzPts val="4000"/>
              <a:buNone/>
              <a:defRPr/>
            </a:lvl2pPr>
            <a:lvl3pPr lvl="2" rtl="0" algn="r">
              <a:spcBef>
                <a:spcPts val="0"/>
              </a:spcBef>
              <a:spcAft>
                <a:spcPts val="0"/>
              </a:spcAft>
              <a:buSzPts val="4000"/>
              <a:buNone/>
              <a:defRPr/>
            </a:lvl3pPr>
            <a:lvl4pPr lvl="3" rtl="0" algn="r">
              <a:spcBef>
                <a:spcPts val="0"/>
              </a:spcBef>
              <a:spcAft>
                <a:spcPts val="0"/>
              </a:spcAft>
              <a:buSzPts val="4000"/>
              <a:buNone/>
              <a:defRPr/>
            </a:lvl4pPr>
            <a:lvl5pPr lvl="4" rtl="0" algn="r">
              <a:spcBef>
                <a:spcPts val="0"/>
              </a:spcBef>
              <a:spcAft>
                <a:spcPts val="0"/>
              </a:spcAft>
              <a:buSzPts val="4000"/>
              <a:buNone/>
              <a:defRPr/>
            </a:lvl5pPr>
            <a:lvl6pPr lvl="5" rtl="0" algn="r">
              <a:spcBef>
                <a:spcPts val="0"/>
              </a:spcBef>
              <a:spcAft>
                <a:spcPts val="0"/>
              </a:spcAft>
              <a:buSzPts val="4000"/>
              <a:buNone/>
              <a:defRPr/>
            </a:lvl6pPr>
            <a:lvl7pPr lvl="6" rtl="0" algn="r">
              <a:spcBef>
                <a:spcPts val="0"/>
              </a:spcBef>
              <a:spcAft>
                <a:spcPts val="0"/>
              </a:spcAft>
              <a:buSzPts val="4000"/>
              <a:buNone/>
              <a:defRPr/>
            </a:lvl7pPr>
            <a:lvl8pPr lvl="7" rtl="0" algn="r">
              <a:spcBef>
                <a:spcPts val="0"/>
              </a:spcBef>
              <a:spcAft>
                <a:spcPts val="0"/>
              </a:spcAft>
              <a:buSzPts val="4000"/>
              <a:buNone/>
              <a:defRPr/>
            </a:lvl8pPr>
            <a:lvl9pPr lvl="8" rtl="0" algn="r">
              <a:spcBef>
                <a:spcPts val="0"/>
              </a:spcBef>
              <a:spcAft>
                <a:spcPts val="0"/>
              </a:spcAft>
              <a:buSzPts val="4000"/>
              <a:buNone/>
              <a:defRPr/>
            </a:lvl9pPr>
          </a:lstStyle>
          <a:p/>
        </p:txBody>
      </p:sp>
      <p:sp>
        <p:nvSpPr>
          <p:cNvPr id="133" name="Google Shape;133;p21"/>
          <p:cNvSpPr txBox="1"/>
          <p:nvPr>
            <p:ph idx="1" type="subTitle"/>
          </p:nvPr>
        </p:nvSpPr>
        <p:spPr>
          <a:xfrm>
            <a:off x="4496200" y="2865275"/>
            <a:ext cx="3795000" cy="8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100"/>
              <a:buChar char="●"/>
              <a:defRPr/>
            </a:lvl1pPr>
            <a:lvl2pPr lvl="1" rtl="0" algn="r">
              <a:lnSpc>
                <a:spcPct val="100000"/>
              </a:lnSpc>
              <a:spcBef>
                <a:spcPts val="0"/>
              </a:spcBef>
              <a:spcAft>
                <a:spcPts val="0"/>
              </a:spcAft>
              <a:buSzPts val="2100"/>
              <a:buChar char="○"/>
              <a:defRPr sz="2100"/>
            </a:lvl2pPr>
            <a:lvl3pPr lvl="2" rtl="0" algn="r">
              <a:lnSpc>
                <a:spcPct val="100000"/>
              </a:lnSpc>
              <a:spcBef>
                <a:spcPts val="0"/>
              </a:spcBef>
              <a:spcAft>
                <a:spcPts val="0"/>
              </a:spcAft>
              <a:buSzPts val="2100"/>
              <a:buChar char="■"/>
              <a:defRPr sz="2100"/>
            </a:lvl3pPr>
            <a:lvl4pPr lvl="3" rtl="0" algn="r">
              <a:lnSpc>
                <a:spcPct val="100000"/>
              </a:lnSpc>
              <a:spcBef>
                <a:spcPts val="0"/>
              </a:spcBef>
              <a:spcAft>
                <a:spcPts val="0"/>
              </a:spcAft>
              <a:buSzPts val="2100"/>
              <a:buChar char="●"/>
              <a:defRPr sz="2100"/>
            </a:lvl4pPr>
            <a:lvl5pPr lvl="4" rtl="0" algn="r">
              <a:lnSpc>
                <a:spcPct val="100000"/>
              </a:lnSpc>
              <a:spcBef>
                <a:spcPts val="0"/>
              </a:spcBef>
              <a:spcAft>
                <a:spcPts val="0"/>
              </a:spcAft>
              <a:buSzPts val="2100"/>
              <a:buChar char="○"/>
              <a:defRPr sz="2100"/>
            </a:lvl5pPr>
            <a:lvl6pPr lvl="5" rtl="0" algn="r">
              <a:lnSpc>
                <a:spcPct val="100000"/>
              </a:lnSpc>
              <a:spcBef>
                <a:spcPts val="0"/>
              </a:spcBef>
              <a:spcAft>
                <a:spcPts val="0"/>
              </a:spcAft>
              <a:buSzPts val="2100"/>
              <a:buChar char="■"/>
              <a:defRPr sz="2100"/>
            </a:lvl6pPr>
            <a:lvl7pPr lvl="6" rtl="0" algn="r">
              <a:lnSpc>
                <a:spcPct val="100000"/>
              </a:lnSpc>
              <a:spcBef>
                <a:spcPts val="0"/>
              </a:spcBef>
              <a:spcAft>
                <a:spcPts val="0"/>
              </a:spcAft>
              <a:buSzPts val="2100"/>
              <a:buChar char="●"/>
              <a:defRPr sz="2100"/>
            </a:lvl7pPr>
            <a:lvl8pPr lvl="7" rtl="0" algn="r">
              <a:lnSpc>
                <a:spcPct val="100000"/>
              </a:lnSpc>
              <a:spcBef>
                <a:spcPts val="0"/>
              </a:spcBef>
              <a:spcAft>
                <a:spcPts val="0"/>
              </a:spcAft>
              <a:buSzPts val="2100"/>
              <a:buChar char="○"/>
              <a:defRPr sz="2100"/>
            </a:lvl8pPr>
            <a:lvl9pPr lvl="8" rtl="0" algn="r">
              <a:lnSpc>
                <a:spcPct val="100000"/>
              </a:lnSpc>
              <a:spcBef>
                <a:spcPts val="0"/>
              </a:spcBef>
              <a:spcAft>
                <a:spcPts val="0"/>
              </a:spcAft>
              <a:buSzPts val="2100"/>
              <a:buChar char="■"/>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34" name="Shape 134"/>
        <p:cNvGrpSpPr/>
        <p:nvPr/>
      </p:nvGrpSpPr>
      <p:grpSpPr>
        <a:xfrm>
          <a:off x="0" y="0"/>
          <a:ext cx="0" cy="0"/>
          <a:chOff x="0" y="0"/>
          <a:chExt cx="0" cy="0"/>
        </a:xfrm>
      </p:grpSpPr>
      <p:sp>
        <p:nvSpPr>
          <p:cNvPr id="135" name="Google Shape;135;p22"/>
          <p:cNvSpPr txBox="1"/>
          <p:nvPr>
            <p:ph hasCustomPrompt="1" type="title"/>
          </p:nvPr>
        </p:nvSpPr>
        <p:spPr>
          <a:xfrm>
            <a:off x="2627550" y="715375"/>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36" name="Google Shape;136;p22"/>
          <p:cNvSpPr txBox="1"/>
          <p:nvPr>
            <p:ph idx="1" type="subTitle"/>
          </p:nvPr>
        </p:nvSpPr>
        <p:spPr>
          <a:xfrm>
            <a:off x="2627550" y="1372800"/>
            <a:ext cx="38889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 name="Google Shape;137;p22"/>
          <p:cNvSpPr txBox="1"/>
          <p:nvPr>
            <p:ph hasCustomPrompt="1" idx="2" type="title"/>
          </p:nvPr>
        </p:nvSpPr>
        <p:spPr>
          <a:xfrm>
            <a:off x="2627550" y="2048875"/>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38" name="Google Shape;138;p22"/>
          <p:cNvSpPr txBox="1"/>
          <p:nvPr>
            <p:ph idx="3" type="subTitle"/>
          </p:nvPr>
        </p:nvSpPr>
        <p:spPr>
          <a:xfrm>
            <a:off x="2627550" y="2706350"/>
            <a:ext cx="38889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9" name="Google Shape;139;p22"/>
          <p:cNvSpPr txBox="1"/>
          <p:nvPr>
            <p:ph hasCustomPrompt="1" idx="4" type="title"/>
          </p:nvPr>
        </p:nvSpPr>
        <p:spPr>
          <a:xfrm>
            <a:off x="2627550" y="3386025"/>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40" name="Google Shape;140;p22"/>
          <p:cNvSpPr txBox="1"/>
          <p:nvPr>
            <p:ph idx="5" type="subTitle"/>
          </p:nvPr>
        </p:nvSpPr>
        <p:spPr>
          <a:xfrm>
            <a:off x="2627550" y="4039925"/>
            <a:ext cx="38889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spTree>
      <p:nvGrpSpPr>
        <p:cNvPr id="141" name="Shape 141"/>
        <p:cNvGrpSpPr/>
        <p:nvPr/>
      </p:nvGrpSpPr>
      <p:grpSpPr>
        <a:xfrm>
          <a:off x="0" y="0"/>
          <a:ext cx="0" cy="0"/>
          <a:chOff x="0" y="0"/>
          <a:chExt cx="0" cy="0"/>
        </a:xfrm>
      </p:grpSpPr>
      <p:sp>
        <p:nvSpPr>
          <p:cNvPr id="142" name="Google Shape;142;p23"/>
          <p:cNvSpPr txBox="1"/>
          <p:nvPr>
            <p:ph type="title"/>
          </p:nvPr>
        </p:nvSpPr>
        <p:spPr>
          <a:xfrm>
            <a:off x="720000" y="1441700"/>
            <a:ext cx="302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3" name="Google Shape;143;p23"/>
          <p:cNvSpPr txBox="1"/>
          <p:nvPr>
            <p:ph idx="1" type="subTitle"/>
          </p:nvPr>
        </p:nvSpPr>
        <p:spPr>
          <a:xfrm>
            <a:off x="720000" y="2390200"/>
            <a:ext cx="3023400" cy="13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100"/>
              <a:buChar char="●"/>
              <a:defRPr/>
            </a:lvl1pPr>
            <a:lvl2pPr lvl="1" rtl="0" algn="ctr">
              <a:lnSpc>
                <a:spcPct val="100000"/>
              </a:lnSpc>
              <a:spcBef>
                <a:spcPts val="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
    <p:spTree>
      <p:nvGrpSpPr>
        <p:cNvPr id="144" name="Shape 144"/>
        <p:cNvGrpSpPr/>
        <p:nvPr/>
      </p:nvGrpSpPr>
      <p:grpSpPr>
        <a:xfrm>
          <a:off x="0" y="0"/>
          <a:ext cx="0" cy="0"/>
          <a:chOff x="0" y="0"/>
          <a:chExt cx="0" cy="0"/>
        </a:xfrm>
      </p:grpSpPr>
      <p:sp>
        <p:nvSpPr>
          <p:cNvPr id="145" name="Google Shape;145;p24"/>
          <p:cNvSpPr txBox="1"/>
          <p:nvPr>
            <p:ph type="title"/>
          </p:nvPr>
        </p:nvSpPr>
        <p:spPr>
          <a:xfrm>
            <a:off x="5400600" y="1441700"/>
            <a:ext cx="3023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000"/>
              <a:buNone/>
              <a:defRPr/>
            </a:lvl1pPr>
            <a:lvl2pPr lvl="1" rtl="0" algn="r">
              <a:spcBef>
                <a:spcPts val="0"/>
              </a:spcBef>
              <a:spcAft>
                <a:spcPts val="0"/>
              </a:spcAft>
              <a:buSzPts val="4000"/>
              <a:buNone/>
              <a:defRPr/>
            </a:lvl2pPr>
            <a:lvl3pPr lvl="2" rtl="0" algn="r">
              <a:spcBef>
                <a:spcPts val="0"/>
              </a:spcBef>
              <a:spcAft>
                <a:spcPts val="0"/>
              </a:spcAft>
              <a:buSzPts val="4000"/>
              <a:buNone/>
              <a:defRPr/>
            </a:lvl3pPr>
            <a:lvl4pPr lvl="3" rtl="0" algn="r">
              <a:spcBef>
                <a:spcPts val="0"/>
              </a:spcBef>
              <a:spcAft>
                <a:spcPts val="0"/>
              </a:spcAft>
              <a:buSzPts val="4000"/>
              <a:buNone/>
              <a:defRPr/>
            </a:lvl4pPr>
            <a:lvl5pPr lvl="4" rtl="0" algn="r">
              <a:spcBef>
                <a:spcPts val="0"/>
              </a:spcBef>
              <a:spcAft>
                <a:spcPts val="0"/>
              </a:spcAft>
              <a:buSzPts val="4000"/>
              <a:buNone/>
              <a:defRPr/>
            </a:lvl5pPr>
            <a:lvl6pPr lvl="5" rtl="0" algn="r">
              <a:spcBef>
                <a:spcPts val="0"/>
              </a:spcBef>
              <a:spcAft>
                <a:spcPts val="0"/>
              </a:spcAft>
              <a:buSzPts val="4000"/>
              <a:buNone/>
              <a:defRPr/>
            </a:lvl6pPr>
            <a:lvl7pPr lvl="6" rtl="0" algn="r">
              <a:spcBef>
                <a:spcPts val="0"/>
              </a:spcBef>
              <a:spcAft>
                <a:spcPts val="0"/>
              </a:spcAft>
              <a:buSzPts val="4000"/>
              <a:buNone/>
              <a:defRPr/>
            </a:lvl7pPr>
            <a:lvl8pPr lvl="7" rtl="0" algn="r">
              <a:spcBef>
                <a:spcPts val="0"/>
              </a:spcBef>
              <a:spcAft>
                <a:spcPts val="0"/>
              </a:spcAft>
              <a:buSzPts val="4000"/>
              <a:buNone/>
              <a:defRPr/>
            </a:lvl8pPr>
            <a:lvl9pPr lvl="8" rtl="0" algn="r">
              <a:spcBef>
                <a:spcPts val="0"/>
              </a:spcBef>
              <a:spcAft>
                <a:spcPts val="0"/>
              </a:spcAft>
              <a:buSzPts val="4000"/>
              <a:buNone/>
              <a:defRPr/>
            </a:lvl9pPr>
          </a:lstStyle>
          <a:p/>
        </p:txBody>
      </p:sp>
      <p:sp>
        <p:nvSpPr>
          <p:cNvPr id="146" name="Google Shape;146;p24"/>
          <p:cNvSpPr txBox="1"/>
          <p:nvPr>
            <p:ph idx="1" type="subTitle"/>
          </p:nvPr>
        </p:nvSpPr>
        <p:spPr>
          <a:xfrm>
            <a:off x="5400600" y="2390200"/>
            <a:ext cx="3023400" cy="131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100"/>
              <a:buChar char="●"/>
              <a:defRPr/>
            </a:lvl1pPr>
            <a:lvl2pPr lvl="1" rtl="0" algn="r">
              <a:lnSpc>
                <a:spcPct val="100000"/>
              </a:lnSpc>
              <a:spcBef>
                <a:spcPts val="0"/>
              </a:spcBef>
              <a:spcAft>
                <a:spcPts val="0"/>
              </a:spcAft>
              <a:buSzPts val="2100"/>
              <a:buChar char="○"/>
              <a:defRPr sz="2100"/>
            </a:lvl2pPr>
            <a:lvl3pPr lvl="2" rtl="0" algn="r">
              <a:lnSpc>
                <a:spcPct val="100000"/>
              </a:lnSpc>
              <a:spcBef>
                <a:spcPts val="0"/>
              </a:spcBef>
              <a:spcAft>
                <a:spcPts val="0"/>
              </a:spcAft>
              <a:buSzPts val="2100"/>
              <a:buChar char="■"/>
              <a:defRPr sz="2100"/>
            </a:lvl3pPr>
            <a:lvl4pPr lvl="3" rtl="0" algn="r">
              <a:lnSpc>
                <a:spcPct val="100000"/>
              </a:lnSpc>
              <a:spcBef>
                <a:spcPts val="0"/>
              </a:spcBef>
              <a:spcAft>
                <a:spcPts val="0"/>
              </a:spcAft>
              <a:buSzPts val="2100"/>
              <a:buChar char="●"/>
              <a:defRPr sz="2100"/>
            </a:lvl4pPr>
            <a:lvl5pPr lvl="4" rtl="0" algn="r">
              <a:lnSpc>
                <a:spcPct val="100000"/>
              </a:lnSpc>
              <a:spcBef>
                <a:spcPts val="0"/>
              </a:spcBef>
              <a:spcAft>
                <a:spcPts val="0"/>
              </a:spcAft>
              <a:buSzPts val="2100"/>
              <a:buChar char="○"/>
              <a:defRPr sz="2100"/>
            </a:lvl5pPr>
            <a:lvl6pPr lvl="5" rtl="0" algn="r">
              <a:lnSpc>
                <a:spcPct val="100000"/>
              </a:lnSpc>
              <a:spcBef>
                <a:spcPts val="0"/>
              </a:spcBef>
              <a:spcAft>
                <a:spcPts val="0"/>
              </a:spcAft>
              <a:buSzPts val="2100"/>
              <a:buChar char="■"/>
              <a:defRPr sz="2100"/>
            </a:lvl6pPr>
            <a:lvl7pPr lvl="6" rtl="0" algn="r">
              <a:lnSpc>
                <a:spcPct val="100000"/>
              </a:lnSpc>
              <a:spcBef>
                <a:spcPts val="0"/>
              </a:spcBef>
              <a:spcAft>
                <a:spcPts val="0"/>
              </a:spcAft>
              <a:buSzPts val="2100"/>
              <a:buChar char="●"/>
              <a:defRPr sz="2100"/>
            </a:lvl7pPr>
            <a:lvl8pPr lvl="7" rtl="0" algn="r">
              <a:lnSpc>
                <a:spcPct val="100000"/>
              </a:lnSpc>
              <a:spcBef>
                <a:spcPts val="0"/>
              </a:spcBef>
              <a:spcAft>
                <a:spcPts val="0"/>
              </a:spcAft>
              <a:buSzPts val="2100"/>
              <a:buChar char="○"/>
              <a:defRPr sz="2100"/>
            </a:lvl8pPr>
            <a:lvl9pPr lvl="8" rtl="0" algn="r">
              <a:lnSpc>
                <a:spcPct val="100000"/>
              </a:lnSpc>
              <a:spcBef>
                <a:spcPts val="0"/>
              </a:spcBef>
              <a:spcAft>
                <a:spcPts val="0"/>
              </a:spcAft>
              <a:buSzPts val="2100"/>
              <a:buChar char="■"/>
              <a:defRPr sz="2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47" name="Shape 147"/>
        <p:cNvGrpSpPr/>
        <p:nvPr/>
      </p:nvGrpSpPr>
      <p:grpSpPr>
        <a:xfrm>
          <a:off x="0" y="0"/>
          <a:ext cx="0" cy="0"/>
          <a:chOff x="0" y="0"/>
          <a:chExt cx="0" cy="0"/>
        </a:xfrm>
      </p:grpSpPr>
      <p:sp>
        <p:nvSpPr>
          <p:cNvPr id="148" name="Google Shape;148;p25"/>
          <p:cNvSpPr txBox="1"/>
          <p:nvPr>
            <p:ph type="title"/>
          </p:nvPr>
        </p:nvSpPr>
        <p:spPr>
          <a:xfrm>
            <a:off x="2819400" y="324150"/>
            <a:ext cx="3505200" cy="132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7500"/>
              <a:buNone/>
              <a:defRPr sz="7500">
                <a:latin typeface="Roboto Condensed"/>
                <a:ea typeface="Roboto Condensed"/>
                <a:cs typeface="Roboto Condensed"/>
                <a:sym typeface="Roboto Condensed"/>
              </a:defRPr>
            </a:lvl2pPr>
            <a:lvl3pPr lvl="2" rtl="0" algn="ctr">
              <a:spcBef>
                <a:spcPts val="0"/>
              </a:spcBef>
              <a:spcAft>
                <a:spcPts val="0"/>
              </a:spcAft>
              <a:buSzPts val="7500"/>
              <a:buNone/>
              <a:defRPr sz="7500">
                <a:latin typeface="Roboto Condensed"/>
                <a:ea typeface="Roboto Condensed"/>
                <a:cs typeface="Roboto Condensed"/>
                <a:sym typeface="Roboto Condensed"/>
              </a:defRPr>
            </a:lvl3pPr>
            <a:lvl4pPr lvl="3" rtl="0" algn="ctr">
              <a:spcBef>
                <a:spcPts val="0"/>
              </a:spcBef>
              <a:spcAft>
                <a:spcPts val="0"/>
              </a:spcAft>
              <a:buSzPts val="7500"/>
              <a:buNone/>
              <a:defRPr sz="7500">
                <a:latin typeface="Roboto Condensed"/>
                <a:ea typeface="Roboto Condensed"/>
                <a:cs typeface="Roboto Condensed"/>
                <a:sym typeface="Roboto Condensed"/>
              </a:defRPr>
            </a:lvl4pPr>
            <a:lvl5pPr lvl="4" rtl="0" algn="ctr">
              <a:spcBef>
                <a:spcPts val="0"/>
              </a:spcBef>
              <a:spcAft>
                <a:spcPts val="0"/>
              </a:spcAft>
              <a:buSzPts val="7500"/>
              <a:buNone/>
              <a:defRPr sz="7500">
                <a:latin typeface="Roboto Condensed"/>
                <a:ea typeface="Roboto Condensed"/>
                <a:cs typeface="Roboto Condensed"/>
                <a:sym typeface="Roboto Condensed"/>
              </a:defRPr>
            </a:lvl5pPr>
            <a:lvl6pPr lvl="5" rtl="0" algn="ctr">
              <a:spcBef>
                <a:spcPts val="0"/>
              </a:spcBef>
              <a:spcAft>
                <a:spcPts val="0"/>
              </a:spcAft>
              <a:buSzPts val="7500"/>
              <a:buNone/>
              <a:defRPr sz="7500">
                <a:latin typeface="Roboto Condensed"/>
                <a:ea typeface="Roboto Condensed"/>
                <a:cs typeface="Roboto Condensed"/>
                <a:sym typeface="Roboto Condensed"/>
              </a:defRPr>
            </a:lvl6pPr>
            <a:lvl7pPr lvl="6" rtl="0" algn="ctr">
              <a:spcBef>
                <a:spcPts val="0"/>
              </a:spcBef>
              <a:spcAft>
                <a:spcPts val="0"/>
              </a:spcAft>
              <a:buSzPts val="7500"/>
              <a:buNone/>
              <a:defRPr sz="7500">
                <a:latin typeface="Roboto Condensed"/>
                <a:ea typeface="Roboto Condensed"/>
                <a:cs typeface="Roboto Condensed"/>
                <a:sym typeface="Roboto Condensed"/>
              </a:defRPr>
            </a:lvl7pPr>
            <a:lvl8pPr lvl="7" rtl="0" algn="ctr">
              <a:spcBef>
                <a:spcPts val="0"/>
              </a:spcBef>
              <a:spcAft>
                <a:spcPts val="0"/>
              </a:spcAft>
              <a:buSzPts val="7500"/>
              <a:buNone/>
              <a:defRPr sz="7500">
                <a:latin typeface="Roboto Condensed"/>
                <a:ea typeface="Roboto Condensed"/>
                <a:cs typeface="Roboto Condensed"/>
                <a:sym typeface="Roboto Condensed"/>
              </a:defRPr>
            </a:lvl8pPr>
            <a:lvl9pPr lvl="8" rtl="0" algn="ctr">
              <a:spcBef>
                <a:spcPts val="0"/>
              </a:spcBef>
              <a:spcAft>
                <a:spcPts val="0"/>
              </a:spcAft>
              <a:buSzPts val="7500"/>
              <a:buNone/>
              <a:defRPr sz="7500">
                <a:latin typeface="Roboto Condensed"/>
                <a:ea typeface="Roboto Condensed"/>
                <a:cs typeface="Roboto Condensed"/>
                <a:sym typeface="Roboto Condensed"/>
              </a:defRPr>
            </a:lvl9pPr>
          </a:lstStyle>
          <a:p/>
        </p:txBody>
      </p:sp>
      <p:sp>
        <p:nvSpPr>
          <p:cNvPr id="149" name="Google Shape;149;p25"/>
          <p:cNvSpPr txBox="1"/>
          <p:nvPr>
            <p:ph idx="1" type="subTitle"/>
          </p:nvPr>
        </p:nvSpPr>
        <p:spPr>
          <a:xfrm>
            <a:off x="2819400" y="1567950"/>
            <a:ext cx="3505200" cy="1175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0" name="Google Shape;150;p25"/>
          <p:cNvSpPr txBox="1"/>
          <p:nvPr>
            <p:ph idx="2" type="subTitle"/>
          </p:nvPr>
        </p:nvSpPr>
        <p:spPr>
          <a:xfrm>
            <a:off x="2638125" y="4265200"/>
            <a:ext cx="3867600" cy="362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1" name="Google Shape;151;p25"/>
          <p:cNvSpPr txBox="1"/>
          <p:nvPr/>
        </p:nvSpPr>
        <p:spPr>
          <a:xfrm>
            <a:off x="2531025" y="3544933"/>
            <a:ext cx="4082100" cy="612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Roboto Mono"/>
                <a:ea typeface="Roboto Mono"/>
                <a:cs typeface="Roboto Mono"/>
                <a:sym typeface="Roboto Mono"/>
              </a:rPr>
              <a:t>CREDITS: This presentation template was created by </a:t>
            </a:r>
            <a:r>
              <a:rPr b="1" lang="en" sz="1200">
                <a:solidFill>
                  <a:schemeClr val="lt1"/>
                </a:solidFill>
                <a:uFill>
                  <a:noFill/>
                </a:uFill>
                <a:latin typeface="Roboto Mono"/>
                <a:ea typeface="Roboto Mono"/>
                <a:cs typeface="Roboto Mono"/>
                <a:sym typeface="Roboto Mono"/>
                <a:hlinkClick r:id="rId2">
                  <a:extLst>
                    <a:ext uri="{A12FA001-AC4F-418D-AE19-62706E023703}">
                      <ahyp:hlinkClr val="tx"/>
                    </a:ext>
                  </a:extLst>
                </a:hlinkClick>
              </a:rPr>
              <a:t>Slidesgo</a:t>
            </a:r>
            <a:r>
              <a:rPr lang="en" sz="1200">
                <a:solidFill>
                  <a:schemeClr val="lt1"/>
                </a:solidFill>
                <a:latin typeface="Roboto Mono"/>
                <a:ea typeface="Roboto Mono"/>
                <a:cs typeface="Roboto Mono"/>
                <a:sym typeface="Roboto Mono"/>
              </a:rPr>
              <a:t>, including icons by </a:t>
            </a:r>
            <a:r>
              <a:rPr b="1" lang="en" sz="1200">
                <a:solidFill>
                  <a:schemeClr val="lt1"/>
                </a:solidFill>
                <a:uFill>
                  <a:noFill/>
                </a:uFill>
                <a:latin typeface="Roboto Mono"/>
                <a:ea typeface="Roboto Mono"/>
                <a:cs typeface="Roboto Mono"/>
                <a:sym typeface="Roboto Mono"/>
                <a:hlinkClick r:id="rId3">
                  <a:extLst>
                    <a:ext uri="{A12FA001-AC4F-418D-AE19-62706E023703}">
                      <ahyp:hlinkClr val="tx"/>
                    </a:ext>
                  </a:extLst>
                </a:hlinkClick>
              </a:rPr>
              <a:t>Flaticon</a:t>
            </a:r>
            <a:r>
              <a:rPr lang="en" sz="1200">
                <a:solidFill>
                  <a:schemeClr val="lt1"/>
                </a:solidFill>
                <a:latin typeface="Roboto Mono"/>
                <a:ea typeface="Roboto Mono"/>
                <a:cs typeface="Roboto Mono"/>
                <a:sym typeface="Roboto Mono"/>
              </a:rPr>
              <a:t>, infographics &amp; images by </a:t>
            </a:r>
            <a:r>
              <a:rPr b="1" lang="en" sz="1200">
                <a:solidFill>
                  <a:schemeClr val="lt1"/>
                </a:solidFill>
                <a:uFill>
                  <a:noFill/>
                </a:uFill>
                <a:latin typeface="Roboto Mono"/>
                <a:ea typeface="Roboto Mono"/>
                <a:cs typeface="Roboto Mono"/>
                <a:sym typeface="Roboto Mono"/>
                <a:hlinkClick r:id="rId4">
                  <a:extLst>
                    <a:ext uri="{A12FA001-AC4F-418D-AE19-62706E023703}">
                      <ahyp:hlinkClr val="tx"/>
                    </a:ext>
                  </a:extLst>
                </a:hlinkClick>
              </a:rPr>
              <a:t>Freepik</a:t>
            </a:r>
            <a:endParaRPr b="1" sz="1200">
              <a:solidFill>
                <a:schemeClr val="lt1"/>
              </a:solidFill>
              <a:latin typeface="Roboto Mono"/>
              <a:ea typeface="Roboto Mono"/>
              <a:cs typeface="Roboto Mono"/>
              <a:sym typeface="Roboto Mon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52" name="Shape 152"/>
        <p:cNvGrpSpPr/>
        <p:nvPr/>
      </p:nvGrpSpPr>
      <p:grpSpPr>
        <a:xfrm>
          <a:off x="0" y="0"/>
          <a:ext cx="0" cy="0"/>
          <a:chOff x="0" y="0"/>
          <a:chExt cx="0" cy="0"/>
        </a:xfrm>
      </p:grpSpPr>
      <p:sp>
        <p:nvSpPr>
          <p:cNvPr id="153" name="Google Shape;153;p2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4" name="Google Shape;154;p26"/>
          <p:cNvSpPr txBox="1"/>
          <p:nvPr>
            <p:ph idx="1" type="subTitle"/>
          </p:nvPr>
        </p:nvSpPr>
        <p:spPr>
          <a:xfrm>
            <a:off x="966900" y="1495425"/>
            <a:ext cx="3362100" cy="303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100"/>
              <a:buChar char="●"/>
              <a:defRPr/>
            </a:lvl1pPr>
            <a:lvl2pPr lvl="1" rtl="0" algn="ctr">
              <a:lnSpc>
                <a:spcPct val="100000"/>
              </a:lnSpc>
              <a:spcBef>
                <a:spcPts val="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
        <p:nvSpPr>
          <p:cNvPr id="155" name="Google Shape;155;p26"/>
          <p:cNvSpPr txBox="1"/>
          <p:nvPr>
            <p:ph idx="2" type="subTitle"/>
          </p:nvPr>
        </p:nvSpPr>
        <p:spPr>
          <a:xfrm>
            <a:off x="4815000" y="1495425"/>
            <a:ext cx="3362100" cy="303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2100"/>
              <a:buChar char="●"/>
              <a:defRPr/>
            </a:lvl1pPr>
            <a:lvl2pPr lvl="1" rtl="0" algn="ctr">
              <a:lnSpc>
                <a:spcPct val="100000"/>
              </a:lnSpc>
              <a:spcBef>
                <a:spcPts val="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56" name="Shape 15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0" name="Shape 16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 name="Google Shape;17;p4"/>
          <p:cNvSpPr txBox="1"/>
          <p:nvPr>
            <p:ph idx="1" type="body"/>
          </p:nvPr>
        </p:nvSpPr>
        <p:spPr>
          <a:xfrm>
            <a:off x="720000" y="1139700"/>
            <a:ext cx="7704000" cy="34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AutoNum type="arabicPeriod"/>
              <a:defRPr sz="1150"/>
            </a:lvl1pPr>
            <a:lvl2pPr indent="-304800" lvl="1" marL="914400">
              <a:spcBef>
                <a:spcPts val="1600"/>
              </a:spcBef>
              <a:spcAft>
                <a:spcPts val="0"/>
              </a:spcAft>
              <a:buSzPts val="1200"/>
              <a:buAutoNum type="alphaLcPeriod"/>
              <a:defRPr sz="1200"/>
            </a:lvl2pPr>
            <a:lvl3pPr indent="-304800" lvl="2" marL="1371600">
              <a:spcBef>
                <a:spcPts val="1600"/>
              </a:spcBef>
              <a:spcAft>
                <a:spcPts val="0"/>
              </a:spcAft>
              <a:buSzPts val="1200"/>
              <a:buAutoNum type="romanLcPeriod"/>
              <a:defRPr sz="1200"/>
            </a:lvl3pPr>
            <a:lvl4pPr indent="-304800" lvl="3" marL="1828800">
              <a:spcBef>
                <a:spcPts val="1600"/>
              </a:spcBef>
              <a:spcAft>
                <a:spcPts val="0"/>
              </a:spcAft>
              <a:buSzPts val="1200"/>
              <a:buAutoNum type="arabicPeriod"/>
              <a:defRPr sz="1200"/>
            </a:lvl4pPr>
            <a:lvl5pPr indent="-304800" lvl="4" marL="2286000">
              <a:spcBef>
                <a:spcPts val="1600"/>
              </a:spcBef>
              <a:spcAft>
                <a:spcPts val="0"/>
              </a:spcAft>
              <a:buSzPts val="1200"/>
              <a:buAutoNum type="alphaLcPeriod"/>
              <a:defRPr sz="1200"/>
            </a:lvl5pPr>
            <a:lvl6pPr indent="-304800" lvl="5" marL="2743200">
              <a:spcBef>
                <a:spcPts val="1600"/>
              </a:spcBef>
              <a:spcAft>
                <a:spcPts val="0"/>
              </a:spcAft>
              <a:buSzPts val="1200"/>
              <a:buAutoNum type="romanLcPeriod"/>
              <a:defRPr sz="1200"/>
            </a:lvl6pPr>
            <a:lvl7pPr indent="-304800" lvl="6" marL="3200400">
              <a:spcBef>
                <a:spcPts val="1600"/>
              </a:spcBef>
              <a:spcAft>
                <a:spcPts val="0"/>
              </a:spcAft>
              <a:buSzPts val="1200"/>
              <a:buAutoNum type="arabicPeriod"/>
              <a:defRPr sz="1200"/>
            </a:lvl7pPr>
            <a:lvl8pPr indent="-304800" lvl="7" marL="3657600">
              <a:spcBef>
                <a:spcPts val="1600"/>
              </a:spcBef>
              <a:spcAft>
                <a:spcPts val="0"/>
              </a:spcAft>
              <a:buSzPts val="1200"/>
              <a:buAutoNum type="alphaLcPeriod"/>
              <a:defRPr sz="1200"/>
            </a:lvl8pPr>
            <a:lvl9pPr indent="-304800" lvl="8" marL="4114800">
              <a:spcBef>
                <a:spcPts val="1600"/>
              </a:spcBef>
              <a:spcAft>
                <a:spcPts val="1600"/>
              </a:spcAft>
              <a:buSzPts val="1200"/>
              <a:buAutoNum type="romanLcPeriod"/>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20" name="Google Shape;20;p5"/>
          <p:cNvSpPr txBox="1"/>
          <p:nvPr>
            <p:ph idx="1" type="subTitle"/>
          </p:nvPr>
        </p:nvSpPr>
        <p:spPr>
          <a:xfrm>
            <a:off x="1114425" y="2762250"/>
            <a:ext cx="30078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21" name="Google Shape;21;p5"/>
          <p:cNvSpPr txBox="1"/>
          <p:nvPr>
            <p:ph idx="2" type="subTitle"/>
          </p:nvPr>
        </p:nvSpPr>
        <p:spPr>
          <a:xfrm>
            <a:off x="5021652" y="2762250"/>
            <a:ext cx="3007800" cy="390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1"/>
              </a:buClr>
              <a:buSzPts val="1600"/>
              <a:buNone/>
              <a:defRPr b="1" sz="1600">
                <a:solidFill>
                  <a:schemeClr val="accent2"/>
                </a:solidFill>
              </a:defRPr>
            </a:lvl1pPr>
            <a:lvl2pPr lvl="1" rtl="0" algn="ctr">
              <a:lnSpc>
                <a:spcPct val="100000"/>
              </a:lnSpc>
              <a:spcBef>
                <a:spcPts val="1600"/>
              </a:spcBef>
              <a:spcAft>
                <a:spcPts val="0"/>
              </a:spcAft>
              <a:buClr>
                <a:schemeClr val="accent1"/>
              </a:buClr>
              <a:buSzPts val="1600"/>
              <a:buNone/>
              <a:defRPr b="1" sz="1600">
                <a:solidFill>
                  <a:schemeClr val="accent1"/>
                </a:solidFill>
              </a:defRPr>
            </a:lvl2pPr>
            <a:lvl3pPr lvl="2" rtl="0" algn="ctr">
              <a:lnSpc>
                <a:spcPct val="100000"/>
              </a:lnSpc>
              <a:spcBef>
                <a:spcPts val="1600"/>
              </a:spcBef>
              <a:spcAft>
                <a:spcPts val="0"/>
              </a:spcAft>
              <a:buClr>
                <a:schemeClr val="accent1"/>
              </a:buClr>
              <a:buSzPts val="1600"/>
              <a:buNone/>
              <a:defRPr b="1" sz="1600">
                <a:solidFill>
                  <a:schemeClr val="accent1"/>
                </a:solidFill>
              </a:defRPr>
            </a:lvl3pPr>
            <a:lvl4pPr lvl="3" rtl="0" algn="ctr">
              <a:lnSpc>
                <a:spcPct val="100000"/>
              </a:lnSpc>
              <a:spcBef>
                <a:spcPts val="1600"/>
              </a:spcBef>
              <a:spcAft>
                <a:spcPts val="0"/>
              </a:spcAft>
              <a:buClr>
                <a:schemeClr val="accent1"/>
              </a:buClr>
              <a:buSzPts val="1600"/>
              <a:buNone/>
              <a:defRPr b="1" sz="1600">
                <a:solidFill>
                  <a:schemeClr val="accent1"/>
                </a:solidFill>
              </a:defRPr>
            </a:lvl4pPr>
            <a:lvl5pPr lvl="4" rtl="0" algn="ctr">
              <a:lnSpc>
                <a:spcPct val="100000"/>
              </a:lnSpc>
              <a:spcBef>
                <a:spcPts val="1600"/>
              </a:spcBef>
              <a:spcAft>
                <a:spcPts val="0"/>
              </a:spcAft>
              <a:buClr>
                <a:schemeClr val="accent1"/>
              </a:buClr>
              <a:buSzPts val="1600"/>
              <a:buNone/>
              <a:defRPr b="1" sz="1600">
                <a:solidFill>
                  <a:schemeClr val="accent1"/>
                </a:solidFill>
              </a:defRPr>
            </a:lvl5pPr>
            <a:lvl6pPr lvl="5" rtl="0" algn="ctr">
              <a:lnSpc>
                <a:spcPct val="100000"/>
              </a:lnSpc>
              <a:spcBef>
                <a:spcPts val="1600"/>
              </a:spcBef>
              <a:spcAft>
                <a:spcPts val="0"/>
              </a:spcAft>
              <a:buClr>
                <a:schemeClr val="accent1"/>
              </a:buClr>
              <a:buSzPts val="1600"/>
              <a:buNone/>
              <a:defRPr b="1" sz="1600">
                <a:solidFill>
                  <a:schemeClr val="accent1"/>
                </a:solidFill>
              </a:defRPr>
            </a:lvl6pPr>
            <a:lvl7pPr lvl="6" rtl="0" algn="ctr">
              <a:lnSpc>
                <a:spcPct val="100000"/>
              </a:lnSpc>
              <a:spcBef>
                <a:spcPts val="1600"/>
              </a:spcBef>
              <a:spcAft>
                <a:spcPts val="0"/>
              </a:spcAft>
              <a:buClr>
                <a:schemeClr val="accent1"/>
              </a:buClr>
              <a:buSzPts val="1600"/>
              <a:buNone/>
              <a:defRPr b="1" sz="1600">
                <a:solidFill>
                  <a:schemeClr val="accent1"/>
                </a:solidFill>
              </a:defRPr>
            </a:lvl7pPr>
            <a:lvl8pPr lvl="7" rtl="0" algn="ctr">
              <a:lnSpc>
                <a:spcPct val="100000"/>
              </a:lnSpc>
              <a:spcBef>
                <a:spcPts val="1600"/>
              </a:spcBef>
              <a:spcAft>
                <a:spcPts val="0"/>
              </a:spcAft>
              <a:buClr>
                <a:schemeClr val="accent1"/>
              </a:buClr>
              <a:buSzPts val="1600"/>
              <a:buNone/>
              <a:defRPr b="1" sz="1600">
                <a:solidFill>
                  <a:schemeClr val="accent1"/>
                </a:solidFill>
              </a:defRPr>
            </a:lvl8pPr>
            <a:lvl9pPr lvl="8" rtl="0" algn="ctr">
              <a:lnSpc>
                <a:spcPct val="100000"/>
              </a:lnSpc>
              <a:spcBef>
                <a:spcPts val="1600"/>
              </a:spcBef>
              <a:spcAft>
                <a:spcPts val="1600"/>
              </a:spcAft>
              <a:buClr>
                <a:schemeClr val="accent1"/>
              </a:buClr>
              <a:buSzPts val="1600"/>
              <a:buNone/>
              <a:defRPr b="1" sz="1600">
                <a:solidFill>
                  <a:schemeClr val="accent1"/>
                </a:solidFill>
              </a:defRPr>
            </a:lvl9pPr>
          </a:lstStyle>
          <a:p/>
        </p:txBody>
      </p:sp>
      <p:sp>
        <p:nvSpPr>
          <p:cNvPr id="22" name="Google Shape;22;p5"/>
          <p:cNvSpPr txBox="1"/>
          <p:nvPr>
            <p:ph idx="3" type="subTitle"/>
          </p:nvPr>
        </p:nvSpPr>
        <p:spPr>
          <a:xfrm>
            <a:off x="5021676" y="3036500"/>
            <a:ext cx="3007800" cy="126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 name="Google Shape;23;p5"/>
          <p:cNvSpPr txBox="1"/>
          <p:nvPr>
            <p:ph idx="4" type="subTitle"/>
          </p:nvPr>
        </p:nvSpPr>
        <p:spPr>
          <a:xfrm>
            <a:off x="1114450" y="3036500"/>
            <a:ext cx="3007800" cy="126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1842150" y="368825"/>
            <a:ext cx="5459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8" name="Google Shape;28;p7"/>
          <p:cNvSpPr txBox="1"/>
          <p:nvPr>
            <p:ph idx="1" type="subTitle"/>
          </p:nvPr>
        </p:nvSpPr>
        <p:spPr>
          <a:xfrm>
            <a:off x="2189400" y="1317325"/>
            <a:ext cx="4765200" cy="289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100"/>
              <a:buChar char="●"/>
              <a:defRPr/>
            </a:lvl1pPr>
            <a:lvl2pPr lvl="1" rtl="0" algn="ctr">
              <a:lnSpc>
                <a:spcPct val="100000"/>
              </a:lnSpc>
              <a:spcBef>
                <a:spcPts val="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388100" y="1638300"/>
            <a:ext cx="6367800" cy="1714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1394474" y="1517875"/>
            <a:ext cx="3223500" cy="7839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6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1394474" y="2487750"/>
            <a:ext cx="32235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720000" y="3244800"/>
            <a:ext cx="3023400" cy="1358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688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b="1" sz="4000">
                <a:solidFill>
                  <a:schemeClr val="lt2"/>
                </a:solidFill>
                <a:highlight>
                  <a:schemeClr val="dk1"/>
                </a:highlight>
                <a:latin typeface="Amatic SC"/>
                <a:ea typeface="Amatic SC"/>
                <a:cs typeface="Amatic SC"/>
                <a:sym typeface="Amatic SC"/>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indent="-317500" lvl="1" marL="9144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indent="-317500" lvl="2" marL="13716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indent="-317500" lvl="3" marL="18288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indent="-317500" lvl="4" marL="22860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indent="-317500" lvl="5" marL="27432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indent="-317500" lvl="6" marL="32004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indent="-317500" lvl="7" marL="36576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indent="-317500" lvl="8" marL="41148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7" name="Shape 157"/>
        <p:cNvGrpSpPr/>
        <p:nvPr/>
      </p:nvGrpSpPr>
      <p:grpSpPr>
        <a:xfrm>
          <a:off x="0" y="0"/>
          <a:ext cx="0" cy="0"/>
          <a:chOff x="0" y="0"/>
          <a:chExt cx="0" cy="0"/>
        </a:xfrm>
      </p:grpSpPr>
      <p:sp>
        <p:nvSpPr>
          <p:cNvPr id="158" name="Google Shape;158;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9" name="Google Shape;159;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6.xml"/><Relationship Id="rId8" Type="http://schemas.openxmlformats.org/officeDocument/2006/relationships/slide" Target="/ppt/slides/slide38.xml"/><Relationship Id="rId11" Type="http://schemas.openxmlformats.org/officeDocument/2006/relationships/slide" Target="/ppt/slides/slide40.xml"/><Relationship Id="rId10" Type="http://schemas.openxmlformats.org/officeDocument/2006/relationships/slide" Target="/ppt/slides/slide39.xml"/><Relationship Id="rId13" Type="http://schemas.openxmlformats.org/officeDocument/2006/relationships/slide" Target="/ppt/slides/slide42.xml"/><Relationship Id="rId12" Type="http://schemas.openxmlformats.org/officeDocument/2006/relationships/slide" Target="/ppt/slides/slide40.xml"/><Relationship Id="rId15" Type="http://schemas.openxmlformats.org/officeDocument/2006/relationships/slide" Target="/ppt/slides/slide43.xml"/><Relationship Id="rId14"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7" Type="http://schemas.openxmlformats.org/officeDocument/2006/relationships/slide" Target="/ppt/slides/slide49.xml"/><Relationship Id="rId16" Type="http://schemas.openxmlformats.org/officeDocument/2006/relationships/slide" Target="/ppt/slides/slide43.xml"/><Relationship Id="rId19" Type="http://schemas.openxmlformats.org/officeDocument/2006/relationships/slide" Target="/ppt/slides/slide49.xml"/><Relationship Id="rId18" Type="http://schemas.openxmlformats.org/officeDocument/2006/relationships/slide" Target="/ppt/slides/slide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docs.google.com/spreadsheets/d/1RxBBe187qfIfc1R4vuKV9xe1tW6ewq38OcG_he55icw/co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docs.google.com/spreadsheets/d/1RxBBe187qfIfc1R4vuKV9xe1tW6ewq38OcG_he55icw/copy" TargetMode="Externa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s://www.freepik.com/free-photo/excited-young-man-raising-their-arms-listening-music-headphone-against-black-wall_4724912.htm/?utm_source=slidesgo_template&amp;utm_medium=referral-link&amp;utm_campaign=sg_resources&amp;utm_content=freepik" TargetMode="External"/><Relationship Id="rId4" Type="http://schemas.openxmlformats.org/officeDocument/2006/relationships/hyperlink" Target="https://www.freepik.com/free-photo/medium-shot-pretty-woman-playing-phone_5551807.htm/?utm_source=slidesgo_template&amp;utm_medium=referral-link&amp;utm_campaign=sg_resources&amp;utm_content=freepik" TargetMode="External"/><Relationship Id="rId9" Type="http://schemas.openxmlformats.org/officeDocument/2006/relationships/hyperlink" Target="https://www.flaticon.com/free-icon/pamela_991807?term=hat&amp;page=1&amp;position=63&amp;related_item_id=991807/?utm_source=slidesgo_template&amp;utm_medium=referral-link&amp;utm_campaign=sg_resources&amp;utm_content=flaticon2100?term=hat&amp;page=1&amp;position=13&amp;related_item_id=3672100" TargetMode="External"/><Relationship Id="rId5" Type="http://schemas.openxmlformats.org/officeDocument/2006/relationships/hyperlink" Target="https://www.flaticon.com/free-icon/hat_680307?term=hat&amp;page=3&amp;position=61&amp;related_item_id=680307/?utm_source=slidesgo_template&amp;utm_medium=referral-link&amp;utm_campaign=sg_resources&amp;utm_content=flaticon" TargetMode="External"/><Relationship Id="rId6" Type="http://schemas.openxmlformats.org/officeDocument/2006/relationships/hyperlink" Target="https://www.flaticon.com/packs/carnival-elements/?utm_source=slidesgo_template&amp;utm_medium=referral-link&amp;utm_campaign=sg_resources&amp;utm_content=flaticon" TargetMode="External"/><Relationship Id="rId7" Type="http://schemas.openxmlformats.org/officeDocument/2006/relationships/hyperlink" Target="https://www.flaticon.com/free-icon/bonnet_3154002?term=hat&amp;page=1&amp;position=17&amp;related_item_id=3154002/?utm_source=slidesgo_template&amp;utm_medium=referral-link&amp;utm_campaign=sg_resources&amp;utm_content=flaticon" TargetMode="External"/><Relationship Id="rId8" Type="http://schemas.openxmlformats.org/officeDocument/2006/relationships/hyperlink" Target="https://www.flaticon.com/free-icon/pamela-hat_3672100?term=hat&amp;page=1&amp;position=13&amp;related_item_id=3672100/?utm_source=slidesgo_template&amp;utm_medium=referral-link&amp;utm_campaign=sg_resources&amp;utm_content=flaticon2100?term=hat&amp;page=1&amp;position=13&amp;related_item_id=3672100" TargetMode="External"/><Relationship Id="rId11" Type="http://schemas.openxmlformats.org/officeDocument/2006/relationships/hyperlink" Target="https://www.flaticon.com/free-icon/fedora-hat_2949934?term=hat&amp;page=1&amp;position=41&amp;related_item_id=2949934/?utm_source=slidesgo_template&amp;utm_medium=referral-link&amp;utm_campaign=sg_resources&amp;utm_content=flaticon" TargetMode="External"/><Relationship Id="rId10" Type="http://schemas.openxmlformats.org/officeDocument/2006/relationships/hyperlink" Target="https://www.flaticon.com/free-icon/military-hat_3191027?term=hat&amp;page=4&amp;position=35&amp;related_item_id=3191027/?utm_source=slidesgo_template&amp;utm_medium=referral-link&amp;utm_campaign=sg_resources&amp;utm_content=flaticon" TargetMode="External"/><Relationship Id="rId12" Type="http://schemas.openxmlformats.org/officeDocument/2006/relationships/hyperlink" Target="https://www.flaticon.com/free-icon/baby-hat_3299798?term=hat&amp;page=1&amp;position=70&amp;related_item_id=3299798/?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hyperlink" Target="https://fonts.google.com/specimen/Amatic+SC" TargetMode="External"/><Relationship Id="rId4" Type="http://schemas.openxmlformats.org/officeDocument/2006/relationships/hyperlink" Target="https://fonts.google.com/specimen/Roboto+Mon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10.gif"/><Relationship Id="rId9" Type="http://schemas.openxmlformats.org/officeDocument/2006/relationships/image" Target="../media/image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7.gif"/><Relationship Id="rId10" Type="http://schemas.openxmlformats.org/officeDocument/2006/relationships/image" Target="../media/image9.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11.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hyperlink" Target="https://chrome.google.com/webstore/detail/flaticon-for-gsuit-gslide/haekgjfnhhdkgfgmldhfokhmfkgmcib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ctrTitle"/>
          </p:nvPr>
        </p:nvSpPr>
        <p:spPr>
          <a:xfrm>
            <a:off x="1628475" y="488452"/>
            <a:ext cx="5886900" cy="16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dk1"/>
                </a:highlight>
              </a:rPr>
              <a:t>IMPOSTORS AMONG CREWMATES</a:t>
            </a:r>
            <a:endParaRPr>
              <a:highlight>
                <a:schemeClr val="dk1"/>
              </a:highlight>
            </a:endParaRPr>
          </a:p>
        </p:txBody>
      </p:sp>
      <p:sp>
        <p:nvSpPr>
          <p:cNvPr id="166" name="Google Shape;166;p30"/>
          <p:cNvSpPr txBox="1"/>
          <p:nvPr>
            <p:ph idx="1" type="subTitle"/>
          </p:nvPr>
        </p:nvSpPr>
        <p:spPr>
          <a:xfrm>
            <a:off x="1628475" y="2164081"/>
            <a:ext cx="5886900" cy="4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highlight>
                  <a:schemeClr val="dk1"/>
                </a:highlight>
              </a:rPr>
              <a:t>There is </a:t>
            </a:r>
            <a:r>
              <a:rPr lang="en">
                <a:solidFill>
                  <a:schemeClr val="accent6"/>
                </a:solidFill>
                <a:highlight>
                  <a:schemeClr val="dk1"/>
                </a:highlight>
              </a:rPr>
              <a:t>1 Impostor</a:t>
            </a:r>
            <a:r>
              <a:rPr lang="en">
                <a:highlight>
                  <a:schemeClr val="dk1"/>
                </a:highlight>
              </a:rPr>
              <a:t> among us</a:t>
            </a:r>
            <a:endParaRPr>
              <a:highlight>
                <a:schemeClr val="dk1"/>
              </a:highlight>
            </a:endParaRPr>
          </a:p>
        </p:txBody>
      </p:sp>
      <p:grpSp>
        <p:nvGrpSpPr>
          <p:cNvPr id="167" name="Google Shape;167;p30"/>
          <p:cNvGrpSpPr/>
          <p:nvPr/>
        </p:nvGrpSpPr>
        <p:grpSpPr>
          <a:xfrm>
            <a:off x="4089429" y="3151473"/>
            <a:ext cx="998976" cy="1452087"/>
            <a:chOff x="2446425" y="1033300"/>
            <a:chExt cx="1176650" cy="1710350"/>
          </a:xfrm>
        </p:grpSpPr>
        <p:sp>
          <p:nvSpPr>
            <p:cNvPr id="168" name="Google Shape;168;p30"/>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30"/>
          <p:cNvGrpSpPr/>
          <p:nvPr/>
        </p:nvGrpSpPr>
        <p:grpSpPr>
          <a:xfrm>
            <a:off x="3121534" y="3101886"/>
            <a:ext cx="851071" cy="1237096"/>
            <a:chOff x="2446425" y="1033300"/>
            <a:chExt cx="1176650" cy="1710350"/>
          </a:xfrm>
        </p:grpSpPr>
        <p:sp>
          <p:nvSpPr>
            <p:cNvPr id="175" name="Google Shape;175;p30"/>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30"/>
          <p:cNvGrpSpPr/>
          <p:nvPr/>
        </p:nvGrpSpPr>
        <p:grpSpPr>
          <a:xfrm>
            <a:off x="2262126" y="3039623"/>
            <a:ext cx="742584" cy="1079402"/>
            <a:chOff x="2446425" y="1033300"/>
            <a:chExt cx="1176650" cy="1710350"/>
          </a:xfrm>
        </p:grpSpPr>
        <p:sp>
          <p:nvSpPr>
            <p:cNvPr id="182" name="Google Shape;182;p30"/>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30"/>
          <p:cNvGrpSpPr/>
          <p:nvPr/>
        </p:nvGrpSpPr>
        <p:grpSpPr>
          <a:xfrm>
            <a:off x="1524620" y="2868504"/>
            <a:ext cx="620683" cy="902210"/>
            <a:chOff x="2446425" y="1033300"/>
            <a:chExt cx="1176650" cy="1710350"/>
          </a:xfrm>
        </p:grpSpPr>
        <p:sp>
          <p:nvSpPr>
            <p:cNvPr id="189" name="Google Shape;189;p30"/>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flipH="1">
            <a:off x="5205219" y="3101886"/>
            <a:ext cx="851071" cy="1237096"/>
            <a:chOff x="2446425" y="1033300"/>
            <a:chExt cx="1176650" cy="1710350"/>
          </a:xfrm>
        </p:grpSpPr>
        <p:sp>
          <p:nvSpPr>
            <p:cNvPr id="196" name="Google Shape;196;p30"/>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0"/>
          <p:cNvGrpSpPr/>
          <p:nvPr/>
        </p:nvGrpSpPr>
        <p:grpSpPr>
          <a:xfrm flipH="1">
            <a:off x="6173114" y="3039623"/>
            <a:ext cx="742584" cy="1079402"/>
            <a:chOff x="2446425" y="1033300"/>
            <a:chExt cx="1176650" cy="1710350"/>
          </a:xfrm>
        </p:grpSpPr>
        <p:sp>
          <p:nvSpPr>
            <p:cNvPr id="203" name="Google Shape;203;p30"/>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0"/>
          <p:cNvGrpSpPr/>
          <p:nvPr/>
        </p:nvGrpSpPr>
        <p:grpSpPr>
          <a:xfrm flipH="1">
            <a:off x="7032522" y="2868504"/>
            <a:ext cx="620683" cy="902210"/>
            <a:chOff x="2446425" y="1033300"/>
            <a:chExt cx="1176650" cy="1710350"/>
          </a:xfrm>
        </p:grpSpPr>
        <p:sp>
          <p:nvSpPr>
            <p:cNvPr id="210" name="Google Shape;210;p30"/>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2500"/>
                                        <p:tgtEl>
                                          <p:spTgt spid="167"/>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2500"/>
                                        <p:tgtEl>
                                          <p:spTgt spid="1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2500"/>
                                        <p:tgtEl>
                                          <p:spTgt spid="195"/>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2500"/>
                                        <p:tgtEl>
                                          <p:spTgt spid="1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2500"/>
                                        <p:tgtEl>
                                          <p:spTgt spid="202"/>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2500"/>
                                        <p:tgtEl>
                                          <p:spTgt spid="1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2500"/>
                                        <p:tgtEl>
                                          <p:spTgt spid="2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ph idx="1" type="subTitle"/>
          </p:nvPr>
        </p:nvSpPr>
        <p:spPr>
          <a:xfrm>
            <a:off x="720000" y="2122175"/>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Blend in with the Crew and act like one</a:t>
            </a:r>
            <a:endParaRPr/>
          </a:p>
        </p:txBody>
      </p:sp>
      <p:sp>
        <p:nvSpPr>
          <p:cNvPr id="412" name="Google Shape;412;p39"/>
          <p:cNvSpPr txBox="1"/>
          <p:nvPr>
            <p:ph idx="2" type="subTitle"/>
          </p:nvPr>
        </p:nvSpPr>
        <p:spPr>
          <a:xfrm>
            <a:off x="6764050" y="2122175"/>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Pretend to run tasks and </a:t>
            </a:r>
            <a:r>
              <a:rPr lang="en"/>
              <a:t>and not be suspect</a:t>
            </a:r>
            <a:endParaRPr/>
          </a:p>
        </p:txBody>
      </p:sp>
      <p:sp>
        <p:nvSpPr>
          <p:cNvPr id="413" name="Google Shape;413;p39"/>
          <p:cNvSpPr txBox="1"/>
          <p:nvPr>
            <p:ph idx="3" type="subTitle"/>
          </p:nvPr>
        </p:nvSpPr>
        <p:spPr>
          <a:xfrm>
            <a:off x="720000" y="3622550"/>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Sabotage the ship to</a:t>
            </a:r>
            <a:r>
              <a:rPr lang="en"/>
              <a:t> confuse the Crew</a:t>
            </a:r>
            <a:endParaRPr/>
          </a:p>
        </p:txBody>
      </p:sp>
      <p:sp>
        <p:nvSpPr>
          <p:cNvPr id="414" name="Google Shape;414;p39"/>
          <p:cNvSpPr txBox="1"/>
          <p:nvPr>
            <p:ph idx="4" type="subTitle"/>
          </p:nvPr>
        </p:nvSpPr>
        <p:spPr>
          <a:xfrm>
            <a:off x="6764050" y="3622550"/>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Kill off the Crew between cooldowns</a:t>
            </a:r>
            <a:endParaRPr/>
          </a:p>
        </p:txBody>
      </p:sp>
      <p:sp>
        <p:nvSpPr>
          <p:cNvPr id="415" name="Google Shape;415;p3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Impostor</a:t>
            </a:r>
            <a:endParaRPr/>
          </a:p>
        </p:txBody>
      </p:sp>
      <p:sp>
        <p:nvSpPr>
          <p:cNvPr id="416" name="Google Shape;416;p39"/>
          <p:cNvSpPr txBox="1"/>
          <p:nvPr>
            <p:ph idx="5" type="subTitle"/>
          </p:nvPr>
        </p:nvSpPr>
        <p:spPr>
          <a:xfrm>
            <a:off x="2807750" y="1133173"/>
            <a:ext cx="3516600" cy="2139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Objective: Kill off the Crew</a:t>
            </a:r>
            <a:endParaRPr/>
          </a:p>
        </p:txBody>
      </p:sp>
      <p:sp>
        <p:nvSpPr>
          <p:cNvPr id="417" name="Google Shape;417;p39"/>
          <p:cNvSpPr txBox="1"/>
          <p:nvPr>
            <p:ph idx="6" type="subTitle"/>
          </p:nvPr>
        </p:nvSpPr>
        <p:spPr>
          <a:xfrm>
            <a:off x="3742025" y="2122175"/>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Sneak through vents </a:t>
            </a:r>
            <a:r>
              <a:rPr lang="en"/>
              <a:t>to </a:t>
            </a:r>
            <a:r>
              <a:rPr lang="en"/>
              <a:t>not being catch</a:t>
            </a:r>
            <a:endParaRPr/>
          </a:p>
        </p:txBody>
      </p:sp>
      <p:sp>
        <p:nvSpPr>
          <p:cNvPr id="418" name="Google Shape;418;p39"/>
          <p:cNvSpPr txBox="1"/>
          <p:nvPr>
            <p:ph idx="7" type="subTitle"/>
          </p:nvPr>
        </p:nvSpPr>
        <p:spPr>
          <a:xfrm>
            <a:off x="3742025" y="3622550"/>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Close doors and trap victims to kill them</a:t>
            </a:r>
            <a:endParaRPr/>
          </a:p>
        </p:txBody>
      </p:sp>
      <p:grpSp>
        <p:nvGrpSpPr>
          <p:cNvPr id="419" name="Google Shape;419;p39"/>
          <p:cNvGrpSpPr/>
          <p:nvPr/>
        </p:nvGrpSpPr>
        <p:grpSpPr>
          <a:xfrm>
            <a:off x="7416534" y="1774876"/>
            <a:ext cx="351024" cy="347301"/>
            <a:chOff x="946175" y="3619500"/>
            <a:chExt cx="296975" cy="293825"/>
          </a:xfrm>
        </p:grpSpPr>
        <p:sp>
          <p:nvSpPr>
            <p:cNvPr id="420" name="Google Shape;420;p3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39"/>
          <p:cNvGrpSpPr/>
          <p:nvPr/>
        </p:nvGrpSpPr>
        <p:grpSpPr>
          <a:xfrm>
            <a:off x="7442775" y="3287287"/>
            <a:ext cx="298503" cy="335275"/>
            <a:chOff x="6264300" y="3809300"/>
            <a:chExt cx="423950" cy="476175"/>
          </a:xfrm>
        </p:grpSpPr>
        <p:sp>
          <p:nvSpPr>
            <p:cNvPr id="427" name="Google Shape;427;p3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 name="Google Shape;428;p3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 name="Google Shape;429;p3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 name="Google Shape;430;p39"/>
          <p:cNvGrpSpPr/>
          <p:nvPr/>
        </p:nvGrpSpPr>
        <p:grpSpPr>
          <a:xfrm>
            <a:off x="4396425" y="3285280"/>
            <a:ext cx="339253" cy="339253"/>
            <a:chOff x="2085525" y="4992125"/>
            <a:chExt cx="481825" cy="481825"/>
          </a:xfrm>
        </p:grpSpPr>
        <p:sp>
          <p:nvSpPr>
            <p:cNvPr id="431" name="Google Shape;431;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3" name="Google Shape;433;p39"/>
          <p:cNvGrpSpPr/>
          <p:nvPr/>
        </p:nvGrpSpPr>
        <p:grpSpPr>
          <a:xfrm>
            <a:off x="1378383" y="3285057"/>
            <a:ext cx="339244" cy="339244"/>
            <a:chOff x="-5251625" y="3272950"/>
            <a:chExt cx="292225" cy="292250"/>
          </a:xfrm>
        </p:grpSpPr>
        <p:sp>
          <p:nvSpPr>
            <p:cNvPr id="434" name="Google Shape;434;p3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9"/>
          <p:cNvGrpSpPr/>
          <p:nvPr/>
        </p:nvGrpSpPr>
        <p:grpSpPr>
          <a:xfrm rot="5400000">
            <a:off x="4440200" y="1768775"/>
            <a:ext cx="251700" cy="347400"/>
            <a:chOff x="4440200" y="1768775"/>
            <a:chExt cx="251700" cy="347400"/>
          </a:xfrm>
        </p:grpSpPr>
        <p:sp>
          <p:nvSpPr>
            <p:cNvPr id="438" name="Google Shape;438;p39"/>
            <p:cNvSpPr/>
            <p:nvPr/>
          </p:nvSpPr>
          <p:spPr>
            <a:xfrm>
              <a:off x="4440200" y="1768775"/>
              <a:ext cx="251700" cy="34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9"/>
            <p:cNvGrpSpPr/>
            <p:nvPr/>
          </p:nvGrpSpPr>
          <p:grpSpPr>
            <a:xfrm>
              <a:off x="4466150" y="1821913"/>
              <a:ext cx="199800" cy="241125"/>
              <a:chOff x="4466150" y="1790975"/>
              <a:chExt cx="199800" cy="241125"/>
            </a:xfrm>
          </p:grpSpPr>
          <p:cxnSp>
            <p:nvCxnSpPr>
              <p:cNvPr id="440" name="Google Shape;440;p39"/>
              <p:cNvCxnSpPr/>
              <p:nvPr/>
            </p:nvCxnSpPr>
            <p:spPr>
              <a:xfrm>
                <a:off x="4466150" y="1790975"/>
                <a:ext cx="199800" cy="0"/>
              </a:xfrm>
              <a:prstGeom prst="straightConnector1">
                <a:avLst/>
              </a:prstGeom>
              <a:noFill/>
              <a:ln cap="flat" cmpd="sng" w="19050">
                <a:solidFill>
                  <a:schemeClr val="dk1"/>
                </a:solidFill>
                <a:prstDash val="solid"/>
                <a:round/>
                <a:headEnd len="med" w="med" type="none"/>
                <a:tailEnd len="med" w="med" type="none"/>
              </a:ln>
            </p:spPr>
          </p:cxnSp>
          <p:cxnSp>
            <p:nvCxnSpPr>
              <p:cNvPr id="441" name="Google Shape;441;p39"/>
              <p:cNvCxnSpPr/>
              <p:nvPr/>
            </p:nvCxnSpPr>
            <p:spPr>
              <a:xfrm>
                <a:off x="4466150" y="1851256"/>
                <a:ext cx="199800" cy="0"/>
              </a:xfrm>
              <a:prstGeom prst="straightConnector1">
                <a:avLst/>
              </a:prstGeom>
              <a:noFill/>
              <a:ln cap="flat" cmpd="sng" w="19050">
                <a:solidFill>
                  <a:schemeClr val="dk1"/>
                </a:solidFill>
                <a:prstDash val="solid"/>
                <a:round/>
                <a:headEnd len="med" w="med" type="none"/>
                <a:tailEnd len="med" w="med" type="none"/>
              </a:ln>
            </p:spPr>
          </p:cxnSp>
          <p:cxnSp>
            <p:nvCxnSpPr>
              <p:cNvPr id="442" name="Google Shape;442;p39"/>
              <p:cNvCxnSpPr/>
              <p:nvPr/>
            </p:nvCxnSpPr>
            <p:spPr>
              <a:xfrm>
                <a:off x="4466150" y="1911538"/>
                <a:ext cx="199800" cy="0"/>
              </a:xfrm>
              <a:prstGeom prst="straightConnector1">
                <a:avLst/>
              </a:prstGeom>
              <a:noFill/>
              <a:ln cap="flat" cmpd="sng" w="19050">
                <a:solidFill>
                  <a:schemeClr val="dk1"/>
                </a:solidFill>
                <a:prstDash val="solid"/>
                <a:round/>
                <a:headEnd len="med" w="med" type="none"/>
                <a:tailEnd len="med" w="med" type="none"/>
              </a:ln>
            </p:spPr>
          </p:cxnSp>
          <p:cxnSp>
            <p:nvCxnSpPr>
              <p:cNvPr id="443" name="Google Shape;443;p39"/>
              <p:cNvCxnSpPr/>
              <p:nvPr/>
            </p:nvCxnSpPr>
            <p:spPr>
              <a:xfrm>
                <a:off x="4466150" y="1971819"/>
                <a:ext cx="199800" cy="0"/>
              </a:xfrm>
              <a:prstGeom prst="straightConnector1">
                <a:avLst/>
              </a:prstGeom>
              <a:noFill/>
              <a:ln cap="flat" cmpd="sng" w="19050">
                <a:solidFill>
                  <a:schemeClr val="dk1"/>
                </a:solidFill>
                <a:prstDash val="solid"/>
                <a:round/>
                <a:headEnd len="med" w="med" type="none"/>
                <a:tailEnd len="med" w="med" type="none"/>
              </a:ln>
            </p:spPr>
          </p:cxnSp>
          <p:cxnSp>
            <p:nvCxnSpPr>
              <p:cNvPr id="444" name="Google Shape;444;p39"/>
              <p:cNvCxnSpPr/>
              <p:nvPr/>
            </p:nvCxnSpPr>
            <p:spPr>
              <a:xfrm>
                <a:off x="4466150" y="2032100"/>
                <a:ext cx="199800" cy="0"/>
              </a:xfrm>
              <a:prstGeom prst="straightConnector1">
                <a:avLst/>
              </a:prstGeom>
              <a:noFill/>
              <a:ln cap="flat" cmpd="sng" w="19050">
                <a:solidFill>
                  <a:schemeClr val="dk1"/>
                </a:solidFill>
                <a:prstDash val="solid"/>
                <a:round/>
                <a:headEnd len="med" w="med" type="none"/>
                <a:tailEnd len="med" w="med" type="none"/>
              </a:ln>
            </p:spPr>
          </p:cxnSp>
        </p:grpSp>
      </p:grpSp>
      <p:grpSp>
        <p:nvGrpSpPr>
          <p:cNvPr id="445" name="Google Shape;445;p39"/>
          <p:cNvGrpSpPr/>
          <p:nvPr/>
        </p:nvGrpSpPr>
        <p:grpSpPr>
          <a:xfrm>
            <a:off x="1372485" y="1719224"/>
            <a:ext cx="351021" cy="349100"/>
            <a:chOff x="-5971525" y="3273750"/>
            <a:chExt cx="292250" cy="290650"/>
          </a:xfrm>
        </p:grpSpPr>
        <p:sp>
          <p:nvSpPr>
            <p:cNvPr id="446" name="Google Shape;446;p3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0"/>
          <p:cNvSpPr txBox="1"/>
          <p:nvPr>
            <p:ph idx="1" type="subTitle"/>
          </p:nvPr>
        </p:nvSpPr>
        <p:spPr>
          <a:xfrm>
            <a:off x="719975" y="1381200"/>
            <a:ext cx="2689800" cy="3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Oxygen Depletion</a:t>
            </a:r>
            <a:endParaRPr/>
          </a:p>
        </p:txBody>
      </p:sp>
      <p:sp>
        <p:nvSpPr>
          <p:cNvPr id="453" name="Google Shape;453;p40"/>
          <p:cNvSpPr txBox="1"/>
          <p:nvPr>
            <p:ph idx="2" type="subTitle"/>
          </p:nvPr>
        </p:nvSpPr>
        <p:spPr>
          <a:xfrm>
            <a:off x="720000" y="1655450"/>
            <a:ext cx="2689800" cy="6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All of the oxygen will be flushed out</a:t>
            </a:r>
            <a:endParaRPr/>
          </a:p>
        </p:txBody>
      </p:sp>
      <p:sp>
        <p:nvSpPr>
          <p:cNvPr id="454" name="Google Shape;454;p40"/>
          <p:cNvSpPr txBox="1"/>
          <p:nvPr>
            <p:ph idx="3" type="subTitle"/>
          </p:nvPr>
        </p:nvSpPr>
        <p:spPr>
          <a:xfrm>
            <a:off x="719975" y="2486150"/>
            <a:ext cx="2689800" cy="3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Reactor Meltdown</a:t>
            </a:r>
            <a:endParaRPr/>
          </a:p>
        </p:txBody>
      </p:sp>
      <p:sp>
        <p:nvSpPr>
          <p:cNvPr id="455" name="Google Shape;455;p40"/>
          <p:cNvSpPr txBox="1"/>
          <p:nvPr>
            <p:ph idx="4" type="subTitle"/>
          </p:nvPr>
        </p:nvSpPr>
        <p:spPr>
          <a:xfrm>
            <a:off x="720000" y="2760400"/>
            <a:ext cx="2689800" cy="6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Reactor will be meltdown and destroyed</a:t>
            </a:r>
            <a:endParaRPr/>
          </a:p>
        </p:txBody>
      </p:sp>
      <p:sp>
        <p:nvSpPr>
          <p:cNvPr id="456" name="Google Shape;456;p40"/>
          <p:cNvSpPr txBox="1"/>
          <p:nvPr>
            <p:ph idx="5" type="subTitle"/>
          </p:nvPr>
        </p:nvSpPr>
        <p:spPr>
          <a:xfrm>
            <a:off x="719975" y="3538875"/>
            <a:ext cx="2689800" cy="3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Reset Seismic</a:t>
            </a:r>
            <a:endParaRPr/>
          </a:p>
        </p:txBody>
      </p:sp>
      <p:sp>
        <p:nvSpPr>
          <p:cNvPr id="457" name="Google Shape;457;p40"/>
          <p:cNvSpPr txBox="1"/>
          <p:nvPr>
            <p:ph idx="6" type="subTitle"/>
          </p:nvPr>
        </p:nvSpPr>
        <p:spPr>
          <a:xfrm>
            <a:off x="720000" y="3813125"/>
            <a:ext cx="2689800" cy="614100"/>
          </a:xfrm>
          <a:prstGeom prst="rect">
            <a:avLst/>
          </a:prstGeom>
        </p:spPr>
        <p:txBody>
          <a:bodyPr anchorCtr="0" anchor="t" bIns="91425" lIns="91425" spcFirstLastPara="1" rIns="0" wrap="square" tIns="91425">
            <a:noAutofit/>
          </a:bodyPr>
          <a:lstStyle/>
          <a:p>
            <a:pPr indent="0" lvl="0" marL="0" rtl="0" algn="l">
              <a:spcBef>
                <a:spcPts val="0"/>
              </a:spcBef>
              <a:spcAft>
                <a:spcPts val="1600"/>
              </a:spcAft>
              <a:buNone/>
            </a:pPr>
            <a:r>
              <a:rPr lang="en"/>
              <a:t>It has the same function as the Reactor Meltdown</a:t>
            </a:r>
            <a:endParaRPr/>
          </a:p>
        </p:txBody>
      </p:sp>
      <p:sp>
        <p:nvSpPr>
          <p:cNvPr id="458" name="Google Shape;458;p40"/>
          <p:cNvSpPr txBox="1"/>
          <p:nvPr>
            <p:ph idx="7" type="subTitle"/>
          </p:nvPr>
        </p:nvSpPr>
        <p:spPr>
          <a:xfrm>
            <a:off x="5734175" y="1381200"/>
            <a:ext cx="2689800" cy="39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Comms Sabotage</a:t>
            </a:r>
            <a:endParaRPr/>
          </a:p>
        </p:txBody>
      </p:sp>
      <p:sp>
        <p:nvSpPr>
          <p:cNvPr id="459" name="Google Shape;459;p40"/>
          <p:cNvSpPr txBox="1"/>
          <p:nvPr>
            <p:ph idx="8" type="subTitle"/>
          </p:nvPr>
        </p:nvSpPr>
        <p:spPr>
          <a:xfrm>
            <a:off x="5734200" y="1655450"/>
            <a:ext cx="2689800" cy="614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It will prevent viewing the task list</a:t>
            </a:r>
            <a:endParaRPr/>
          </a:p>
        </p:txBody>
      </p:sp>
      <p:sp>
        <p:nvSpPr>
          <p:cNvPr id="460" name="Google Shape;460;p40"/>
          <p:cNvSpPr txBox="1"/>
          <p:nvPr>
            <p:ph idx="9" type="subTitle"/>
          </p:nvPr>
        </p:nvSpPr>
        <p:spPr>
          <a:xfrm>
            <a:off x="5734175" y="2486150"/>
            <a:ext cx="2689800" cy="39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Fix Lights</a:t>
            </a:r>
            <a:endParaRPr/>
          </a:p>
        </p:txBody>
      </p:sp>
      <p:sp>
        <p:nvSpPr>
          <p:cNvPr id="461" name="Google Shape;461;p40"/>
          <p:cNvSpPr txBox="1"/>
          <p:nvPr>
            <p:ph idx="13" type="subTitle"/>
          </p:nvPr>
        </p:nvSpPr>
        <p:spPr>
          <a:xfrm>
            <a:off x="5734200" y="2760400"/>
            <a:ext cx="2689800" cy="614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It will reduce the vision for The Crew</a:t>
            </a:r>
            <a:endParaRPr/>
          </a:p>
        </p:txBody>
      </p:sp>
      <p:sp>
        <p:nvSpPr>
          <p:cNvPr id="462" name="Google Shape;462;p40"/>
          <p:cNvSpPr txBox="1"/>
          <p:nvPr>
            <p:ph idx="14" type="subTitle"/>
          </p:nvPr>
        </p:nvSpPr>
        <p:spPr>
          <a:xfrm>
            <a:off x="5734175" y="3538875"/>
            <a:ext cx="2689800" cy="39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Door Sabotage</a:t>
            </a:r>
            <a:endParaRPr/>
          </a:p>
        </p:txBody>
      </p:sp>
      <p:sp>
        <p:nvSpPr>
          <p:cNvPr id="463" name="Google Shape;463;p40"/>
          <p:cNvSpPr txBox="1"/>
          <p:nvPr>
            <p:ph idx="15" type="subTitle"/>
          </p:nvPr>
        </p:nvSpPr>
        <p:spPr>
          <a:xfrm>
            <a:off x="5734200" y="3813125"/>
            <a:ext cx="2689800" cy="614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Closes all the doors in a chosen room</a:t>
            </a:r>
            <a:endParaRPr/>
          </a:p>
        </p:txBody>
      </p:sp>
      <p:sp>
        <p:nvSpPr>
          <p:cNvPr id="464" name="Google Shape;464;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Sabotages</a:t>
            </a:r>
            <a:endParaRPr/>
          </a:p>
        </p:txBody>
      </p:sp>
      <p:grpSp>
        <p:nvGrpSpPr>
          <p:cNvPr id="465" name="Google Shape;465;p40"/>
          <p:cNvGrpSpPr/>
          <p:nvPr/>
        </p:nvGrpSpPr>
        <p:grpSpPr>
          <a:xfrm>
            <a:off x="3124838" y="1627025"/>
            <a:ext cx="2894775" cy="2902348"/>
            <a:chOff x="3124838" y="1627025"/>
            <a:chExt cx="2894775" cy="2902348"/>
          </a:xfrm>
        </p:grpSpPr>
        <p:grpSp>
          <p:nvGrpSpPr>
            <p:cNvPr id="466" name="Google Shape;466;p40"/>
            <p:cNvGrpSpPr/>
            <p:nvPr/>
          </p:nvGrpSpPr>
          <p:grpSpPr>
            <a:xfrm rot="-2540491">
              <a:off x="3575187" y="2023437"/>
              <a:ext cx="1994077" cy="2109524"/>
              <a:chOff x="3912725" y="1223973"/>
              <a:chExt cx="1993924" cy="2109362"/>
            </a:xfrm>
          </p:grpSpPr>
          <p:grpSp>
            <p:nvGrpSpPr>
              <p:cNvPr id="467" name="Google Shape;467;p40"/>
              <p:cNvGrpSpPr/>
              <p:nvPr/>
            </p:nvGrpSpPr>
            <p:grpSpPr>
              <a:xfrm>
                <a:off x="4000482" y="1223973"/>
                <a:ext cx="1906167" cy="2109362"/>
                <a:chOff x="4000482" y="1243023"/>
                <a:chExt cx="1906167" cy="2109362"/>
              </a:xfrm>
            </p:grpSpPr>
            <p:sp>
              <p:nvSpPr>
                <p:cNvPr id="468" name="Google Shape;468;p40"/>
                <p:cNvSpPr/>
                <p:nvPr/>
              </p:nvSpPr>
              <p:spPr>
                <a:xfrm flipH="1">
                  <a:off x="5634909" y="1499641"/>
                  <a:ext cx="164982" cy="637200"/>
                </a:xfrm>
                <a:custGeom>
                  <a:rect b="b" l="l" r="r" t="t"/>
                  <a:pathLst>
                    <a:path extrusionOk="0" h="7037" w="1822">
                      <a:moveTo>
                        <a:pt x="0" y="0"/>
                      </a:moveTo>
                      <a:lnTo>
                        <a:pt x="0" y="0"/>
                      </a:lnTo>
                      <a:cubicBezTo>
                        <a:pt x="441" y="322"/>
                        <a:pt x="595" y="917"/>
                        <a:pt x="560" y="1453"/>
                      </a:cubicBezTo>
                      <a:cubicBezTo>
                        <a:pt x="536" y="2000"/>
                        <a:pt x="369" y="2524"/>
                        <a:pt x="298" y="3060"/>
                      </a:cubicBezTo>
                      <a:cubicBezTo>
                        <a:pt x="107" y="4584"/>
                        <a:pt x="750" y="5989"/>
                        <a:pt x="1822" y="7037"/>
                      </a:cubicBezTo>
                      <a:cubicBezTo>
                        <a:pt x="1464" y="6370"/>
                        <a:pt x="1357" y="5620"/>
                        <a:pt x="1381" y="4870"/>
                      </a:cubicBezTo>
                      <a:cubicBezTo>
                        <a:pt x="1405" y="3953"/>
                        <a:pt x="1572" y="3048"/>
                        <a:pt x="1453" y="2143"/>
                      </a:cubicBezTo>
                      <a:cubicBezTo>
                        <a:pt x="1334" y="1250"/>
                        <a:pt x="857" y="31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flipH="1">
                  <a:off x="5723285" y="1243023"/>
                  <a:ext cx="183364" cy="174761"/>
                </a:xfrm>
                <a:custGeom>
                  <a:rect b="b" l="l" r="r" t="t"/>
                  <a:pathLst>
                    <a:path extrusionOk="0" h="1930" w="2025">
                      <a:moveTo>
                        <a:pt x="0" y="0"/>
                      </a:moveTo>
                      <a:cubicBezTo>
                        <a:pt x="179" y="1024"/>
                        <a:pt x="1000" y="1798"/>
                        <a:pt x="2024" y="1929"/>
                      </a:cubicBezTo>
                      <a:cubicBezTo>
                        <a:pt x="1405" y="1203"/>
                        <a:pt x="822" y="50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flipH="1">
                  <a:off x="4000482" y="1318270"/>
                  <a:ext cx="1683053" cy="2034115"/>
                </a:xfrm>
                <a:custGeom>
                  <a:rect b="b" l="l" r="r" t="t"/>
                  <a:pathLst>
                    <a:path extrusionOk="0" h="22464" w="18587">
                      <a:moveTo>
                        <a:pt x="486" y="0"/>
                      </a:moveTo>
                      <a:cubicBezTo>
                        <a:pt x="324" y="0"/>
                        <a:pt x="161" y="20"/>
                        <a:pt x="1" y="62"/>
                      </a:cubicBezTo>
                      <a:cubicBezTo>
                        <a:pt x="1013" y="455"/>
                        <a:pt x="1465" y="1563"/>
                        <a:pt x="1573" y="2646"/>
                      </a:cubicBezTo>
                      <a:cubicBezTo>
                        <a:pt x="1680" y="3730"/>
                        <a:pt x="1453" y="4825"/>
                        <a:pt x="1370" y="5908"/>
                      </a:cubicBezTo>
                      <a:cubicBezTo>
                        <a:pt x="1251" y="7659"/>
                        <a:pt x="1561" y="9468"/>
                        <a:pt x="2465" y="10969"/>
                      </a:cubicBezTo>
                      <a:cubicBezTo>
                        <a:pt x="3382" y="12469"/>
                        <a:pt x="5740" y="14243"/>
                        <a:pt x="7478" y="14457"/>
                      </a:cubicBezTo>
                      <a:cubicBezTo>
                        <a:pt x="7038" y="14625"/>
                        <a:pt x="6489" y="14689"/>
                        <a:pt x="5912" y="14689"/>
                      </a:cubicBezTo>
                      <a:cubicBezTo>
                        <a:pt x="4974" y="14689"/>
                        <a:pt x="3960" y="14519"/>
                        <a:pt x="3216" y="14350"/>
                      </a:cubicBezTo>
                      <a:cubicBezTo>
                        <a:pt x="2001" y="14064"/>
                        <a:pt x="930" y="13302"/>
                        <a:pt x="620" y="12100"/>
                      </a:cubicBezTo>
                      <a:lnTo>
                        <a:pt x="620" y="12100"/>
                      </a:lnTo>
                      <a:cubicBezTo>
                        <a:pt x="263" y="13243"/>
                        <a:pt x="989" y="14481"/>
                        <a:pt x="1918" y="15231"/>
                      </a:cubicBezTo>
                      <a:cubicBezTo>
                        <a:pt x="2858" y="15969"/>
                        <a:pt x="4001" y="16422"/>
                        <a:pt x="4978" y="17136"/>
                      </a:cubicBezTo>
                      <a:cubicBezTo>
                        <a:pt x="6418" y="18207"/>
                        <a:pt x="7371" y="19851"/>
                        <a:pt x="8764" y="20994"/>
                      </a:cubicBezTo>
                      <a:cubicBezTo>
                        <a:pt x="9890" y="21920"/>
                        <a:pt x="11362" y="22463"/>
                        <a:pt x="12804" y="22463"/>
                      </a:cubicBezTo>
                      <a:cubicBezTo>
                        <a:pt x="13679" y="22463"/>
                        <a:pt x="14543" y="22263"/>
                        <a:pt x="15312" y="21827"/>
                      </a:cubicBezTo>
                      <a:cubicBezTo>
                        <a:pt x="15610" y="21648"/>
                        <a:pt x="15896" y="21446"/>
                        <a:pt x="16146" y="21220"/>
                      </a:cubicBezTo>
                      <a:lnTo>
                        <a:pt x="16146" y="21220"/>
                      </a:lnTo>
                      <a:cubicBezTo>
                        <a:pt x="15462" y="21708"/>
                        <a:pt x="14649" y="21972"/>
                        <a:pt x="13814" y="21972"/>
                      </a:cubicBezTo>
                      <a:cubicBezTo>
                        <a:pt x="13632" y="21972"/>
                        <a:pt x="13448" y="21960"/>
                        <a:pt x="13264" y="21934"/>
                      </a:cubicBezTo>
                      <a:cubicBezTo>
                        <a:pt x="12169" y="21767"/>
                        <a:pt x="11240" y="21041"/>
                        <a:pt x="11121" y="19934"/>
                      </a:cubicBezTo>
                      <a:lnTo>
                        <a:pt x="11121" y="19934"/>
                      </a:lnTo>
                      <a:cubicBezTo>
                        <a:pt x="11529" y="20260"/>
                        <a:pt x="12017" y="20530"/>
                        <a:pt x="12529" y="20530"/>
                      </a:cubicBezTo>
                      <a:cubicBezTo>
                        <a:pt x="12540" y="20530"/>
                        <a:pt x="12551" y="20529"/>
                        <a:pt x="12562" y="20529"/>
                      </a:cubicBezTo>
                      <a:cubicBezTo>
                        <a:pt x="13098" y="20505"/>
                        <a:pt x="13634" y="20101"/>
                        <a:pt x="13645" y="19565"/>
                      </a:cubicBezTo>
                      <a:cubicBezTo>
                        <a:pt x="13645" y="19148"/>
                        <a:pt x="13324" y="18767"/>
                        <a:pt x="12931" y="18612"/>
                      </a:cubicBezTo>
                      <a:cubicBezTo>
                        <a:pt x="12692" y="18535"/>
                        <a:pt x="12444" y="18495"/>
                        <a:pt x="12195" y="18495"/>
                      </a:cubicBezTo>
                      <a:cubicBezTo>
                        <a:pt x="12023" y="18495"/>
                        <a:pt x="11851" y="18514"/>
                        <a:pt x="11681" y="18553"/>
                      </a:cubicBezTo>
                      <a:cubicBezTo>
                        <a:pt x="11264" y="18624"/>
                        <a:pt x="10859" y="18755"/>
                        <a:pt x="10431" y="18791"/>
                      </a:cubicBezTo>
                      <a:cubicBezTo>
                        <a:pt x="10348" y="18799"/>
                        <a:pt x="10265" y="18803"/>
                        <a:pt x="10183" y="18803"/>
                      </a:cubicBezTo>
                      <a:cubicBezTo>
                        <a:pt x="9645" y="18803"/>
                        <a:pt x="9109" y="18638"/>
                        <a:pt x="8645" y="18338"/>
                      </a:cubicBezTo>
                      <a:cubicBezTo>
                        <a:pt x="8133" y="17993"/>
                        <a:pt x="7883" y="17481"/>
                        <a:pt x="7788" y="16862"/>
                      </a:cubicBezTo>
                      <a:lnTo>
                        <a:pt x="7788" y="16862"/>
                      </a:lnTo>
                      <a:cubicBezTo>
                        <a:pt x="8228" y="17434"/>
                        <a:pt x="8978" y="17684"/>
                        <a:pt x="9693" y="17731"/>
                      </a:cubicBezTo>
                      <a:cubicBezTo>
                        <a:pt x="9791" y="17738"/>
                        <a:pt x="9890" y="17741"/>
                        <a:pt x="9989" y="17741"/>
                      </a:cubicBezTo>
                      <a:cubicBezTo>
                        <a:pt x="10604" y="17741"/>
                        <a:pt x="11220" y="17626"/>
                        <a:pt x="11836" y="17565"/>
                      </a:cubicBezTo>
                      <a:cubicBezTo>
                        <a:pt x="12071" y="17541"/>
                        <a:pt x="12309" y="17525"/>
                        <a:pt x="12547" y="17525"/>
                      </a:cubicBezTo>
                      <a:cubicBezTo>
                        <a:pt x="13033" y="17525"/>
                        <a:pt x="13515" y="17591"/>
                        <a:pt x="13955" y="17791"/>
                      </a:cubicBezTo>
                      <a:cubicBezTo>
                        <a:pt x="14610" y="18100"/>
                        <a:pt x="15205" y="18648"/>
                        <a:pt x="15146" y="19374"/>
                      </a:cubicBezTo>
                      <a:cubicBezTo>
                        <a:pt x="15562" y="17981"/>
                        <a:pt x="14955" y="16493"/>
                        <a:pt x="13705" y="15779"/>
                      </a:cubicBezTo>
                      <a:cubicBezTo>
                        <a:pt x="12788" y="15290"/>
                        <a:pt x="11669" y="15302"/>
                        <a:pt x="10740" y="14826"/>
                      </a:cubicBezTo>
                      <a:cubicBezTo>
                        <a:pt x="9371" y="14112"/>
                        <a:pt x="8728" y="12278"/>
                        <a:pt x="9347" y="10861"/>
                      </a:cubicBezTo>
                      <a:lnTo>
                        <a:pt x="9347" y="10861"/>
                      </a:lnTo>
                      <a:cubicBezTo>
                        <a:pt x="9276" y="12254"/>
                        <a:pt x="10324" y="13457"/>
                        <a:pt x="11645" y="13897"/>
                      </a:cubicBezTo>
                      <a:cubicBezTo>
                        <a:pt x="12645" y="14231"/>
                        <a:pt x="13741" y="14064"/>
                        <a:pt x="14765" y="14302"/>
                      </a:cubicBezTo>
                      <a:cubicBezTo>
                        <a:pt x="17063" y="14862"/>
                        <a:pt x="18325" y="17315"/>
                        <a:pt x="17467" y="19493"/>
                      </a:cubicBezTo>
                      <a:cubicBezTo>
                        <a:pt x="17944" y="18541"/>
                        <a:pt x="18265" y="17505"/>
                        <a:pt x="18384" y="16433"/>
                      </a:cubicBezTo>
                      <a:cubicBezTo>
                        <a:pt x="18587" y="14802"/>
                        <a:pt x="18432" y="13076"/>
                        <a:pt x="17575" y="11671"/>
                      </a:cubicBezTo>
                      <a:cubicBezTo>
                        <a:pt x="16586" y="10064"/>
                        <a:pt x="14800" y="9123"/>
                        <a:pt x="13050" y="8421"/>
                      </a:cubicBezTo>
                      <a:cubicBezTo>
                        <a:pt x="12264" y="8111"/>
                        <a:pt x="11419" y="7790"/>
                        <a:pt x="10978" y="7087"/>
                      </a:cubicBezTo>
                      <a:cubicBezTo>
                        <a:pt x="10574" y="6432"/>
                        <a:pt x="10609" y="5599"/>
                        <a:pt x="10586" y="4825"/>
                      </a:cubicBezTo>
                      <a:cubicBezTo>
                        <a:pt x="10526" y="3539"/>
                        <a:pt x="10205" y="2182"/>
                        <a:pt x="9300" y="1253"/>
                      </a:cubicBezTo>
                      <a:cubicBezTo>
                        <a:pt x="8744" y="683"/>
                        <a:pt x="7932" y="337"/>
                        <a:pt x="7152" y="337"/>
                      </a:cubicBezTo>
                      <a:cubicBezTo>
                        <a:pt x="6661" y="337"/>
                        <a:pt x="6182" y="474"/>
                        <a:pt x="5787" y="777"/>
                      </a:cubicBezTo>
                      <a:cubicBezTo>
                        <a:pt x="6478" y="848"/>
                        <a:pt x="7109" y="1015"/>
                        <a:pt x="7645" y="1455"/>
                      </a:cubicBezTo>
                      <a:cubicBezTo>
                        <a:pt x="8180" y="1896"/>
                        <a:pt x="8538" y="2587"/>
                        <a:pt x="8490" y="3277"/>
                      </a:cubicBezTo>
                      <a:cubicBezTo>
                        <a:pt x="8442" y="3932"/>
                        <a:pt x="8061" y="4503"/>
                        <a:pt x="7490" y="4801"/>
                      </a:cubicBezTo>
                      <a:cubicBezTo>
                        <a:pt x="7241" y="4918"/>
                        <a:pt x="6973" y="4976"/>
                        <a:pt x="6706" y="4976"/>
                      </a:cubicBezTo>
                      <a:cubicBezTo>
                        <a:pt x="6346" y="4976"/>
                        <a:pt x="5988" y="4870"/>
                        <a:pt x="5680" y="4658"/>
                      </a:cubicBezTo>
                      <a:cubicBezTo>
                        <a:pt x="5156" y="4277"/>
                        <a:pt x="4882" y="3634"/>
                        <a:pt x="4978" y="2991"/>
                      </a:cubicBezTo>
                      <a:lnTo>
                        <a:pt x="4978" y="2991"/>
                      </a:lnTo>
                      <a:cubicBezTo>
                        <a:pt x="4263" y="3456"/>
                        <a:pt x="4180" y="4480"/>
                        <a:pt x="4561" y="5230"/>
                      </a:cubicBezTo>
                      <a:cubicBezTo>
                        <a:pt x="4954" y="5968"/>
                        <a:pt x="5716" y="6480"/>
                        <a:pt x="6490" y="6825"/>
                      </a:cubicBezTo>
                      <a:cubicBezTo>
                        <a:pt x="7168" y="7135"/>
                        <a:pt x="7990" y="7492"/>
                        <a:pt x="8109" y="8218"/>
                      </a:cubicBezTo>
                      <a:cubicBezTo>
                        <a:pt x="8157" y="8623"/>
                        <a:pt x="8014" y="9016"/>
                        <a:pt x="7728" y="9302"/>
                      </a:cubicBezTo>
                      <a:cubicBezTo>
                        <a:pt x="7378" y="9658"/>
                        <a:pt x="6893" y="9821"/>
                        <a:pt x="6396" y="9821"/>
                      </a:cubicBezTo>
                      <a:cubicBezTo>
                        <a:pt x="5913" y="9821"/>
                        <a:pt x="5419" y="9667"/>
                        <a:pt x="5025" y="9385"/>
                      </a:cubicBezTo>
                      <a:cubicBezTo>
                        <a:pt x="4228" y="8813"/>
                        <a:pt x="3799" y="7837"/>
                        <a:pt x="3608" y="6873"/>
                      </a:cubicBezTo>
                      <a:cubicBezTo>
                        <a:pt x="3430" y="5908"/>
                        <a:pt x="3466" y="4920"/>
                        <a:pt x="3394" y="3932"/>
                      </a:cubicBezTo>
                      <a:cubicBezTo>
                        <a:pt x="3323" y="2956"/>
                        <a:pt x="3120" y="1944"/>
                        <a:pt x="2549" y="1146"/>
                      </a:cubicBezTo>
                      <a:cubicBezTo>
                        <a:pt x="2074" y="483"/>
                        <a:pt x="1286" y="0"/>
                        <a:pt x="4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flipH="1">
                  <a:off x="4450066" y="1728189"/>
                  <a:ext cx="262052" cy="285776"/>
                </a:xfrm>
                <a:custGeom>
                  <a:rect b="b" l="l" r="r" t="t"/>
                  <a:pathLst>
                    <a:path extrusionOk="0" h="3156" w="2894">
                      <a:moveTo>
                        <a:pt x="370" y="0"/>
                      </a:moveTo>
                      <a:cubicBezTo>
                        <a:pt x="0" y="1596"/>
                        <a:pt x="1191" y="3120"/>
                        <a:pt x="2834" y="3155"/>
                      </a:cubicBezTo>
                      <a:cubicBezTo>
                        <a:pt x="2894" y="2941"/>
                        <a:pt x="2596" y="2715"/>
                        <a:pt x="2417" y="2584"/>
                      </a:cubicBezTo>
                      <a:cubicBezTo>
                        <a:pt x="2227" y="2465"/>
                        <a:pt x="2024" y="2370"/>
                        <a:pt x="1810" y="2298"/>
                      </a:cubicBezTo>
                      <a:cubicBezTo>
                        <a:pt x="893" y="1905"/>
                        <a:pt x="322" y="1000"/>
                        <a:pt x="3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40"/>
              <p:cNvSpPr/>
              <p:nvPr/>
            </p:nvSpPr>
            <p:spPr>
              <a:xfrm>
                <a:off x="3912725" y="2095500"/>
                <a:ext cx="1228800" cy="1228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40"/>
            <p:cNvGrpSpPr/>
            <p:nvPr/>
          </p:nvGrpSpPr>
          <p:grpSpPr>
            <a:xfrm flipH="1">
              <a:off x="4075634" y="3209032"/>
              <a:ext cx="992740" cy="963358"/>
              <a:chOff x="2446425" y="1033300"/>
              <a:chExt cx="1176650" cy="1141825"/>
            </a:xfrm>
          </p:grpSpPr>
          <p:sp>
            <p:nvSpPr>
              <p:cNvPr id="474" name="Google Shape;474;p40"/>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62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8" name="Google Shape;478;p40"/>
          <p:cNvSpPr/>
          <p:nvPr/>
        </p:nvSpPr>
        <p:spPr>
          <a:xfrm>
            <a:off x="4552000" y="3320900"/>
            <a:ext cx="276300" cy="657300"/>
          </a:xfrm>
          <a:prstGeom prst="star4">
            <a:avLst>
              <a:gd fmla="val 125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3000"/>
                                        <p:tgtEl>
                                          <p:spTgt spid="465"/>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1000"/>
                                        <p:tgtEl>
                                          <p:spTgt spid="478"/>
                                        </p:tgtEl>
                                        <p:attrNameLst>
                                          <p:attrName>ppt_w</p:attrName>
                                        </p:attrNameLst>
                                      </p:cBhvr>
                                      <p:tavLst>
                                        <p:tav fmla="" tm="0">
                                          <p:val>
                                            <p:strVal val="0"/>
                                          </p:val>
                                        </p:tav>
                                        <p:tav fmla="" tm="100000">
                                          <p:val>
                                            <p:strVal val="#ppt_w"/>
                                          </p:val>
                                        </p:tav>
                                      </p:tavLst>
                                    </p:anim>
                                    <p:anim calcmode="lin" valueType="num">
                                      <p:cBhvr additive="base">
                                        <p:cTn dur="1000"/>
                                        <p:tgtEl>
                                          <p:spTgt spid="4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Locations</a:t>
            </a:r>
            <a:endParaRPr/>
          </a:p>
        </p:txBody>
      </p:sp>
      <p:sp>
        <p:nvSpPr>
          <p:cNvPr id="484" name="Google Shape;484;p41"/>
          <p:cNvSpPr txBox="1"/>
          <p:nvPr>
            <p:ph idx="1" type="subTitle"/>
          </p:nvPr>
        </p:nvSpPr>
        <p:spPr>
          <a:xfrm>
            <a:off x="719975" y="2514600"/>
            <a:ext cx="2238300" cy="390900"/>
          </a:xfrm>
          <a:prstGeom prst="rect">
            <a:avLst/>
          </a:prstGeom>
        </p:spPr>
        <p:txBody>
          <a:bodyPr anchorCtr="0" anchor="t" bIns="91425" lIns="252000" spcFirstLastPara="1" rIns="252000" wrap="square" tIns="91425">
            <a:noAutofit/>
          </a:bodyPr>
          <a:lstStyle/>
          <a:p>
            <a:pPr indent="0" lvl="0" marL="0" rtl="0" algn="ctr">
              <a:spcBef>
                <a:spcPts val="0"/>
              </a:spcBef>
              <a:spcAft>
                <a:spcPts val="1600"/>
              </a:spcAft>
              <a:buNone/>
            </a:pPr>
            <a:r>
              <a:rPr lang="en"/>
              <a:t>The Skeld</a:t>
            </a:r>
            <a:endParaRPr/>
          </a:p>
        </p:txBody>
      </p:sp>
      <p:sp>
        <p:nvSpPr>
          <p:cNvPr id="485" name="Google Shape;485;p41"/>
          <p:cNvSpPr txBox="1"/>
          <p:nvPr>
            <p:ph idx="2" type="subTitle"/>
          </p:nvPr>
        </p:nvSpPr>
        <p:spPr>
          <a:xfrm>
            <a:off x="3452838" y="2514600"/>
            <a:ext cx="2238300" cy="390900"/>
          </a:xfrm>
          <a:prstGeom prst="rect">
            <a:avLst/>
          </a:prstGeom>
        </p:spPr>
        <p:txBody>
          <a:bodyPr anchorCtr="0" anchor="t" bIns="91425" lIns="252000" spcFirstLastPara="1" rIns="252000" wrap="square" tIns="91425">
            <a:noAutofit/>
          </a:bodyPr>
          <a:lstStyle/>
          <a:p>
            <a:pPr indent="0" lvl="0" marL="0" rtl="0" algn="ctr">
              <a:spcBef>
                <a:spcPts val="0"/>
              </a:spcBef>
              <a:spcAft>
                <a:spcPts val="1600"/>
              </a:spcAft>
              <a:buNone/>
            </a:pPr>
            <a:r>
              <a:rPr lang="en"/>
              <a:t>Mira HQ</a:t>
            </a:r>
            <a:endParaRPr/>
          </a:p>
        </p:txBody>
      </p:sp>
      <p:sp>
        <p:nvSpPr>
          <p:cNvPr id="486" name="Google Shape;486;p41"/>
          <p:cNvSpPr txBox="1"/>
          <p:nvPr>
            <p:ph idx="3" type="subTitle"/>
          </p:nvPr>
        </p:nvSpPr>
        <p:spPr>
          <a:xfrm>
            <a:off x="3452858" y="2788850"/>
            <a:ext cx="2238300" cy="10308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It</a:t>
            </a:r>
            <a:r>
              <a:rPr lang="en"/>
              <a:t>’s</a:t>
            </a:r>
            <a:r>
              <a:rPr lang="en"/>
              <a:t> the second map and the smallest one, set high in the Earth's </a:t>
            </a:r>
            <a:r>
              <a:rPr lang="en"/>
              <a:t>atmosphere</a:t>
            </a:r>
            <a:endParaRPr/>
          </a:p>
        </p:txBody>
      </p:sp>
      <p:sp>
        <p:nvSpPr>
          <p:cNvPr id="487" name="Google Shape;487;p41"/>
          <p:cNvSpPr txBox="1"/>
          <p:nvPr>
            <p:ph idx="4" type="subTitle"/>
          </p:nvPr>
        </p:nvSpPr>
        <p:spPr>
          <a:xfrm>
            <a:off x="720000" y="2788850"/>
            <a:ext cx="2238300" cy="1030800"/>
          </a:xfrm>
          <a:prstGeom prst="rect">
            <a:avLst/>
          </a:prstGeom>
        </p:spPr>
        <p:txBody>
          <a:bodyPr anchorCtr="0" anchor="t" bIns="91425" lIns="252000" spcFirstLastPara="1" rIns="252000" wrap="square" tIns="91425">
            <a:noAutofit/>
          </a:bodyPr>
          <a:lstStyle/>
          <a:p>
            <a:pPr indent="0" lvl="0" marL="0" rtl="0" algn="ctr">
              <a:spcBef>
                <a:spcPts val="0"/>
              </a:spcBef>
              <a:spcAft>
                <a:spcPts val="1600"/>
              </a:spcAft>
              <a:buNone/>
            </a:pPr>
            <a:r>
              <a:rPr lang="en"/>
              <a:t> It’s the primary map, set on a spaceship in outer space</a:t>
            </a:r>
            <a:endParaRPr/>
          </a:p>
        </p:txBody>
      </p:sp>
      <p:sp>
        <p:nvSpPr>
          <p:cNvPr id="488" name="Google Shape;488;p41"/>
          <p:cNvSpPr txBox="1"/>
          <p:nvPr>
            <p:ph idx="5" type="subTitle"/>
          </p:nvPr>
        </p:nvSpPr>
        <p:spPr>
          <a:xfrm>
            <a:off x="6185688" y="251460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Polus</a:t>
            </a:r>
            <a:endParaRPr/>
          </a:p>
        </p:txBody>
      </p:sp>
      <p:sp>
        <p:nvSpPr>
          <p:cNvPr id="489" name="Google Shape;489;p41"/>
          <p:cNvSpPr txBox="1"/>
          <p:nvPr>
            <p:ph idx="6" type="subTitle"/>
          </p:nvPr>
        </p:nvSpPr>
        <p:spPr>
          <a:xfrm>
            <a:off x="6185703" y="2788850"/>
            <a:ext cx="2238300" cy="103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It’</a:t>
            </a:r>
            <a:r>
              <a:rPr lang="en"/>
              <a:t>s the third map, which is set on the planet Polus as a planetary base</a:t>
            </a:r>
            <a:endParaRPr/>
          </a:p>
        </p:txBody>
      </p:sp>
      <p:sp>
        <p:nvSpPr>
          <p:cNvPr id="490" name="Google Shape;490;p41"/>
          <p:cNvSpPr/>
          <p:nvPr/>
        </p:nvSpPr>
        <p:spPr>
          <a:xfrm>
            <a:off x="1552775" y="18836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txBox="1"/>
          <p:nvPr/>
        </p:nvSpPr>
        <p:spPr>
          <a:xfrm>
            <a:off x="1552776" y="1978142"/>
            <a:ext cx="5727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81D32"/>
                </a:solidFill>
                <a:latin typeface="Roboto Mono"/>
                <a:ea typeface="Roboto Mono"/>
                <a:cs typeface="Roboto Mono"/>
                <a:sym typeface="Roboto Mono"/>
              </a:rPr>
              <a:t>01</a:t>
            </a:r>
            <a:endParaRPr b="1" sz="2000">
              <a:solidFill>
                <a:srgbClr val="081D32"/>
              </a:solidFill>
              <a:latin typeface="Roboto Mono"/>
              <a:ea typeface="Roboto Mono"/>
              <a:cs typeface="Roboto Mono"/>
              <a:sym typeface="Roboto Mono"/>
            </a:endParaRPr>
          </a:p>
        </p:txBody>
      </p:sp>
      <p:sp>
        <p:nvSpPr>
          <p:cNvPr id="492" name="Google Shape;492;p41"/>
          <p:cNvSpPr/>
          <p:nvPr/>
        </p:nvSpPr>
        <p:spPr>
          <a:xfrm>
            <a:off x="4285650" y="18836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txBox="1"/>
          <p:nvPr/>
        </p:nvSpPr>
        <p:spPr>
          <a:xfrm>
            <a:off x="4285651" y="1978142"/>
            <a:ext cx="5727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81D32"/>
                </a:solidFill>
                <a:latin typeface="Roboto Mono"/>
                <a:ea typeface="Roboto Mono"/>
                <a:cs typeface="Roboto Mono"/>
                <a:sym typeface="Roboto Mono"/>
              </a:rPr>
              <a:t>02</a:t>
            </a:r>
            <a:endParaRPr b="1" sz="2000">
              <a:solidFill>
                <a:srgbClr val="081D32"/>
              </a:solidFill>
              <a:latin typeface="Roboto Mono"/>
              <a:ea typeface="Roboto Mono"/>
              <a:cs typeface="Roboto Mono"/>
              <a:sym typeface="Roboto Mono"/>
            </a:endParaRPr>
          </a:p>
        </p:txBody>
      </p:sp>
      <p:sp>
        <p:nvSpPr>
          <p:cNvPr id="494" name="Google Shape;494;p41"/>
          <p:cNvSpPr/>
          <p:nvPr/>
        </p:nvSpPr>
        <p:spPr>
          <a:xfrm>
            <a:off x="7018525" y="18836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txBox="1"/>
          <p:nvPr/>
        </p:nvSpPr>
        <p:spPr>
          <a:xfrm>
            <a:off x="7018526" y="1978142"/>
            <a:ext cx="5727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81D32"/>
                </a:solidFill>
                <a:latin typeface="Roboto Mono"/>
                <a:ea typeface="Roboto Mono"/>
                <a:cs typeface="Roboto Mono"/>
                <a:sym typeface="Roboto Mono"/>
              </a:rPr>
              <a:t>03</a:t>
            </a:r>
            <a:endParaRPr b="1" sz="2000">
              <a:solidFill>
                <a:srgbClr val="081D32"/>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p:nvPr/>
        </p:nvSpPr>
        <p:spPr>
          <a:xfrm>
            <a:off x="1719275" y="1926800"/>
            <a:ext cx="5704800" cy="26766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1" name="Google Shape;501;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Customization</a:t>
            </a:r>
            <a:endParaRPr/>
          </a:p>
        </p:txBody>
      </p:sp>
      <p:sp>
        <p:nvSpPr>
          <p:cNvPr id="502" name="Google Shape;502;p42"/>
          <p:cNvSpPr txBox="1"/>
          <p:nvPr/>
        </p:nvSpPr>
        <p:spPr>
          <a:xfrm>
            <a:off x="990600" y="1155375"/>
            <a:ext cx="7162800" cy="413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600">
                <a:solidFill>
                  <a:srgbClr val="60EF01"/>
                </a:solidFill>
                <a:highlight>
                  <a:srgbClr val="081D32"/>
                </a:highlight>
                <a:latin typeface="Roboto Mono"/>
                <a:ea typeface="Roboto Mono"/>
                <a:cs typeface="Roboto Mono"/>
                <a:sym typeface="Roboto Mono"/>
              </a:rPr>
              <a:t>Choose your character color, then copy, paste it i</a:t>
            </a:r>
            <a:r>
              <a:rPr lang="en" sz="1600">
                <a:solidFill>
                  <a:schemeClr val="accent2"/>
                </a:solidFill>
                <a:highlight>
                  <a:schemeClr val="dk1"/>
                </a:highlight>
                <a:latin typeface="Roboto Mono"/>
                <a:ea typeface="Roboto Mono"/>
                <a:cs typeface="Roboto Mono"/>
                <a:sym typeface="Roboto Mono"/>
              </a:rPr>
              <a:t>n the next slide</a:t>
            </a:r>
            <a:r>
              <a:rPr lang="en" sz="1600">
                <a:solidFill>
                  <a:srgbClr val="60EF01"/>
                </a:solidFill>
                <a:highlight>
                  <a:srgbClr val="081D32"/>
                </a:highlight>
                <a:latin typeface="Roboto Mono"/>
                <a:ea typeface="Roboto Mono"/>
                <a:cs typeface="Roboto Mono"/>
                <a:sym typeface="Roboto Mono"/>
              </a:rPr>
              <a:t> and arrange to back to customize it</a:t>
            </a:r>
            <a:endParaRPr sz="1600">
              <a:solidFill>
                <a:srgbClr val="60EF01"/>
              </a:solidFill>
              <a:highlight>
                <a:srgbClr val="081D32"/>
              </a:highlight>
              <a:latin typeface="Roboto Mono"/>
              <a:ea typeface="Roboto Mono"/>
              <a:cs typeface="Roboto Mono"/>
              <a:sym typeface="Roboto Mono"/>
            </a:endParaRPr>
          </a:p>
        </p:txBody>
      </p:sp>
      <p:cxnSp>
        <p:nvCxnSpPr>
          <p:cNvPr id="503" name="Google Shape;503;p42"/>
          <p:cNvCxnSpPr/>
          <p:nvPr/>
        </p:nvCxnSpPr>
        <p:spPr>
          <a:xfrm>
            <a:off x="3149100" y="1926800"/>
            <a:ext cx="0" cy="1337100"/>
          </a:xfrm>
          <a:prstGeom prst="straightConnector1">
            <a:avLst/>
          </a:prstGeom>
          <a:noFill/>
          <a:ln cap="flat" cmpd="sng" w="9525">
            <a:solidFill>
              <a:srgbClr val="666666"/>
            </a:solidFill>
            <a:prstDash val="solid"/>
            <a:round/>
            <a:headEnd len="med" w="med" type="none"/>
            <a:tailEnd len="med" w="med" type="none"/>
          </a:ln>
        </p:spPr>
      </p:cxnSp>
      <p:cxnSp>
        <p:nvCxnSpPr>
          <p:cNvPr id="504" name="Google Shape;504;p42"/>
          <p:cNvCxnSpPr/>
          <p:nvPr/>
        </p:nvCxnSpPr>
        <p:spPr>
          <a:xfrm>
            <a:off x="4574112" y="1926800"/>
            <a:ext cx="0" cy="1337100"/>
          </a:xfrm>
          <a:prstGeom prst="straightConnector1">
            <a:avLst/>
          </a:prstGeom>
          <a:noFill/>
          <a:ln cap="flat" cmpd="sng" w="9525">
            <a:solidFill>
              <a:srgbClr val="666666"/>
            </a:solidFill>
            <a:prstDash val="solid"/>
            <a:round/>
            <a:headEnd len="med" w="med" type="none"/>
            <a:tailEnd len="med" w="med" type="none"/>
          </a:ln>
        </p:spPr>
      </p:cxnSp>
      <p:cxnSp>
        <p:nvCxnSpPr>
          <p:cNvPr id="505" name="Google Shape;505;p42"/>
          <p:cNvCxnSpPr/>
          <p:nvPr/>
        </p:nvCxnSpPr>
        <p:spPr>
          <a:xfrm>
            <a:off x="5999125" y="1926800"/>
            <a:ext cx="0" cy="1337100"/>
          </a:xfrm>
          <a:prstGeom prst="straightConnector1">
            <a:avLst/>
          </a:prstGeom>
          <a:noFill/>
          <a:ln cap="flat" cmpd="sng" w="9525">
            <a:solidFill>
              <a:srgbClr val="666666"/>
            </a:solidFill>
            <a:prstDash val="solid"/>
            <a:round/>
            <a:headEnd len="med" w="med" type="none"/>
            <a:tailEnd len="med" w="med" type="none"/>
          </a:ln>
        </p:spPr>
      </p:cxnSp>
      <p:cxnSp>
        <p:nvCxnSpPr>
          <p:cNvPr id="506" name="Google Shape;506;p42"/>
          <p:cNvCxnSpPr/>
          <p:nvPr/>
        </p:nvCxnSpPr>
        <p:spPr>
          <a:xfrm>
            <a:off x="1719276" y="3265100"/>
            <a:ext cx="5719800" cy="0"/>
          </a:xfrm>
          <a:prstGeom prst="straightConnector1">
            <a:avLst/>
          </a:prstGeom>
          <a:noFill/>
          <a:ln cap="flat" cmpd="sng" w="9525">
            <a:solidFill>
              <a:srgbClr val="666666"/>
            </a:solidFill>
            <a:prstDash val="solid"/>
            <a:round/>
            <a:headEnd len="med" w="med" type="none"/>
            <a:tailEnd len="med" w="med" type="none"/>
          </a:ln>
        </p:spPr>
      </p:cxnSp>
      <p:grpSp>
        <p:nvGrpSpPr>
          <p:cNvPr id="507" name="Google Shape;507;p42"/>
          <p:cNvGrpSpPr/>
          <p:nvPr/>
        </p:nvGrpSpPr>
        <p:grpSpPr>
          <a:xfrm>
            <a:off x="2066083" y="2061659"/>
            <a:ext cx="741054" cy="1077178"/>
            <a:chOff x="2446425" y="1033300"/>
            <a:chExt cx="1176650" cy="1710350"/>
          </a:xfrm>
        </p:grpSpPr>
        <p:sp>
          <p:nvSpPr>
            <p:cNvPr id="508" name="Google Shape;508;p42"/>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42"/>
          <p:cNvGrpSpPr/>
          <p:nvPr/>
        </p:nvGrpSpPr>
        <p:grpSpPr>
          <a:xfrm>
            <a:off x="3491091" y="2061659"/>
            <a:ext cx="741054" cy="1077178"/>
            <a:chOff x="2446425" y="1033300"/>
            <a:chExt cx="1176650" cy="1710350"/>
          </a:xfrm>
        </p:grpSpPr>
        <p:sp>
          <p:nvSpPr>
            <p:cNvPr id="515" name="Google Shape;515;p42"/>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2"/>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2"/>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2"/>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42"/>
          <p:cNvGrpSpPr/>
          <p:nvPr/>
        </p:nvGrpSpPr>
        <p:grpSpPr>
          <a:xfrm>
            <a:off x="4916099" y="2061659"/>
            <a:ext cx="741054" cy="1077178"/>
            <a:chOff x="2446425" y="1033300"/>
            <a:chExt cx="1176650" cy="1710350"/>
          </a:xfrm>
        </p:grpSpPr>
        <p:sp>
          <p:nvSpPr>
            <p:cNvPr id="522" name="Google Shape;522;p42"/>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2"/>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42"/>
          <p:cNvGrpSpPr/>
          <p:nvPr/>
        </p:nvGrpSpPr>
        <p:grpSpPr>
          <a:xfrm>
            <a:off x="6341108" y="2061659"/>
            <a:ext cx="741054" cy="1077178"/>
            <a:chOff x="2446425" y="1033300"/>
            <a:chExt cx="1176650" cy="1710350"/>
          </a:xfrm>
        </p:grpSpPr>
        <p:sp>
          <p:nvSpPr>
            <p:cNvPr id="529" name="Google Shape;529;p42"/>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2"/>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2"/>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2"/>
          <p:cNvGrpSpPr/>
          <p:nvPr/>
        </p:nvGrpSpPr>
        <p:grpSpPr>
          <a:xfrm>
            <a:off x="2229808" y="3409584"/>
            <a:ext cx="741054" cy="1077178"/>
            <a:chOff x="2446425" y="1033300"/>
            <a:chExt cx="1176650" cy="1710350"/>
          </a:xfrm>
        </p:grpSpPr>
        <p:sp>
          <p:nvSpPr>
            <p:cNvPr id="536" name="Google Shape;536;p42"/>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2"/>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42"/>
          <p:cNvGrpSpPr/>
          <p:nvPr/>
        </p:nvGrpSpPr>
        <p:grpSpPr>
          <a:xfrm>
            <a:off x="4201483" y="3409584"/>
            <a:ext cx="741054" cy="1077178"/>
            <a:chOff x="2446425" y="1033300"/>
            <a:chExt cx="1176650" cy="1710350"/>
          </a:xfrm>
        </p:grpSpPr>
        <p:sp>
          <p:nvSpPr>
            <p:cNvPr id="543" name="Google Shape;543;p42"/>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2"/>
          <p:cNvGrpSpPr/>
          <p:nvPr/>
        </p:nvGrpSpPr>
        <p:grpSpPr>
          <a:xfrm>
            <a:off x="6268408" y="3409584"/>
            <a:ext cx="741054" cy="1077178"/>
            <a:chOff x="2446425" y="1033300"/>
            <a:chExt cx="1176650" cy="1710350"/>
          </a:xfrm>
        </p:grpSpPr>
        <p:sp>
          <p:nvSpPr>
            <p:cNvPr id="550" name="Google Shape;550;p42"/>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6" name="Google Shape;556;p42"/>
          <p:cNvCxnSpPr/>
          <p:nvPr/>
        </p:nvCxnSpPr>
        <p:spPr>
          <a:xfrm>
            <a:off x="3624100" y="3266388"/>
            <a:ext cx="0" cy="1337100"/>
          </a:xfrm>
          <a:prstGeom prst="straightConnector1">
            <a:avLst/>
          </a:prstGeom>
          <a:noFill/>
          <a:ln cap="flat" cmpd="sng" w="9525">
            <a:solidFill>
              <a:srgbClr val="666666"/>
            </a:solidFill>
            <a:prstDash val="solid"/>
            <a:round/>
            <a:headEnd len="med" w="med" type="none"/>
            <a:tailEnd len="med" w="med" type="none"/>
          </a:ln>
        </p:spPr>
      </p:cxnSp>
      <p:cxnSp>
        <p:nvCxnSpPr>
          <p:cNvPr id="557" name="Google Shape;557;p42"/>
          <p:cNvCxnSpPr/>
          <p:nvPr/>
        </p:nvCxnSpPr>
        <p:spPr>
          <a:xfrm>
            <a:off x="5524125" y="3265100"/>
            <a:ext cx="0" cy="133710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Customization</a:t>
            </a:r>
            <a:endParaRPr/>
          </a:p>
        </p:txBody>
      </p:sp>
      <p:sp>
        <p:nvSpPr>
          <p:cNvPr id="563" name="Google Shape;563;p43"/>
          <p:cNvSpPr txBox="1"/>
          <p:nvPr/>
        </p:nvSpPr>
        <p:spPr>
          <a:xfrm>
            <a:off x="1959725" y="1133175"/>
            <a:ext cx="5212500" cy="213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600">
                <a:solidFill>
                  <a:srgbClr val="60EF01"/>
                </a:solidFill>
                <a:highlight>
                  <a:srgbClr val="081D32"/>
                </a:highlight>
                <a:latin typeface="Roboto Mono"/>
                <a:ea typeface="Roboto Mono"/>
                <a:cs typeface="Roboto Mono"/>
                <a:sym typeface="Roboto Mono"/>
              </a:rPr>
              <a:t>Customize your character with a hat</a:t>
            </a:r>
            <a:endParaRPr sz="1600">
              <a:solidFill>
                <a:srgbClr val="60EF01"/>
              </a:solidFill>
              <a:highlight>
                <a:srgbClr val="081D32"/>
              </a:highlight>
              <a:latin typeface="Roboto Mono"/>
              <a:ea typeface="Roboto Mono"/>
              <a:cs typeface="Roboto Mono"/>
              <a:sym typeface="Roboto Mono"/>
            </a:endParaRPr>
          </a:p>
        </p:txBody>
      </p:sp>
      <p:grpSp>
        <p:nvGrpSpPr>
          <p:cNvPr id="564" name="Google Shape;564;p43"/>
          <p:cNvGrpSpPr/>
          <p:nvPr/>
        </p:nvGrpSpPr>
        <p:grpSpPr>
          <a:xfrm>
            <a:off x="2997972" y="2939941"/>
            <a:ext cx="661767" cy="429446"/>
            <a:chOff x="4585325" y="1718649"/>
            <a:chExt cx="759953" cy="493162"/>
          </a:xfrm>
        </p:grpSpPr>
        <p:sp>
          <p:nvSpPr>
            <p:cNvPr id="565" name="Google Shape;565;p43"/>
            <p:cNvSpPr/>
            <p:nvPr/>
          </p:nvSpPr>
          <p:spPr>
            <a:xfrm>
              <a:off x="5202095" y="1761072"/>
              <a:ext cx="119246" cy="172743"/>
            </a:xfrm>
            <a:custGeom>
              <a:rect b="b" l="l" r="r" t="t"/>
              <a:pathLst>
                <a:path extrusionOk="0" h="9455" w="6526">
                  <a:moveTo>
                    <a:pt x="6311" y="1"/>
                  </a:moveTo>
                  <a:lnTo>
                    <a:pt x="6311" y="1"/>
                  </a:lnTo>
                  <a:cubicBezTo>
                    <a:pt x="4609" y="1941"/>
                    <a:pt x="2430" y="3406"/>
                    <a:pt x="1" y="4275"/>
                  </a:cubicBezTo>
                  <a:cubicBezTo>
                    <a:pt x="263" y="4561"/>
                    <a:pt x="525" y="4859"/>
                    <a:pt x="763" y="5168"/>
                  </a:cubicBezTo>
                  <a:cubicBezTo>
                    <a:pt x="1811" y="6466"/>
                    <a:pt x="2656" y="7918"/>
                    <a:pt x="3299" y="9454"/>
                  </a:cubicBezTo>
                  <a:cubicBezTo>
                    <a:pt x="5454" y="6799"/>
                    <a:pt x="6525" y="3418"/>
                    <a:pt x="6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
            <p:cNvSpPr/>
            <p:nvPr/>
          </p:nvSpPr>
          <p:spPr>
            <a:xfrm>
              <a:off x="4609042" y="1761072"/>
              <a:ext cx="119667" cy="172743"/>
            </a:xfrm>
            <a:custGeom>
              <a:rect b="b" l="l" r="r" t="t"/>
              <a:pathLst>
                <a:path extrusionOk="0" h="9455" w="6549">
                  <a:moveTo>
                    <a:pt x="239" y="1"/>
                  </a:moveTo>
                  <a:cubicBezTo>
                    <a:pt x="0" y="3418"/>
                    <a:pt x="1084" y="6799"/>
                    <a:pt x="3251" y="9454"/>
                  </a:cubicBezTo>
                  <a:cubicBezTo>
                    <a:pt x="3882" y="7918"/>
                    <a:pt x="4739" y="6466"/>
                    <a:pt x="5787" y="5168"/>
                  </a:cubicBezTo>
                  <a:cubicBezTo>
                    <a:pt x="6025" y="4859"/>
                    <a:pt x="6287" y="4573"/>
                    <a:pt x="6549" y="4275"/>
                  </a:cubicBezTo>
                  <a:cubicBezTo>
                    <a:pt x="4108" y="3406"/>
                    <a:pt x="1941" y="1941"/>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4585325" y="1718649"/>
              <a:ext cx="759953" cy="493162"/>
            </a:xfrm>
            <a:custGeom>
              <a:rect b="b" l="l" r="r" t="t"/>
              <a:pathLst>
                <a:path extrusionOk="0" h="26993" w="41590">
                  <a:moveTo>
                    <a:pt x="40065" y="2323"/>
                  </a:moveTo>
                  <a:cubicBezTo>
                    <a:pt x="40291" y="5740"/>
                    <a:pt x="39220" y="9121"/>
                    <a:pt x="37053" y="11776"/>
                  </a:cubicBezTo>
                  <a:cubicBezTo>
                    <a:pt x="36422" y="10240"/>
                    <a:pt x="35565" y="8788"/>
                    <a:pt x="34529" y="7490"/>
                  </a:cubicBezTo>
                  <a:cubicBezTo>
                    <a:pt x="34279" y="7181"/>
                    <a:pt x="34029" y="6883"/>
                    <a:pt x="33767" y="6597"/>
                  </a:cubicBezTo>
                  <a:cubicBezTo>
                    <a:pt x="36196" y="5728"/>
                    <a:pt x="38363" y="4252"/>
                    <a:pt x="40065" y="2323"/>
                  </a:cubicBezTo>
                  <a:close/>
                  <a:moveTo>
                    <a:pt x="1537" y="2323"/>
                  </a:moveTo>
                  <a:lnTo>
                    <a:pt x="1537" y="2323"/>
                  </a:lnTo>
                  <a:cubicBezTo>
                    <a:pt x="3227" y="4263"/>
                    <a:pt x="5406" y="5728"/>
                    <a:pt x="7835" y="6597"/>
                  </a:cubicBezTo>
                  <a:cubicBezTo>
                    <a:pt x="7573" y="6883"/>
                    <a:pt x="7323" y="7181"/>
                    <a:pt x="7073" y="7490"/>
                  </a:cubicBezTo>
                  <a:cubicBezTo>
                    <a:pt x="6037" y="8800"/>
                    <a:pt x="5180" y="10240"/>
                    <a:pt x="4549" y="11788"/>
                  </a:cubicBezTo>
                  <a:cubicBezTo>
                    <a:pt x="2382" y="9121"/>
                    <a:pt x="1298" y="5740"/>
                    <a:pt x="1537" y="2323"/>
                  </a:cubicBezTo>
                  <a:close/>
                  <a:moveTo>
                    <a:pt x="20795" y="1323"/>
                  </a:moveTo>
                  <a:cubicBezTo>
                    <a:pt x="21896" y="1323"/>
                    <a:pt x="22998" y="1430"/>
                    <a:pt x="24087" y="1644"/>
                  </a:cubicBezTo>
                  <a:lnTo>
                    <a:pt x="24087" y="17777"/>
                  </a:lnTo>
                  <a:lnTo>
                    <a:pt x="17503" y="17777"/>
                  </a:lnTo>
                  <a:lnTo>
                    <a:pt x="17503" y="15801"/>
                  </a:lnTo>
                  <a:cubicBezTo>
                    <a:pt x="17503" y="15360"/>
                    <a:pt x="17175" y="15140"/>
                    <a:pt x="16848" y="15140"/>
                  </a:cubicBezTo>
                  <a:cubicBezTo>
                    <a:pt x="16521" y="15140"/>
                    <a:pt x="16193" y="15360"/>
                    <a:pt x="16193" y="15801"/>
                  </a:cubicBezTo>
                  <a:lnTo>
                    <a:pt x="16193" y="17777"/>
                  </a:lnTo>
                  <a:lnTo>
                    <a:pt x="4573" y="17777"/>
                  </a:lnTo>
                  <a:cubicBezTo>
                    <a:pt x="4835" y="10824"/>
                    <a:pt x="9514" y="4811"/>
                    <a:pt x="16193" y="2859"/>
                  </a:cubicBezTo>
                  <a:lnTo>
                    <a:pt x="16193" y="13169"/>
                  </a:lnTo>
                  <a:cubicBezTo>
                    <a:pt x="16193" y="13610"/>
                    <a:pt x="16521" y="13830"/>
                    <a:pt x="16848" y="13830"/>
                  </a:cubicBezTo>
                  <a:cubicBezTo>
                    <a:pt x="17175" y="13830"/>
                    <a:pt x="17503" y="13610"/>
                    <a:pt x="17503" y="13169"/>
                  </a:cubicBezTo>
                  <a:lnTo>
                    <a:pt x="17503" y="1644"/>
                  </a:lnTo>
                  <a:cubicBezTo>
                    <a:pt x="18592" y="1430"/>
                    <a:pt x="19694" y="1323"/>
                    <a:pt x="20795" y="1323"/>
                  </a:cubicBezTo>
                  <a:close/>
                  <a:moveTo>
                    <a:pt x="25409" y="2859"/>
                  </a:moveTo>
                  <a:cubicBezTo>
                    <a:pt x="32088" y="4811"/>
                    <a:pt x="36767" y="10824"/>
                    <a:pt x="37029" y="17777"/>
                  </a:cubicBezTo>
                  <a:lnTo>
                    <a:pt x="25409" y="17777"/>
                  </a:lnTo>
                  <a:lnTo>
                    <a:pt x="25409" y="2859"/>
                  </a:lnTo>
                  <a:close/>
                  <a:moveTo>
                    <a:pt x="37910" y="19087"/>
                  </a:moveTo>
                  <a:lnTo>
                    <a:pt x="37910" y="25671"/>
                  </a:lnTo>
                  <a:lnTo>
                    <a:pt x="3680" y="25671"/>
                  </a:lnTo>
                  <a:lnTo>
                    <a:pt x="3680" y="19087"/>
                  </a:lnTo>
                  <a:close/>
                  <a:moveTo>
                    <a:pt x="40521" y="0"/>
                  </a:moveTo>
                  <a:cubicBezTo>
                    <a:pt x="40319" y="0"/>
                    <a:pt x="40116" y="90"/>
                    <a:pt x="39982" y="287"/>
                  </a:cubicBezTo>
                  <a:cubicBezTo>
                    <a:pt x="38220" y="2811"/>
                    <a:pt x="35660" y="4668"/>
                    <a:pt x="32719" y="5561"/>
                  </a:cubicBezTo>
                  <a:cubicBezTo>
                    <a:pt x="30635" y="3644"/>
                    <a:pt x="28135" y="2251"/>
                    <a:pt x="25409" y="1501"/>
                  </a:cubicBezTo>
                  <a:lnTo>
                    <a:pt x="25409" y="1108"/>
                  </a:lnTo>
                  <a:cubicBezTo>
                    <a:pt x="25409" y="799"/>
                    <a:pt x="25194" y="537"/>
                    <a:pt x="24897" y="465"/>
                  </a:cubicBezTo>
                  <a:cubicBezTo>
                    <a:pt x="23551" y="156"/>
                    <a:pt x="22179" y="1"/>
                    <a:pt x="20807" y="1"/>
                  </a:cubicBezTo>
                  <a:cubicBezTo>
                    <a:pt x="19435" y="1"/>
                    <a:pt x="18062" y="156"/>
                    <a:pt x="16717" y="465"/>
                  </a:cubicBezTo>
                  <a:cubicBezTo>
                    <a:pt x="16407" y="525"/>
                    <a:pt x="16205" y="787"/>
                    <a:pt x="16205" y="1096"/>
                  </a:cubicBezTo>
                  <a:lnTo>
                    <a:pt x="16205" y="1501"/>
                  </a:lnTo>
                  <a:cubicBezTo>
                    <a:pt x="13467" y="2251"/>
                    <a:pt x="10966" y="3644"/>
                    <a:pt x="8883" y="5561"/>
                  </a:cubicBezTo>
                  <a:cubicBezTo>
                    <a:pt x="5942" y="4668"/>
                    <a:pt x="3382" y="2811"/>
                    <a:pt x="1620" y="287"/>
                  </a:cubicBezTo>
                  <a:cubicBezTo>
                    <a:pt x="1482" y="97"/>
                    <a:pt x="1281" y="9"/>
                    <a:pt x="1082" y="9"/>
                  </a:cubicBezTo>
                  <a:cubicBezTo>
                    <a:pt x="781" y="9"/>
                    <a:pt x="487" y="210"/>
                    <a:pt x="429" y="561"/>
                  </a:cubicBezTo>
                  <a:cubicBezTo>
                    <a:pt x="1" y="2906"/>
                    <a:pt x="155" y="5323"/>
                    <a:pt x="858" y="7609"/>
                  </a:cubicBezTo>
                  <a:cubicBezTo>
                    <a:pt x="1501" y="9681"/>
                    <a:pt x="2584" y="11586"/>
                    <a:pt x="4037" y="13217"/>
                  </a:cubicBezTo>
                  <a:cubicBezTo>
                    <a:pt x="3573" y="14693"/>
                    <a:pt x="3311" y="16229"/>
                    <a:pt x="3263" y="17777"/>
                  </a:cubicBezTo>
                  <a:lnTo>
                    <a:pt x="3025" y="17777"/>
                  </a:lnTo>
                  <a:cubicBezTo>
                    <a:pt x="2668" y="17777"/>
                    <a:pt x="2370" y="18075"/>
                    <a:pt x="2370" y="18432"/>
                  </a:cubicBezTo>
                  <a:lnTo>
                    <a:pt x="2370" y="20456"/>
                  </a:lnTo>
                  <a:cubicBezTo>
                    <a:pt x="620" y="21075"/>
                    <a:pt x="620" y="23563"/>
                    <a:pt x="2370" y="24183"/>
                  </a:cubicBezTo>
                  <a:lnTo>
                    <a:pt x="2370" y="26326"/>
                  </a:lnTo>
                  <a:cubicBezTo>
                    <a:pt x="2370" y="26695"/>
                    <a:pt x="2668" y="26992"/>
                    <a:pt x="3025" y="26992"/>
                  </a:cubicBezTo>
                  <a:lnTo>
                    <a:pt x="38565" y="26992"/>
                  </a:lnTo>
                  <a:cubicBezTo>
                    <a:pt x="38934" y="26981"/>
                    <a:pt x="39220" y="26695"/>
                    <a:pt x="39232" y="26326"/>
                  </a:cubicBezTo>
                  <a:lnTo>
                    <a:pt x="39232" y="24171"/>
                  </a:lnTo>
                  <a:cubicBezTo>
                    <a:pt x="40982" y="23552"/>
                    <a:pt x="40982" y="21075"/>
                    <a:pt x="39232" y="20456"/>
                  </a:cubicBezTo>
                  <a:lnTo>
                    <a:pt x="39232" y="18432"/>
                  </a:lnTo>
                  <a:cubicBezTo>
                    <a:pt x="39232" y="18063"/>
                    <a:pt x="38934" y="17777"/>
                    <a:pt x="38565" y="17777"/>
                  </a:cubicBezTo>
                  <a:lnTo>
                    <a:pt x="38339" y="17777"/>
                  </a:lnTo>
                  <a:cubicBezTo>
                    <a:pt x="38279" y="16229"/>
                    <a:pt x="38029" y="14681"/>
                    <a:pt x="37565" y="13205"/>
                  </a:cubicBezTo>
                  <a:cubicBezTo>
                    <a:pt x="39006" y="11586"/>
                    <a:pt x="40089" y="9681"/>
                    <a:pt x="40732" y="7609"/>
                  </a:cubicBezTo>
                  <a:cubicBezTo>
                    <a:pt x="41446" y="5323"/>
                    <a:pt x="41589" y="2906"/>
                    <a:pt x="41172" y="549"/>
                  </a:cubicBezTo>
                  <a:cubicBezTo>
                    <a:pt x="41116" y="200"/>
                    <a:pt x="40820" y="0"/>
                    <a:pt x="405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4668866" y="1770865"/>
              <a:ext cx="224532" cy="272588"/>
            </a:xfrm>
            <a:custGeom>
              <a:rect b="b" l="l" r="r" t="t"/>
              <a:pathLst>
                <a:path extrusionOk="0" h="14920" w="12288">
                  <a:moveTo>
                    <a:pt x="11621" y="1"/>
                  </a:moveTo>
                  <a:cubicBezTo>
                    <a:pt x="4942" y="1953"/>
                    <a:pt x="263" y="7966"/>
                    <a:pt x="1" y="14919"/>
                  </a:cubicBezTo>
                  <a:lnTo>
                    <a:pt x="11621" y="14919"/>
                  </a:lnTo>
                  <a:lnTo>
                    <a:pt x="11621" y="12943"/>
                  </a:lnTo>
                  <a:cubicBezTo>
                    <a:pt x="11621" y="12585"/>
                    <a:pt x="11919" y="12288"/>
                    <a:pt x="12288" y="12288"/>
                  </a:cubicBezTo>
                  <a:lnTo>
                    <a:pt x="12288" y="10966"/>
                  </a:lnTo>
                  <a:cubicBezTo>
                    <a:pt x="11919" y="10966"/>
                    <a:pt x="11621" y="10680"/>
                    <a:pt x="11621" y="10311"/>
                  </a:cubicBezTo>
                  <a:lnTo>
                    <a:pt x="11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5049592" y="1770865"/>
              <a:ext cx="212144" cy="272588"/>
            </a:xfrm>
            <a:custGeom>
              <a:rect b="b" l="l" r="r" t="t"/>
              <a:pathLst>
                <a:path extrusionOk="0" h="14920" w="11610">
                  <a:moveTo>
                    <a:pt x="1" y="1"/>
                  </a:moveTo>
                  <a:lnTo>
                    <a:pt x="1" y="14919"/>
                  </a:lnTo>
                  <a:lnTo>
                    <a:pt x="11609" y="14919"/>
                  </a:lnTo>
                  <a:cubicBezTo>
                    <a:pt x="11359" y="7966"/>
                    <a:pt x="6668" y="19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4652768" y="2067350"/>
              <a:ext cx="625504" cy="120308"/>
            </a:xfrm>
            <a:custGeom>
              <a:rect b="b" l="l" r="r" t="t"/>
              <a:pathLst>
                <a:path extrusionOk="0" h="6585" w="34232">
                  <a:moveTo>
                    <a:pt x="5639" y="1253"/>
                  </a:moveTo>
                  <a:cubicBezTo>
                    <a:pt x="6652" y="1253"/>
                    <a:pt x="7621" y="2036"/>
                    <a:pt x="7621" y="3227"/>
                  </a:cubicBezTo>
                  <a:cubicBezTo>
                    <a:pt x="7621" y="4311"/>
                    <a:pt x="6740" y="5192"/>
                    <a:pt x="5656" y="5204"/>
                  </a:cubicBezTo>
                  <a:cubicBezTo>
                    <a:pt x="3894" y="5204"/>
                    <a:pt x="3013" y="3073"/>
                    <a:pt x="4251" y="1834"/>
                  </a:cubicBezTo>
                  <a:cubicBezTo>
                    <a:pt x="4656" y="1433"/>
                    <a:pt x="5153" y="1253"/>
                    <a:pt x="5639" y="1253"/>
                  </a:cubicBezTo>
                  <a:close/>
                  <a:moveTo>
                    <a:pt x="13277" y="1253"/>
                  </a:moveTo>
                  <a:cubicBezTo>
                    <a:pt x="14291" y="1253"/>
                    <a:pt x="15264" y="2036"/>
                    <a:pt x="15264" y="3227"/>
                  </a:cubicBezTo>
                  <a:cubicBezTo>
                    <a:pt x="15252" y="4311"/>
                    <a:pt x="14383" y="5192"/>
                    <a:pt x="13288" y="5204"/>
                  </a:cubicBezTo>
                  <a:cubicBezTo>
                    <a:pt x="11526" y="5204"/>
                    <a:pt x="10645" y="3073"/>
                    <a:pt x="11895" y="1834"/>
                  </a:cubicBezTo>
                  <a:cubicBezTo>
                    <a:pt x="12296" y="1433"/>
                    <a:pt x="12791" y="1253"/>
                    <a:pt x="13277" y="1253"/>
                  </a:cubicBezTo>
                  <a:close/>
                  <a:moveTo>
                    <a:pt x="20917" y="1263"/>
                  </a:moveTo>
                  <a:cubicBezTo>
                    <a:pt x="20922" y="1263"/>
                    <a:pt x="20927" y="1263"/>
                    <a:pt x="20932" y="1263"/>
                  </a:cubicBezTo>
                  <a:cubicBezTo>
                    <a:pt x="22015" y="1263"/>
                    <a:pt x="22896" y="2144"/>
                    <a:pt x="22896" y="3227"/>
                  </a:cubicBezTo>
                  <a:cubicBezTo>
                    <a:pt x="22896" y="4418"/>
                    <a:pt x="21928" y="5207"/>
                    <a:pt x="20915" y="5207"/>
                  </a:cubicBezTo>
                  <a:cubicBezTo>
                    <a:pt x="20428" y="5207"/>
                    <a:pt x="19932" y="5026"/>
                    <a:pt x="19527" y="4620"/>
                  </a:cubicBezTo>
                  <a:cubicBezTo>
                    <a:pt x="18292" y="3386"/>
                    <a:pt x="19165" y="1263"/>
                    <a:pt x="20917" y="1263"/>
                  </a:cubicBezTo>
                  <a:close/>
                  <a:moveTo>
                    <a:pt x="28542" y="1263"/>
                  </a:moveTo>
                  <a:cubicBezTo>
                    <a:pt x="28549" y="1263"/>
                    <a:pt x="28556" y="1263"/>
                    <a:pt x="28564" y="1263"/>
                  </a:cubicBezTo>
                  <a:lnTo>
                    <a:pt x="28552" y="1263"/>
                  </a:lnTo>
                  <a:cubicBezTo>
                    <a:pt x="30314" y="1263"/>
                    <a:pt x="31195" y="3382"/>
                    <a:pt x="29945" y="4620"/>
                  </a:cubicBezTo>
                  <a:cubicBezTo>
                    <a:pt x="29543" y="5026"/>
                    <a:pt x="29048" y="5207"/>
                    <a:pt x="28562" y="5207"/>
                  </a:cubicBezTo>
                  <a:cubicBezTo>
                    <a:pt x="27549" y="5207"/>
                    <a:pt x="26575" y="4418"/>
                    <a:pt x="26575" y="3227"/>
                  </a:cubicBezTo>
                  <a:cubicBezTo>
                    <a:pt x="26587" y="2139"/>
                    <a:pt x="27457" y="1263"/>
                    <a:pt x="28542" y="1263"/>
                  </a:cubicBezTo>
                  <a:close/>
                  <a:moveTo>
                    <a:pt x="1" y="1"/>
                  </a:moveTo>
                  <a:lnTo>
                    <a:pt x="1" y="6585"/>
                  </a:lnTo>
                  <a:lnTo>
                    <a:pt x="34231" y="6585"/>
                  </a:lnTo>
                  <a:lnTo>
                    <a:pt x="34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4893381" y="1742802"/>
              <a:ext cx="132074" cy="300651"/>
            </a:xfrm>
            <a:custGeom>
              <a:rect b="b" l="l" r="r" t="t"/>
              <a:pathLst>
                <a:path extrusionOk="0" h="16456" w="7228">
                  <a:moveTo>
                    <a:pt x="3942" y="2430"/>
                  </a:moveTo>
                  <a:cubicBezTo>
                    <a:pt x="5704" y="2430"/>
                    <a:pt x="6573" y="4561"/>
                    <a:pt x="5335" y="5799"/>
                  </a:cubicBezTo>
                  <a:cubicBezTo>
                    <a:pt x="4934" y="6204"/>
                    <a:pt x="4438" y="6385"/>
                    <a:pt x="3952" y="6385"/>
                  </a:cubicBezTo>
                  <a:cubicBezTo>
                    <a:pt x="2939" y="6385"/>
                    <a:pt x="1965" y="5597"/>
                    <a:pt x="1965" y="4406"/>
                  </a:cubicBezTo>
                  <a:cubicBezTo>
                    <a:pt x="1965" y="3322"/>
                    <a:pt x="2846" y="2441"/>
                    <a:pt x="3942" y="2430"/>
                  </a:cubicBezTo>
                  <a:close/>
                  <a:moveTo>
                    <a:pt x="3942" y="10073"/>
                  </a:moveTo>
                  <a:cubicBezTo>
                    <a:pt x="5704" y="10073"/>
                    <a:pt x="6573" y="12193"/>
                    <a:pt x="5335" y="13443"/>
                  </a:cubicBezTo>
                  <a:cubicBezTo>
                    <a:pt x="4936" y="13842"/>
                    <a:pt x="4443" y="14021"/>
                    <a:pt x="3960" y="14021"/>
                  </a:cubicBezTo>
                  <a:cubicBezTo>
                    <a:pt x="2944" y="14021"/>
                    <a:pt x="1965" y="13232"/>
                    <a:pt x="1965" y="12038"/>
                  </a:cubicBezTo>
                  <a:cubicBezTo>
                    <a:pt x="1965" y="10954"/>
                    <a:pt x="2846" y="10073"/>
                    <a:pt x="3942" y="10073"/>
                  </a:cubicBezTo>
                  <a:close/>
                  <a:moveTo>
                    <a:pt x="3942" y="1"/>
                  </a:moveTo>
                  <a:cubicBezTo>
                    <a:pt x="2841" y="1"/>
                    <a:pt x="1739" y="108"/>
                    <a:pt x="656" y="322"/>
                  </a:cubicBezTo>
                  <a:lnTo>
                    <a:pt x="656" y="11847"/>
                  </a:lnTo>
                  <a:cubicBezTo>
                    <a:pt x="656" y="12216"/>
                    <a:pt x="358" y="12502"/>
                    <a:pt x="1" y="12502"/>
                  </a:cubicBezTo>
                  <a:lnTo>
                    <a:pt x="1" y="13824"/>
                  </a:lnTo>
                  <a:cubicBezTo>
                    <a:pt x="358" y="13824"/>
                    <a:pt x="656" y="14121"/>
                    <a:pt x="656" y="14479"/>
                  </a:cubicBezTo>
                  <a:lnTo>
                    <a:pt x="656" y="16455"/>
                  </a:lnTo>
                  <a:lnTo>
                    <a:pt x="7228" y="16455"/>
                  </a:lnTo>
                  <a:lnTo>
                    <a:pt x="7228" y="322"/>
                  </a:lnTo>
                  <a:cubicBezTo>
                    <a:pt x="6145" y="108"/>
                    <a:pt x="5043" y="1"/>
                    <a:pt x="3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4740001" y="2114341"/>
              <a:ext cx="28085" cy="24025"/>
            </a:xfrm>
            <a:custGeom>
              <a:rect b="b" l="l" r="r" t="t"/>
              <a:pathLst>
                <a:path extrusionOk="0" h="1315" w="1537">
                  <a:moveTo>
                    <a:pt x="882" y="0"/>
                  </a:moveTo>
                  <a:cubicBezTo>
                    <a:pt x="299" y="0"/>
                    <a:pt x="1" y="703"/>
                    <a:pt x="418" y="1120"/>
                  </a:cubicBezTo>
                  <a:cubicBezTo>
                    <a:pt x="552" y="1254"/>
                    <a:pt x="717" y="1314"/>
                    <a:pt x="878" y="1314"/>
                  </a:cubicBezTo>
                  <a:cubicBezTo>
                    <a:pt x="1215" y="1314"/>
                    <a:pt x="1537" y="1050"/>
                    <a:pt x="1537" y="655"/>
                  </a:cubicBezTo>
                  <a:cubicBezTo>
                    <a:pt x="1537" y="298"/>
                    <a:pt x="1251" y="0"/>
                    <a:pt x="882" y="0"/>
                  </a:cubicBezTo>
                  <a:close/>
                </a:path>
              </a:pathLst>
            </a:custGeom>
            <a:solidFill>
              <a:srgbClr val="2EAA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4707878" y="2090407"/>
              <a:ext cx="84364" cy="72075"/>
            </a:xfrm>
            <a:custGeom>
              <a:rect b="b" l="l" r="r" t="t"/>
              <a:pathLst>
                <a:path extrusionOk="0" h="3945" w="4617">
                  <a:moveTo>
                    <a:pt x="2636" y="1306"/>
                  </a:moveTo>
                  <a:cubicBezTo>
                    <a:pt x="2973" y="1306"/>
                    <a:pt x="3295" y="1570"/>
                    <a:pt x="3295" y="1965"/>
                  </a:cubicBezTo>
                  <a:cubicBezTo>
                    <a:pt x="3295" y="2334"/>
                    <a:pt x="3009" y="2620"/>
                    <a:pt x="2640" y="2620"/>
                  </a:cubicBezTo>
                  <a:cubicBezTo>
                    <a:pt x="2057" y="2620"/>
                    <a:pt x="1759" y="1918"/>
                    <a:pt x="2176" y="1501"/>
                  </a:cubicBezTo>
                  <a:cubicBezTo>
                    <a:pt x="2310" y="1366"/>
                    <a:pt x="2475" y="1306"/>
                    <a:pt x="2636" y="1306"/>
                  </a:cubicBezTo>
                  <a:close/>
                  <a:moveTo>
                    <a:pt x="2625" y="1"/>
                  </a:moveTo>
                  <a:cubicBezTo>
                    <a:pt x="873" y="1"/>
                    <a:pt x="0" y="2124"/>
                    <a:pt x="1247" y="3358"/>
                  </a:cubicBezTo>
                  <a:cubicBezTo>
                    <a:pt x="1648" y="3764"/>
                    <a:pt x="2143" y="3945"/>
                    <a:pt x="2629" y="3945"/>
                  </a:cubicBezTo>
                  <a:cubicBezTo>
                    <a:pt x="3643" y="3945"/>
                    <a:pt x="4616" y="3156"/>
                    <a:pt x="4616" y="1965"/>
                  </a:cubicBezTo>
                  <a:cubicBezTo>
                    <a:pt x="4616" y="882"/>
                    <a:pt x="3735" y="1"/>
                    <a:pt x="2640" y="1"/>
                  </a:cubicBezTo>
                  <a:cubicBezTo>
                    <a:pt x="2635" y="1"/>
                    <a:pt x="2630" y="1"/>
                    <a:pt x="26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a:off x="4879457" y="2114341"/>
              <a:ext cx="28304" cy="24025"/>
            </a:xfrm>
            <a:custGeom>
              <a:rect b="b" l="l" r="r" t="t"/>
              <a:pathLst>
                <a:path extrusionOk="0" h="1315" w="1549">
                  <a:moveTo>
                    <a:pt x="882" y="0"/>
                  </a:moveTo>
                  <a:cubicBezTo>
                    <a:pt x="299" y="0"/>
                    <a:pt x="1" y="715"/>
                    <a:pt x="418" y="1120"/>
                  </a:cubicBezTo>
                  <a:cubicBezTo>
                    <a:pt x="552" y="1254"/>
                    <a:pt x="718" y="1314"/>
                    <a:pt x="880" y="1314"/>
                  </a:cubicBezTo>
                  <a:cubicBezTo>
                    <a:pt x="1221" y="1314"/>
                    <a:pt x="1549" y="1050"/>
                    <a:pt x="1549" y="655"/>
                  </a:cubicBezTo>
                  <a:cubicBezTo>
                    <a:pt x="1537" y="298"/>
                    <a:pt x="1251" y="0"/>
                    <a:pt x="882" y="0"/>
                  </a:cubicBezTo>
                  <a:close/>
                </a:path>
              </a:pathLst>
            </a:custGeom>
            <a:solidFill>
              <a:srgbClr val="2EAA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4847480" y="2090407"/>
              <a:ext cx="84218" cy="72075"/>
            </a:xfrm>
            <a:custGeom>
              <a:rect b="b" l="l" r="r" t="t"/>
              <a:pathLst>
                <a:path extrusionOk="0" h="3945" w="4609">
                  <a:moveTo>
                    <a:pt x="2630" y="1306"/>
                  </a:moveTo>
                  <a:cubicBezTo>
                    <a:pt x="2971" y="1306"/>
                    <a:pt x="3299" y="1570"/>
                    <a:pt x="3299" y="1965"/>
                  </a:cubicBezTo>
                  <a:cubicBezTo>
                    <a:pt x="3299" y="2334"/>
                    <a:pt x="3001" y="2620"/>
                    <a:pt x="2632" y="2620"/>
                  </a:cubicBezTo>
                  <a:cubicBezTo>
                    <a:pt x="2049" y="2620"/>
                    <a:pt x="1751" y="1918"/>
                    <a:pt x="2168" y="1501"/>
                  </a:cubicBezTo>
                  <a:cubicBezTo>
                    <a:pt x="2302" y="1366"/>
                    <a:pt x="2468" y="1306"/>
                    <a:pt x="2630" y="1306"/>
                  </a:cubicBezTo>
                  <a:close/>
                  <a:moveTo>
                    <a:pt x="2632" y="1"/>
                  </a:moveTo>
                  <a:cubicBezTo>
                    <a:pt x="882" y="1"/>
                    <a:pt x="1" y="2120"/>
                    <a:pt x="1239" y="3358"/>
                  </a:cubicBezTo>
                  <a:cubicBezTo>
                    <a:pt x="1644" y="3764"/>
                    <a:pt x="2141" y="3945"/>
                    <a:pt x="2627" y="3945"/>
                  </a:cubicBezTo>
                  <a:cubicBezTo>
                    <a:pt x="3640" y="3945"/>
                    <a:pt x="4608" y="3156"/>
                    <a:pt x="4608" y="1965"/>
                  </a:cubicBezTo>
                  <a:cubicBezTo>
                    <a:pt x="4608" y="882"/>
                    <a:pt x="3727" y="1"/>
                    <a:pt x="26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5018913" y="2114341"/>
              <a:ext cx="28304" cy="24025"/>
            </a:xfrm>
            <a:custGeom>
              <a:rect b="b" l="l" r="r" t="t"/>
              <a:pathLst>
                <a:path extrusionOk="0" h="1315" w="1549">
                  <a:moveTo>
                    <a:pt x="894" y="0"/>
                  </a:moveTo>
                  <a:cubicBezTo>
                    <a:pt x="298" y="0"/>
                    <a:pt x="1" y="703"/>
                    <a:pt x="418" y="1120"/>
                  </a:cubicBezTo>
                  <a:cubicBezTo>
                    <a:pt x="552" y="1254"/>
                    <a:pt x="718" y="1314"/>
                    <a:pt x="880" y="1314"/>
                  </a:cubicBezTo>
                  <a:cubicBezTo>
                    <a:pt x="1221" y="1314"/>
                    <a:pt x="1549" y="1050"/>
                    <a:pt x="1549" y="655"/>
                  </a:cubicBezTo>
                  <a:cubicBezTo>
                    <a:pt x="1549" y="298"/>
                    <a:pt x="1251" y="0"/>
                    <a:pt x="894" y="0"/>
                  </a:cubicBezTo>
                  <a:close/>
                </a:path>
              </a:pathLst>
            </a:custGeom>
            <a:solidFill>
              <a:srgbClr val="2EAA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4999124" y="2090407"/>
              <a:ext cx="84218" cy="72075"/>
            </a:xfrm>
            <a:custGeom>
              <a:rect b="b" l="l" r="r" t="t"/>
              <a:pathLst>
                <a:path extrusionOk="0" h="3945" w="4609">
                  <a:moveTo>
                    <a:pt x="1963" y="1306"/>
                  </a:moveTo>
                  <a:cubicBezTo>
                    <a:pt x="2304" y="1306"/>
                    <a:pt x="2632" y="1570"/>
                    <a:pt x="2632" y="1965"/>
                  </a:cubicBezTo>
                  <a:cubicBezTo>
                    <a:pt x="2632" y="2334"/>
                    <a:pt x="2334" y="2620"/>
                    <a:pt x="1977" y="2620"/>
                  </a:cubicBezTo>
                  <a:cubicBezTo>
                    <a:pt x="1381" y="2620"/>
                    <a:pt x="1084" y="1918"/>
                    <a:pt x="1501" y="1501"/>
                  </a:cubicBezTo>
                  <a:cubicBezTo>
                    <a:pt x="1635" y="1366"/>
                    <a:pt x="1801" y="1306"/>
                    <a:pt x="1963" y="1306"/>
                  </a:cubicBezTo>
                  <a:close/>
                  <a:moveTo>
                    <a:pt x="1977" y="1"/>
                  </a:moveTo>
                  <a:cubicBezTo>
                    <a:pt x="881" y="1"/>
                    <a:pt x="0" y="882"/>
                    <a:pt x="0" y="1965"/>
                  </a:cubicBezTo>
                  <a:cubicBezTo>
                    <a:pt x="0" y="3156"/>
                    <a:pt x="968" y="3945"/>
                    <a:pt x="1982" y="3945"/>
                  </a:cubicBezTo>
                  <a:cubicBezTo>
                    <a:pt x="2468" y="3945"/>
                    <a:pt x="2965" y="3764"/>
                    <a:pt x="3370" y="3358"/>
                  </a:cubicBezTo>
                  <a:cubicBezTo>
                    <a:pt x="4608" y="2120"/>
                    <a:pt x="3727" y="1"/>
                    <a:pt x="1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5162498" y="2114268"/>
              <a:ext cx="28085" cy="24025"/>
            </a:xfrm>
            <a:custGeom>
              <a:rect b="b" l="l" r="r" t="t"/>
              <a:pathLst>
                <a:path extrusionOk="0" h="1315" w="1537">
                  <a:moveTo>
                    <a:pt x="669" y="0"/>
                  </a:moveTo>
                  <a:cubicBezTo>
                    <a:pt x="328" y="0"/>
                    <a:pt x="1" y="264"/>
                    <a:pt x="1" y="659"/>
                  </a:cubicBezTo>
                  <a:cubicBezTo>
                    <a:pt x="1" y="1028"/>
                    <a:pt x="299" y="1314"/>
                    <a:pt x="668" y="1314"/>
                  </a:cubicBezTo>
                  <a:cubicBezTo>
                    <a:pt x="1251" y="1314"/>
                    <a:pt x="1537" y="612"/>
                    <a:pt x="1132" y="195"/>
                  </a:cubicBezTo>
                  <a:cubicBezTo>
                    <a:pt x="997" y="60"/>
                    <a:pt x="832" y="0"/>
                    <a:pt x="669" y="0"/>
                  </a:cubicBezTo>
                  <a:close/>
                </a:path>
              </a:pathLst>
            </a:custGeom>
            <a:solidFill>
              <a:srgbClr val="2EAA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5138579" y="2090243"/>
              <a:ext cx="84200" cy="72185"/>
            </a:xfrm>
            <a:custGeom>
              <a:rect b="b" l="l" r="r" t="t"/>
              <a:pathLst>
                <a:path extrusionOk="0" h="3951" w="4608">
                  <a:moveTo>
                    <a:pt x="1977" y="1319"/>
                  </a:moveTo>
                  <a:cubicBezTo>
                    <a:pt x="2560" y="1319"/>
                    <a:pt x="2858" y="2034"/>
                    <a:pt x="2441" y="2439"/>
                  </a:cubicBezTo>
                  <a:cubicBezTo>
                    <a:pt x="2306" y="2573"/>
                    <a:pt x="2141" y="2633"/>
                    <a:pt x="1978" y="2633"/>
                  </a:cubicBezTo>
                  <a:cubicBezTo>
                    <a:pt x="1637" y="2633"/>
                    <a:pt x="1310" y="2369"/>
                    <a:pt x="1310" y="1974"/>
                  </a:cubicBezTo>
                  <a:cubicBezTo>
                    <a:pt x="1310" y="1617"/>
                    <a:pt x="1608" y="1319"/>
                    <a:pt x="1977" y="1319"/>
                  </a:cubicBezTo>
                  <a:close/>
                  <a:moveTo>
                    <a:pt x="1982" y="0"/>
                  </a:moveTo>
                  <a:cubicBezTo>
                    <a:pt x="969" y="0"/>
                    <a:pt x="0" y="783"/>
                    <a:pt x="0" y="1974"/>
                  </a:cubicBezTo>
                  <a:cubicBezTo>
                    <a:pt x="0" y="3070"/>
                    <a:pt x="881" y="3951"/>
                    <a:pt x="1977" y="3951"/>
                  </a:cubicBezTo>
                  <a:cubicBezTo>
                    <a:pt x="3727" y="3951"/>
                    <a:pt x="4608" y="1820"/>
                    <a:pt x="3370" y="581"/>
                  </a:cubicBezTo>
                  <a:cubicBezTo>
                    <a:pt x="2965" y="180"/>
                    <a:pt x="2468" y="0"/>
                    <a:pt x="19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4953442" y="1811241"/>
              <a:ext cx="28067" cy="24025"/>
            </a:xfrm>
            <a:custGeom>
              <a:rect b="b" l="l" r="r" t="t"/>
              <a:pathLst>
                <a:path extrusionOk="0" h="1315" w="1536">
                  <a:moveTo>
                    <a:pt x="659" y="1"/>
                  </a:moveTo>
                  <a:cubicBezTo>
                    <a:pt x="322" y="1"/>
                    <a:pt x="0" y="265"/>
                    <a:pt x="0" y="660"/>
                  </a:cubicBezTo>
                  <a:cubicBezTo>
                    <a:pt x="0" y="1029"/>
                    <a:pt x="286" y="1315"/>
                    <a:pt x="655" y="1315"/>
                  </a:cubicBezTo>
                  <a:cubicBezTo>
                    <a:pt x="1238" y="1315"/>
                    <a:pt x="1536" y="612"/>
                    <a:pt x="1119" y="196"/>
                  </a:cubicBezTo>
                  <a:cubicBezTo>
                    <a:pt x="985" y="61"/>
                    <a:pt x="820" y="1"/>
                    <a:pt x="659" y="1"/>
                  </a:cubicBezTo>
                  <a:close/>
                </a:path>
              </a:pathLst>
            </a:custGeom>
            <a:solidFill>
              <a:srgbClr val="2EAA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4929286" y="1787162"/>
              <a:ext cx="84218" cy="72258"/>
            </a:xfrm>
            <a:custGeom>
              <a:rect b="b" l="l" r="r" t="t"/>
              <a:pathLst>
                <a:path extrusionOk="0" h="3955" w="4609">
                  <a:moveTo>
                    <a:pt x="1977" y="1323"/>
                  </a:moveTo>
                  <a:cubicBezTo>
                    <a:pt x="2560" y="1323"/>
                    <a:pt x="2858" y="2037"/>
                    <a:pt x="2441" y="2442"/>
                  </a:cubicBezTo>
                  <a:cubicBezTo>
                    <a:pt x="2307" y="2577"/>
                    <a:pt x="2142" y="2637"/>
                    <a:pt x="1981" y="2637"/>
                  </a:cubicBezTo>
                  <a:cubicBezTo>
                    <a:pt x="1644" y="2637"/>
                    <a:pt x="1322" y="2373"/>
                    <a:pt x="1322" y="1978"/>
                  </a:cubicBezTo>
                  <a:cubicBezTo>
                    <a:pt x="1322" y="1621"/>
                    <a:pt x="1608" y="1323"/>
                    <a:pt x="1977" y="1323"/>
                  </a:cubicBezTo>
                  <a:close/>
                  <a:moveTo>
                    <a:pt x="1993" y="1"/>
                  </a:moveTo>
                  <a:cubicBezTo>
                    <a:pt x="977" y="1"/>
                    <a:pt x="0" y="793"/>
                    <a:pt x="0" y="1978"/>
                  </a:cubicBezTo>
                  <a:cubicBezTo>
                    <a:pt x="0" y="3073"/>
                    <a:pt x="881" y="3954"/>
                    <a:pt x="1977" y="3954"/>
                  </a:cubicBezTo>
                  <a:cubicBezTo>
                    <a:pt x="3739" y="3954"/>
                    <a:pt x="4608" y="1823"/>
                    <a:pt x="3370" y="585"/>
                  </a:cubicBezTo>
                  <a:cubicBezTo>
                    <a:pt x="2970" y="181"/>
                    <a:pt x="2477" y="1"/>
                    <a:pt x="19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4953442" y="1950751"/>
              <a:ext cx="28067" cy="24080"/>
            </a:xfrm>
            <a:custGeom>
              <a:rect b="b" l="l" r="r" t="t"/>
              <a:pathLst>
                <a:path extrusionOk="0" h="1318" w="1536">
                  <a:moveTo>
                    <a:pt x="655" y="1"/>
                  </a:moveTo>
                  <a:cubicBezTo>
                    <a:pt x="286" y="1"/>
                    <a:pt x="0" y="299"/>
                    <a:pt x="0" y="656"/>
                  </a:cubicBezTo>
                  <a:cubicBezTo>
                    <a:pt x="0" y="1057"/>
                    <a:pt x="319" y="1317"/>
                    <a:pt x="654" y="1317"/>
                  </a:cubicBezTo>
                  <a:cubicBezTo>
                    <a:pt x="817" y="1317"/>
                    <a:pt x="983" y="1256"/>
                    <a:pt x="1119" y="1120"/>
                  </a:cubicBezTo>
                  <a:cubicBezTo>
                    <a:pt x="1536" y="715"/>
                    <a:pt x="1238" y="1"/>
                    <a:pt x="655" y="1"/>
                  </a:cubicBezTo>
                  <a:close/>
                </a:path>
              </a:pathLst>
            </a:custGeom>
            <a:solidFill>
              <a:srgbClr val="2EAA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4929286" y="1926781"/>
              <a:ext cx="84218" cy="72294"/>
            </a:xfrm>
            <a:custGeom>
              <a:rect b="b" l="l" r="r" t="t"/>
              <a:pathLst>
                <a:path extrusionOk="0" h="3957" w="4609">
                  <a:moveTo>
                    <a:pt x="1977" y="1325"/>
                  </a:moveTo>
                  <a:cubicBezTo>
                    <a:pt x="2334" y="1325"/>
                    <a:pt x="2632" y="1611"/>
                    <a:pt x="2632" y="1968"/>
                  </a:cubicBezTo>
                  <a:lnTo>
                    <a:pt x="2632" y="1980"/>
                  </a:lnTo>
                  <a:cubicBezTo>
                    <a:pt x="2632" y="2375"/>
                    <a:pt x="2310" y="2639"/>
                    <a:pt x="1972" y="2639"/>
                  </a:cubicBezTo>
                  <a:cubicBezTo>
                    <a:pt x="1811" y="2639"/>
                    <a:pt x="1647" y="2579"/>
                    <a:pt x="1513" y="2444"/>
                  </a:cubicBezTo>
                  <a:cubicBezTo>
                    <a:pt x="1096" y="2027"/>
                    <a:pt x="1393" y="1325"/>
                    <a:pt x="1977" y="1325"/>
                  </a:cubicBezTo>
                  <a:close/>
                  <a:moveTo>
                    <a:pt x="1987" y="0"/>
                  </a:moveTo>
                  <a:cubicBezTo>
                    <a:pt x="974" y="0"/>
                    <a:pt x="0" y="789"/>
                    <a:pt x="0" y="1980"/>
                  </a:cubicBezTo>
                  <a:cubicBezTo>
                    <a:pt x="0" y="3063"/>
                    <a:pt x="881" y="3944"/>
                    <a:pt x="1977" y="3956"/>
                  </a:cubicBezTo>
                  <a:cubicBezTo>
                    <a:pt x="3739" y="3956"/>
                    <a:pt x="4608" y="1825"/>
                    <a:pt x="3370" y="587"/>
                  </a:cubicBezTo>
                  <a:cubicBezTo>
                    <a:pt x="2969" y="182"/>
                    <a:pt x="2473" y="0"/>
                    <a:pt x="19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43"/>
          <p:cNvGrpSpPr/>
          <p:nvPr/>
        </p:nvGrpSpPr>
        <p:grpSpPr>
          <a:xfrm>
            <a:off x="1745369" y="1941448"/>
            <a:ext cx="1022279" cy="518730"/>
            <a:chOff x="1903945" y="1654613"/>
            <a:chExt cx="1173953" cy="595693"/>
          </a:xfrm>
        </p:grpSpPr>
        <p:sp>
          <p:nvSpPr>
            <p:cNvPr id="585" name="Google Shape;585;p43"/>
            <p:cNvSpPr/>
            <p:nvPr/>
          </p:nvSpPr>
          <p:spPr>
            <a:xfrm>
              <a:off x="2226783" y="1962937"/>
              <a:ext cx="528258" cy="130758"/>
            </a:xfrm>
            <a:custGeom>
              <a:rect b="b" l="l" r="r" t="t"/>
              <a:pathLst>
                <a:path extrusionOk="0" h="7157" w="28910">
                  <a:moveTo>
                    <a:pt x="5418" y="1"/>
                  </a:moveTo>
                  <a:cubicBezTo>
                    <a:pt x="5418" y="572"/>
                    <a:pt x="4966" y="1025"/>
                    <a:pt x="4394" y="1025"/>
                  </a:cubicBezTo>
                  <a:lnTo>
                    <a:pt x="1156" y="1025"/>
                  </a:lnTo>
                  <a:lnTo>
                    <a:pt x="1" y="7156"/>
                  </a:lnTo>
                  <a:lnTo>
                    <a:pt x="28909" y="7156"/>
                  </a:lnTo>
                  <a:lnTo>
                    <a:pt x="27743" y="1025"/>
                  </a:lnTo>
                  <a:lnTo>
                    <a:pt x="8490" y="1025"/>
                  </a:lnTo>
                  <a:cubicBezTo>
                    <a:pt x="7919" y="1025"/>
                    <a:pt x="7466" y="572"/>
                    <a:pt x="7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p:nvPr/>
          </p:nvSpPr>
          <p:spPr>
            <a:xfrm>
              <a:off x="2100173" y="2131094"/>
              <a:ext cx="781478" cy="82014"/>
            </a:xfrm>
            <a:custGeom>
              <a:rect b="b" l="l" r="r" t="t"/>
              <a:pathLst>
                <a:path extrusionOk="0" h="4489" w="42768">
                  <a:moveTo>
                    <a:pt x="1" y="0"/>
                  </a:moveTo>
                  <a:cubicBezTo>
                    <a:pt x="4668" y="2179"/>
                    <a:pt x="11871" y="4489"/>
                    <a:pt x="21384" y="4489"/>
                  </a:cubicBezTo>
                  <a:cubicBezTo>
                    <a:pt x="30897" y="4489"/>
                    <a:pt x="38089" y="2179"/>
                    <a:pt x="427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2255069" y="1692103"/>
              <a:ext cx="471686" cy="271072"/>
            </a:xfrm>
            <a:custGeom>
              <a:rect b="b" l="l" r="r" t="t"/>
              <a:pathLst>
                <a:path extrusionOk="0" h="14837" w="25814">
                  <a:moveTo>
                    <a:pt x="18847" y="0"/>
                  </a:moveTo>
                  <a:cubicBezTo>
                    <a:pt x="16610" y="0"/>
                    <a:pt x="14594" y="1417"/>
                    <a:pt x="13872" y="3561"/>
                  </a:cubicBezTo>
                  <a:cubicBezTo>
                    <a:pt x="13711" y="4026"/>
                    <a:pt x="13303" y="4258"/>
                    <a:pt x="12897" y="4258"/>
                  </a:cubicBezTo>
                  <a:cubicBezTo>
                    <a:pt x="12490" y="4258"/>
                    <a:pt x="12086" y="4026"/>
                    <a:pt x="11931" y="3561"/>
                  </a:cubicBezTo>
                  <a:cubicBezTo>
                    <a:pt x="11312" y="1776"/>
                    <a:pt x="9788" y="454"/>
                    <a:pt x="7930" y="97"/>
                  </a:cubicBezTo>
                  <a:cubicBezTo>
                    <a:pt x="7604" y="35"/>
                    <a:pt x="7278" y="6"/>
                    <a:pt x="6958" y="6"/>
                  </a:cubicBezTo>
                  <a:cubicBezTo>
                    <a:pt x="4483" y="6"/>
                    <a:pt x="2273" y="1770"/>
                    <a:pt x="1799" y="4300"/>
                  </a:cubicBezTo>
                  <a:lnTo>
                    <a:pt x="1" y="13825"/>
                  </a:lnTo>
                  <a:lnTo>
                    <a:pt x="2858" y="13825"/>
                  </a:lnTo>
                  <a:cubicBezTo>
                    <a:pt x="2865" y="13824"/>
                    <a:pt x="2872" y="13824"/>
                    <a:pt x="2879" y="13824"/>
                  </a:cubicBezTo>
                  <a:cubicBezTo>
                    <a:pt x="3429" y="13824"/>
                    <a:pt x="3870" y="14284"/>
                    <a:pt x="3870" y="14837"/>
                  </a:cubicBezTo>
                  <a:lnTo>
                    <a:pt x="5918" y="14837"/>
                  </a:lnTo>
                  <a:cubicBezTo>
                    <a:pt x="5906" y="14277"/>
                    <a:pt x="6371" y="13813"/>
                    <a:pt x="6942" y="13813"/>
                  </a:cubicBezTo>
                  <a:lnTo>
                    <a:pt x="25814" y="13813"/>
                  </a:lnTo>
                  <a:lnTo>
                    <a:pt x="24016" y="4288"/>
                  </a:lnTo>
                  <a:cubicBezTo>
                    <a:pt x="23563" y="1930"/>
                    <a:pt x="21599" y="180"/>
                    <a:pt x="19217" y="13"/>
                  </a:cubicBezTo>
                  <a:cubicBezTo>
                    <a:pt x="19093" y="5"/>
                    <a:pt x="18970" y="0"/>
                    <a:pt x="188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1903945" y="1654613"/>
              <a:ext cx="1173953" cy="595693"/>
            </a:xfrm>
            <a:custGeom>
              <a:rect b="b" l="l" r="r" t="t"/>
              <a:pathLst>
                <a:path extrusionOk="0" h="32605" w="64247">
                  <a:moveTo>
                    <a:pt x="26172" y="2052"/>
                  </a:moveTo>
                  <a:cubicBezTo>
                    <a:pt x="28408" y="2052"/>
                    <a:pt x="30425" y="3469"/>
                    <a:pt x="31159" y="5602"/>
                  </a:cubicBezTo>
                  <a:cubicBezTo>
                    <a:pt x="31314" y="6066"/>
                    <a:pt x="31718" y="6298"/>
                    <a:pt x="32123" y="6298"/>
                  </a:cubicBezTo>
                  <a:cubicBezTo>
                    <a:pt x="32528" y="6298"/>
                    <a:pt x="32933" y="6066"/>
                    <a:pt x="33088" y="5602"/>
                  </a:cubicBezTo>
                  <a:cubicBezTo>
                    <a:pt x="33707" y="3816"/>
                    <a:pt x="35231" y="2506"/>
                    <a:pt x="37088" y="2149"/>
                  </a:cubicBezTo>
                  <a:cubicBezTo>
                    <a:pt x="37416" y="2087"/>
                    <a:pt x="37743" y="2058"/>
                    <a:pt x="38064" y="2058"/>
                  </a:cubicBezTo>
                  <a:cubicBezTo>
                    <a:pt x="40548" y="2058"/>
                    <a:pt x="42757" y="3822"/>
                    <a:pt x="43232" y="6352"/>
                  </a:cubicBezTo>
                  <a:lnTo>
                    <a:pt x="45030" y="15877"/>
                  </a:lnTo>
                  <a:lnTo>
                    <a:pt x="26158" y="15877"/>
                  </a:lnTo>
                  <a:cubicBezTo>
                    <a:pt x="25610" y="15889"/>
                    <a:pt x="25170" y="16341"/>
                    <a:pt x="25170" y="16889"/>
                  </a:cubicBezTo>
                  <a:cubicBezTo>
                    <a:pt x="25170" y="17436"/>
                    <a:pt x="25610" y="17889"/>
                    <a:pt x="26158" y="17913"/>
                  </a:cubicBezTo>
                  <a:lnTo>
                    <a:pt x="45411" y="17913"/>
                  </a:lnTo>
                  <a:lnTo>
                    <a:pt x="46577" y="24044"/>
                  </a:lnTo>
                  <a:lnTo>
                    <a:pt x="17669" y="24044"/>
                  </a:lnTo>
                  <a:lnTo>
                    <a:pt x="18824" y="17901"/>
                  </a:lnTo>
                  <a:lnTo>
                    <a:pt x="22074" y="17901"/>
                  </a:lnTo>
                  <a:cubicBezTo>
                    <a:pt x="22622" y="17877"/>
                    <a:pt x="23051" y="17424"/>
                    <a:pt x="23051" y="16877"/>
                  </a:cubicBezTo>
                  <a:cubicBezTo>
                    <a:pt x="23051" y="16329"/>
                    <a:pt x="22622" y="15877"/>
                    <a:pt x="22074" y="15853"/>
                  </a:cubicBezTo>
                  <a:lnTo>
                    <a:pt x="19217" y="15853"/>
                  </a:lnTo>
                  <a:lnTo>
                    <a:pt x="21015" y="6328"/>
                  </a:lnTo>
                  <a:cubicBezTo>
                    <a:pt x="21455" y="3994"/>
                    <a:pt x="23420" y="2244"/>
                    <a:pt x="25801" y="2065"/>
                  </a:cubicBezTo>
                  <a:cubicBezTo>
                    <a:pt x="25925" y="2057"/>
                    <a:pt x="26049" y="2052"/>
                    <a:pt x="26172" y="2052"/>
                  </a:cubicBezTo>
                  <a:close/>
                  <a:moveTo>
                    <a:pt x="53507" y="26080"/>
                  </a:moveTo>
                  <a:cubicBezTo>
                    <a:pt x="48828" y="28259"/>
                    <a:pt x="41636" y="30569"/>
                    <a:pt x="32123" y="30569"/>
                  </a:cubicBezTo>
                  <a:cubicBezTo>
                    <a:pt x="22598" y="30569"/>
                    <a:pt x="15407" y="28259"/>
                    <a:pt x="10728" y="26080"/>
                  </a:cubicBezTo>
                  <a:close/>
                  <a:moveTo>
                    <a:pt x="26179" y="1"/>
                  </a:moveTo>
                  <a:cubicBezTo>
                    <a:pt x="25658" y="1"/>
                    <a:pt x="25133" y="57"/>
                    <a:pt x="24610" y="172"/>
                  </a:cubicBezTo>
                  <a:cubicBezTo>
                    <a:pt x="21753" y="803"/>
                    <a:pt x="19550" y="3077"/>
                    <a:pt x="19002" y="5959"/>
                  </a:cubicBezTo>
                  <a:lnTo>
                    <a:pt x="15585" y="24032"/>
                  </a:lnTo>
                  <a:lnTo>
                    <a:pt x="6906" y="24032"/>
                  </a:lnTo>
                  <a:cubicBezTo>
                    <a:pt x="3572" y="22008"/>
                    <a:pt x="1881" y="20282"/>
                    <a:pt x="1857" y="20258"/>
                  </a:cubicBezTo>
                  <a:cubicBezTo>
                    <a:pt x="1657" y="20051"/>
                    <a:pt x="1390" y="19947"/>
                    <a:pt x="1124" y="19947"/>
                  </a:cubicBezTo>
                  <a:cubicBezTo>
                    <a:pt x="869" y="19947"/>
                    <a:pt x="615" y="20042"/>
                    <a:pt x="417" y="20234"/>
                  </a:cubicBezTo>
                  <a:cubicBezTo>
                    <a:pt x="12" y="20627"/>
                    <a:pt x="0" y="21270"/>
                    <a:pt x="393" y="21675"/>
                  </a:cubicBezTo>
                  <a:cubicBezTo>
                    <a:pt x="500" y="21794"/>
                    <a:pt x="3120" y="24485"/>
                    <a:pt x="8358" y="27188"/>
                  </a:cubicBezTo>
                  <a:cubicBezTo>
                    <a:pt x="13157" y="29652"/>
                    <a:pt x="21181" y="32605"/>
                    <a:pt x="32123" y="32605"/>
                  </a:cubicBezTo>
                  <a:cubicBezTo>
                    <a:pt x="43065" y="32605"/>
                    <a:pt x="51078" y="29652"/>
                    <a:pt x="55876" y="27188"/>
                  </a:cubicBezTo>
                  <a:cubicBezTo>
                    <a:pt x="61127" y="24485"/>
                    <a:pt x="63746" y="21794"/>
                    <a:pt x="63853" y="21675"/>
                  </a:cubicBezTo>
                  <a:cubicBezTo>
                    <a:pt x="64246" y="21270"/>
                    <a:pt x="64234" y="20627"/>
                    <a:pt x="63830" y="20234"/>
                  </a:cubicBezTo>
                  <a:cubicBezTo>
                    <a:pt x="63633" y="20044"/>
                    <a:pt x="63378" y="19948"/>
                    <a:pt x="63122" y="19948"/>
                  </a:cubicBezTo>
                  <a:cubicBezTo>
                    <a:pt x="62851" y="19948"/>
                    <a:pt x="62579" y="20056"/>
                    <a:pt x="62377" y="20270"/>
                  </a:cubicBezTo>
                  <a:cubicBezTo>
                    <a:pt x="62365" y="20282"/>
                    <a:pt x="60674" y="22008"/>
                    <a:pt x="57341" y="24032"/>
                  </a:cubicBezTo>
                  <a:lnTo>
                    <a:pt x="48661" y="24032"/>
                  </a:lnTo>
                  <a:lnTo>
                    <a:pt x="47268" y="16674"/>
                  </a:lnTo>
                  <a:lnTo>
                    <a:pt x="45232" y="5959"/>
                  </a:lnTo>
                  <a:cubicBezTo>
                    <a:pt x="44696" y="3089"/>
                    <a:pt x="42494" y="803"/>
                    <a:pt x="39636" y="172"/>
                  </a:cubicBezTo>
                  <a:cubicBezTo>
                    <a:pt x="39114" y="57"/>
                    <a:pt x="38588" y="1"/>
                    <a:pt x="38067" y="1"/>
                  </a:cubicBezTo>
                  <a:cubicBezTo>
                    <a:pt x="35737" y="1"/>
                    <a:pt x="33505" y="1122"/>
                    <a:pt x="32123" y="3077"/>
                  </a:cubicBezTo>
                  <a:cubicBezTo>
                    <a:pt x="30732" y="1122"/>
                    <a:pt x="28505" y="1"/>
                    <a:pt x="26179" y="1"/>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3"/>
          <p:cNvGrpSpPr/>
          <p:nvPr/>
        </p:nvGrpSpPr>
        <p:grpSpPr>
          <a:xfrm>
            <a:off x="5472497" y="2921218"/>
            <a:ext cx="644519" cy="466547"/>
            <a:chOff x="4595338" y="2724413"/>
            <a:chExt cx="740146" cy="535768"/>
          </a:xfrm>
        </p:grpSpPr>
        <p:sp>
          <p:nvSpPr>
            <p:cNvPr id="590" name="Google Shape;590;p43"/>
            <p:cNvSpPr/>
            <p:nvPr/>
          </p:nvSpPr>
          <p:spPr>
            <a:xfrm>
              <a:off x="4663860" y="2768443"/>
              <a:ext cx="603084" cy="362203"/>
            </a:xfrm>
            <a:custGeom>
              <a:rect b="b" l="l" r="r" t="t"/>
              <a:pathLst>
                <a:path extrusionOk="0" h="19825" w="33005">
                  <a:moveTo>
                    <a:pt x="4835" y="10359"/>
                  </a:moveTo>
                  <a:cubicBezTo>
                    <a:pt x="5394" y="10359"/>
                    <a:pt x="5680" y="11038"/>
                    <a:pt x="5275" y="11442"/>
                  </a:cubicBezTo>
                  <a:cubicBezTo>
                    <a:pt x="5148" y="11573"/>
                    <a:pt x="4990" y="11632"/>
                    <a:pt x="4833" y="11632"/>
                  </a:cubicBezTo>
                  <a:cubicBezTo>
                    <a:pt x="4508" y="11632"/>
                    <a:pt x="4192" y="11376"/>
                    <a:pt x="4192" y="10990"/>
                  </a:cubicBezTo>
                  <a:cubicBezTo>
                    <a:pt x="4192" y="10645"/>
                    <a:pt x="4478" y="10359"/>
                    <a:pt x="4835" y="10359"/>
                  </a:cubicBezTo>
                  <a:close/>
                  <a:moveTo>
                    <a:pt x="28171" y="10359"/>
                  </a:moveTo>
                  <a:cubicBezTo>
                    <a:pt x="28742" y="10359"/>
                    <a:pt x="29028" y="11038"/>
                    <a:pt x="28623" y="11442"/>
                  </a:cubicBezTo>
                  <a:cubicBezTo>
                    <a:pt x="28492" y="11573"/>
                    <a:pt x="28333" y="11632"/>
                    <a:pt x="28176" y="11632"/>
                  </a:cubicBezTo>
                  <a:cubicBezTo>
                    <a:pt x="27850" y="11632"/>
                    <a:pt x="27540" y="11376"/>
                    <a:pt x="27540" y="10990"/>
                  </a:cubicBezTo>
                  <a:cubicBezTo>
                    <a:pt x="27540" y="10645"/>
                    <a:pt x="27826" y="10359"/>
                    <a:pt x="28171" y="10359"/>
                  </a:cubicBezTo>
                  <a:close/>
                  <a:moveTo>
                    <a:pt x="7371" y="12133"/>
                  </a:moveTo>
                  <a:lnTo>
                    <a:pt x="7371" y="12145"/>
                  </a:lnTo>
                  <a:cubicBezTo>
                    <a:pt x="7942" y="12145"/>
                    <a:pt x="8228" y="12823"/>
                    <a:pt x="7823" y="13228"/>
                  </a:cubicBezTo>
                  <a:cubicBezTo>
                    <a:pt x="7696" y="13359"/>
                    <a:pt x="7537" y="13418"/>
                    <a:pt x="7381" y="13418"/>
                  </a:cubicBezTo>
                  <a:cubicBezTo>
                    <a:pt x="7055" y="13418"/>
                    <a:pt x="6740" y="13162"/>
                    <a:pt x="6740" y="12776"/>
                  </a:cubicBezTo>
                  <a:cubicBezTo>
                    <a:pt x="6740" y="12419"/>
                    <a:pt x="7025" y="12133"/>
                    <a:pt x="7371" y="12133"/>
                  </a:cubicBezTo>
                  <a:close/>
                  <a:moveTo>
                    <a:pt x="10669" y="0"/>
                  </a:moveTo>
                  <a:lnTo>
                    <a:pt x="5323" y="6454"/>
                  </a:lnTo>
                  <a:cubicBezTo>
                    <a:pt x="5195" y="6610"/>
                    <a:pt x="5012" y="6688"/>
                    <a:pt x="4829" y="6688"/>
                  </a:cubicBezTo>
                  <a:cubicBezTo>
                    <a:pt x="4636" y="6688"/>
                    <a:pt x="4445" y="6601"/>
                    <a:pt x="4323" y="6430"/>
                  </a:cubicBezTo>
                  <a:lnTo>
                    <a:pt x="1" y="643"/>
                  </a:lnTo>
                  <a:lnTo>
                    <a:pt x="2144" y="14681"/>
                  </a:lnTo>
                  <a:cubicBezTo>
                    <a:pt x="4644" y="17134"/>
                    <a:pt x="7740" y="18908"/>
                    <a:pt x="11121" y="19824"/>
                  </a:cubicBezTo>
                  <a:cubicBezTo>
                    <a:pt x="10883" y="19027"/>
                    <a:pt x="10776" y="18193"/>
                    <a:pt x="10776" y="17360"/>
                  </a:cubicBezTo>
                  <a:cubicBezTo>
                    <a:pt x="10776" y="13443"/>
                    <a:pt x="13288" y="10371"/>
                    <a:pt x="16503" y="10371"/>
                  </a:cubicBezTo>
                  <a:cubicBezTo>
                    <a:pt x="19718" y="10371"/>
                    <a:pt x="22230" y="13443"/>
                    <a:pt x="22230" y="17360"/>
                  </a:cubicBezTo>
                  <a:cubicBezTo>
                    <a:pt x="22230" y="18193"/>
                    <a:pt x="22111" y="19027"/>
                    <a:pt x="21873" y="19824"/>
                  </a:cubicBezTo>
                  <a:cubicBezTo>
                    <a:pt x="25266" y="18908"/>
                    <a:pt x="28361" y="17145"/>
                    <a:pt x="30874" y="14681"/>
                  </a:cubicBezTo>
                  <a:lnTo>
                    <a:pt x="33005" y="643"/>
                  </a:lnTo>
                  <a:lnTo>
                    <a:pt x="28683" y="6430"/>
                  </a:lnTo>
                  <a:cubicBezTo>
                    <a:pt x="28555" y="6601"/>
                    <a:pt x="28363" y="6688"/>
                    <a:pt x="28172" y="6688"/>
                  </a:cubicBezTo>
                  <a:cubicBezTo>
                    <a:pt x="27991" y="6688"/>
                    <a:pt x="27810" y="6610"/>
                    <a:pt x="27683" y="6454"/>
                  </a:cubicBezTo>
                  <a:lnTo>
                    <a:pt x="22337" y="0"/>
                  </a:lnTo>
                  <a:lnTo>
                    <a:pt x="16991" y="6454"/>
                  </a:lnTo>
                  <a:cubicBezTo>
                    <a:pt x="16866" y="6608"/>
                    <a:pt x="16684" y="6686"/>
                    <a:pt x="16503" y="6686"/>
                  </a:cubicBezTo>
                  <a:cubicBezTo>
                    <a:pt x="16321" y="6686"/>
                    <a:pt x="16140" y="6608"/>
                    <a:pt x="16015" y="6454"/>
                  </a:cubicBezTo>
                  <a:lnTo>
                    <a:pt x="106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3"/>
            <p:cNvSpPr/>
            <p:nvPr/>
          </p:nvSpPr>
          <p:spPr>
            <a:xfrm>
              <a:off x="4620791" y="2980960"/>
              <a:ext cx="689239" cy="255835"/>
            </a:xfrm>
            <a:custGeom>
              <a:rect b="b" l="l" r="r" t="t"/>
              <a:pathLst>
                <a:path extrusionOk="0" h="14003" w="37720">
                  <a:moveTo>
                    <a:pt x="18860" y="1275"/>
                  </a:moveTo>
                  <a:cubicBezTo>
                    <a:pt x="20646" y="1275"/>
                    <a:pt x="22039" y="3227"/>
                    <a:pt x="22039" y="5728"/>
                  </a:cubicBezTo>
                  <a:cubicBezTo>
                    <a:pt x="22039" y="8228"/>
                    <a:pt x="20646" y="10193"/>
                    <a:pt x="18860" y="10193"/>
                  </a:cubicBezTo>
                  <a:cubicBezTo>
                    <a:pt x="17074" y="10193"/>
                    <a:pt x="15681" y="8228"/>
                    <a:pt x="15681" y="5728"/>
                  </a:cubicBezTo>
                  <a:cubicBezTo>
                    <a:pt x="15681" y="3227"/>
                    <a:pt x="17074" y="1275"/>
                    <a:pt x="18860" y="1275"/>
                  </a:cubicBezTo>
                  <a:close/>
                  <a:moveTo>
                    <a:pt x="18860" y="1"/>
                  </a:moveTo>
                  <a:cubicBezTo>
                    <a:pt x="16360" y="1"/>
                    <a:pt x="14407" y="2525"/>
                    <a:pt x="14407" y="5728"/>
                  </a:cubicBezTo>
                  <a:cubicBezTo>
                    <a:pt x="14395" y="6787"/>
                    <a:pt x="14621" y="7835"/>
                    <a:pt x="15074" y="8788"/>
                  </a:cubicBezTo>
                  <a:lnTo>
                    <a:pt x="15086" y="8811"/>
                  </a:lnTo>
                  <a:cubicBezTo>
                    <a:pt x="15859" y="10419"/>
                    <a:pt x="17253" y="11467"/>
                    <a:pt x="18860" y="11467"/>
                  </a:cubicBezTo>
                  <a:cubicBezTo>
                    <a:pt x="19717" y="11455"/>
                    <a:pt x="20551" y="11157"/>
                    <a:pt x="21229" y="10609"/>
                  </a:cubicBezTo>
                  <a:cubicBezTo>
                    <a:pt x="21359" y="10506"/>
                    <a:pt x="21493" y="10462"/>
                    <a:pt x="21621" y="10462"/>
                  </a:cubicBezTo>
                  <a:cubicBezTo>
                    <a:pt x="22142" y="10462"/>
                    <a:pt x="22550" y="11189"/>
                    <a:pt x="22015" y="11609"/>
                  </a:cubicBezTo>
                  <a:cubicBezTo>
                    <a:pt x="21122" y="12336"/>
                    <a:pt x="20003" y="12729"/>
                    <a:pt x="18860" y="12729"/>
                  </a:cubicBezTo>
                  <a:cubicBezTo>
                    <a:pt x="16836" y="12729"/>
                    <a:pt x="15097" y="11526"/>
                    <a:pt x="14085" y="9645"/>
                  </a:cubicBezTo>
                  <a:cubicBezTo>
                    <a:pt x="10049" y="8752"/>
                    <a:pt x="6358" y="6728"/>
                    <a:pt x="3441" y="3799"/>
                  </a:cubicBezTo>
                  <a:cubicBezTo>
                    <a:pt x="3072" y="3430"/>
                    <a:pt x="2584" y="3245"/>
                    <a:pt x="2096" y="3245"/>
                  </a:cubicBezTo>
                  <a:cubicBezTo>
                    <a:pt x="1608" y="3245"/>
                    <a:pt x="1120" y="3430"/>
                    <a:pt x="750" y="3799"/>
                  </a:cubicBezTo>
                  <a:cubicBezTo>
                    <a:pt x="0" y="4549"/>
                    <a:pt x="0" y="5763"/>
                    <a:pt x="750" y="6502"/>
                  </a:cubicBezTo>
                  <a:cubicBezTo>
                    <a:pt x="5751" y="11502"/>
                    <a:pt x="12305" y="14003"/>
                    <a:pt x="18860" y="14003"/>
                  </a:cubicBezTo>
                  <a:cubicBezTo>
                    <a:pt x="25414" y="14003"/>
                    <a:pt x="31969" y="11502"/>
                    <a:pt x="36969" y="6502"/>
                  </a:cubicBezTo>
                  <a:cubicBezTo>
                    <a:pt x="37719" y="5763"/>
                    <a:pt x="37719" y="4549"/>
                    <a:pt x="36969" y="3811"/>
                  </a:cubicBezTo>
                  <a:cubicBezTo>
                    <a:pt x="36594" y="3436"/>
                    <a:pt x="36106" y="3248"/>
                    <a:pt x="35618" y="3248"/>
                  </a:cubicBezTo>
                  <a:cubicBezTo>
                    <a:pt x="35130" y="3248"/>
                    <a:pt x="34642" y="3436"/>
                    <a:pt x="34267" y="3811"/>
                  </a:cubicBezTo>
                  <a:cubicBezTo>
                    <a:pt x="31278" y="6799"/>
                    <a:pt x="27480" y="8859"/>
                    <a:pt x="23337" y="9716"/>
                  </a:cubicBezTo>
                  <a:cubicBezTo>
                    <a:pt x="23291" y="9726"/>
                    <a:pt x="23246" y="9730"/>
                    <a:pt x="23202" y="9730"/>
                  </a:cubicBezTo>
                  <a:cubicBezTo>
                    <a:pt x="22745" y="9730"/>
                    <a:pt x="22417" y="9246"/>
                    <a:pt x="22634" y="8811"/>
                  </a:cubicBezTo>
                  <a:cubicBezTo>
                    <a:pt x="23087" y="7847"/>
                    <a:pt x="23325" y="6799"/>
                    <a:pt x="23313" y="5728"/>
                  </a:cubicBezTo>
                  <a:cubicBezTo>
                    <a:pt x="23313" y="2525"/>
                    <a:pt x="21360" y="1"/>
                    <a:pt x="188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3"/>
            <p:cNvSpPr/>
            <p:nvPr/>
          </p:nvSpPr>
          <p:spPr>
            <a:xfrm>
              <a:off x="4595338" y="2724413"/>
              <a:ext cx="740146" cy="535768"/>
            </a:xfrm>
            <a:custGeom>
              <a:rect b="b" l="l" r="r" t="t"/>
              <a:pathLst>
                <a:path extrusionOk="0" h="29325" w="40506">
                  <a:moveTo>
                    <a:pt x="26087" y="2410"/>
                  </a:moveTo>
                  <a:lnTo>
                    <a:pt x="31433" y="8864"/>
                  </a:lnTo>
                  <a:cubicBezTo>
                    <a:pt x="31560" y="9020"/>
                    <a:pt x="31741" y="9098"/>
                    <a:pt x="31922" y="9098"/>
                  </a:cubicBezTo>
                  <a:cubicBezTo>
                    <a:pt x="32113" y="9098"/>
                    <a:pt x="32305" y="9011"/>
                    <a:pt x="32433" y="8840"/>
                  </a:cubicBezTo>
                  <a:lnTo>
                    <a:pt x="36743" y="3053"/>
                  </a:lnTo>
                  <a:lnTo>
                    <a:pt x="34624" y="17091"/>
                  </a:lnTo>
                  <a:cubicBezTo>
                    <a:pt x="32111" y="19555"/>
                    <a:pt x="29016" y="21318"/>
                    <a:pt x="25634" y="22234"/>
                  </a:cubicBezTo>
                  <a:cubicBezTo>
                    <a:pt x="25873" y="21437"/>
                    <a:pt x="25980" y="20603"/>
                    <a:pt x="25980" y="19770"/>
                  </a:cubicBezTo>
                  <a:cubicBezTo>
                    <a:pt x="25980" y="15853"/>
                    <a:pt x="23468" y="12781"/>
                    <a:pt x="20253" y="12781"/>
                  </a:cubicBezTo>
                  <a:cubicBezTo>
                    <a:pt x="17038" y="12781"/>
                    <a:pt x="14526" y="15853"/>
                    <a:pt x="14526" y="19770"/>
                  </a:cubicBezTo>
                  <a:cubicBezTo>
                    <a:pt x="14526" y="20603"/>
                    <a:pt x="14645" y="21437"/>
                    <a:pt x="14871" y="22234"/>
                  </a:cubicBezTo>
                  <a:cubicBezTo>
                    <a:pt x="11490" y="21318"/>
                    <a:pt x="8394" y="19544"/>
                    <a:pt x="5894" y="17091"/>
                  </a:cubicBezTo>
                  <a:lnTo>
                    <a:pt x="3763" y="3053"/>
                  </a:lnTo>
                  <a:lnTo>
                    <a:pt x="8073" y="8852"/>
                  </a:lnTo>
                  <a:cubicBezTo>
                    <a:pt x="8195" y="9023"/>
                    <a:pt x="8386" y="9109"/>
                    <a:pt x="8579" y="9109"/>
                  </a:cubicBezTo>
                  <a:cubicBezTo>
                    <a:pt x="8762" y="9109"/>
                    <a:pt x="8945" y="9032"/>
                    <a:pt x="9073" y="8876"/>
                  </a:cubicBezTo>
                  <a:lnTo>
                    <a:pt x="14419" y="2410"/>
                  </a:lnTo>
                  <a:lnTo>
                    <a:pt x="19765" y="8864"/>
                  </a:lnTo>
                  <a:cubicBezTo>
                    <a:pt x="19890" y="9018"/>
                    <a:pt x="20071" y="9096"/>
                    <a:pt x="20253" y="9096"/>
                  </a:cubicBezTo>
                  <a:cubicBezTo>
                    <a:pt x="20434" y="9096"/>
                    <a:pt x="20616" y="9018"/>
                    <a:pt x="20741" y="8864"/>
                  </a:cubicBezTo>
                  <a:lnTo>
                    <a:pt x="26087" y="2410"/>
                  </a:lnTo>
                  <a:close/>
                  <a:moveTo>
                    <a:pt x="20253" y="14043"/>
                  </a:moveTo>
                  <a:cubicBezTo>
                    <a:pt x="22753" y="14043"/>
                    <a:pt x="24706" y="16567"/>
                    <a:pt x="24706" y="19782"/>
                  </a:cubicBezTo>
                  <a:cubicBezTo>
                    <a:pt x="24718" y="20841"/>
                    <a:pt x="24480" y="21889"/>
                    <a:pt x="24027" y="22853"/>
                  </a:cubicBezTo>
                  <a:cubicBezTo>
                    <a:pt x="23810" y="23288"/>
                    <a:pt x="24138" y="23772"/>
                    <a:pt x="24595" y="23772"/>
                  </a:cubicBezTo>
                  <a:cubicBezTo>
                    <a:pt x="24639" y="23772"/>
                    <a:pt x="24684" y="23768"/>
                    <a:pt x="24730" y="23758"/>
                  </a:cubicBezTo>
                  <a:cubicBezTo>
                    <a:pt x="28873" y="22901"/>
                    <a:pt x="32671" y="20841"/>
                    <a:pt x="35660" y="17853"/>
                  </a:cubicBezTo>
                  <a:cubicBezTo>
                    <a:pt x="36030" y="17494"/>
                    <a:pt x="36508" y="17316"/>
                    <a:pt x="36984" y="17316"/>
                  </a:cubicBezTo>
                  <a:cubicBezTo>
                    <a:pt x="37472" y="17316"/>
                    <a:pt x="37959" y="17503"/>
                    <a:pt x="38327" y="17877"/>
                  </a:cubicBezTo>
                  <a:cubicBezTo>
                    <a:pt x="39065" y="18615"/>
                    <a:pt x="39077" y="19794"/>
                    <a:pt x="38362" y="20544"/>
                  </a:cubicBezTo>
                  <a:cubicBezTo>
                    <a:pt x="33585" y="25345"/>
                    <a:pt x="27108" y="28045"/>
                    <a:pt x="20342" y="28045"/>
                  </a:cubicBezTo>
                  <a:cubicBezTo>
                    <a:pt x="20312" y="28045"/>
                    <a:pt x="20283" y="28045"/>
                    <a:pt x="20253" y="28045"/>
                  </a:cubicBezTo>
                  <a:cubicBezTo>
                    <a:pt x="20223" y="28045"/>
                    <a:pt x="20193" y="28045"/>
                    <a:pt x="20164" y="28045"/>
                  </a:cubicBezTo>
                  <a:cubicBezTo>
                    <a:pt x="13397" y="28045"/>
                    <a:pt x="6909" y="25345"/>
                    <a:pt x="2143" y="20544"/>
                  </a:cubicBezTo>
                  <a:cubicBezTo>
                    <a:pt x="1393" y="19805"/>
                    <a:pt x="1393" y="18591"/>
                    <a:pt x="2143" y="17853"/>
                  </a:cubicBezTo>
                  <a:cubicBezTo>
                    <a:pt x="2513" y="17478"/>
                    <a:pt x="3001" y="17290"/>
                    <a:pt x="3490" y="17290"/>
                  </a:cubicBezTo>
                  <a:cubicBezTo>
                    <a:pt x="3980" y="17290"/>
                    <a:pt x="4471" y="17478"/>
                    <a:pt x="4846" y="17853"/>
                  </a:cubicBezTo>
                  <a:cubicBezTo>
                    <a:pt x="7751" y="20770"/>
                    <a:pt x="11442" y="22794"/>
                    <a:pt x="15478" y="23699"/>
                  </a:cubicBezTo>
                  <a:cubicBezTo>
                    <a:pt x="16490" y="25568"/>
                    <a:pt x="18241" y="26783"/>
                    <a:pt x="20253" y="26783"/>
                  </a:cubicBezTo>
                  <a:cubicBezTo>
                    <a:pt x="21396" y="26771"/>
                    <a:pt x="22515" y="26378"/>
                    <a:pt x="23408" y="25651"/>
                  </a:cubicBezTo>
                  <a:cubicBezTo>
                    <a:pt x="23943" y="25231"/>
                    <a:pt x="23535" y="24504"/>
                    <a:pt x="23014" y="24504"/>
                  </a:cubicBezTo>
                  <a:cubicBezTo>
                    <a:pt x="22886" y="24504"/>
                    <a:pt x="22752" y="24548"/>
                    <a:pt x="22622" y="24651"/>
                  </a:cubicBezTo>
                  <a:cubicBezTo>
                    <a:pt x="21944" y="25199"/>
                    <a:pt x="21110" y="25497"/>
                    <a:pt x="20253" y="25509"/>
                  </a:cubicBezTo>
                  <a:cubicBezTo>
                    <a:pt x="18646" y="25509"/>
                    <a:pt x="17252" y="24461"/>
                    <a:pt x="16479" y="22853"/>
                  </a:cubicBezTo>
                  <a:lnTo>
                    <a:pt x="16467" y="22830"/>
                  </a:lnTo>
                  <a:cubicBezTo>
                    <a:pt x="16014" y="21877"/>
                    <a:pt x="15788" y="20829"/>
                    <a:pt x="15800" y="19782"/>
                  </a:cubicBezTo>
                  <a:cubicBezTo>
                    <a:pt x="15800" y="16567"/>
                    <a:pt x="17753" y="14043"/>
                    <a:pt x="20253" y="14043"/>
                  </a:cubicBezTo>
                  <a:close/>
                  <a:moveTo>
                    <a:pt x="37748" y="1"/>
                  </a:moveTo>
                  <a:cubicBezTo>
                    <a:pt x="37566" y="1"/>
                    <a:pt x="37380" y="78"/>
                    <a:pt x="37243" y="255"/>
                  </a:cubicBezTo>
                  <a:lnTo>
                    <a:pt x="31885" y="7435"/>
                  </a:lnTo>
                  <a:lnTo>
                    <a:pt x="26587" y="1006"/>
                  </a:lnTo>
                  <a:cubicBezTo>
                    <a:pt x="26456" y="851"/>
                    <a:pt x="26274" y="773"/>
                    <a:pt x="26093" y="773"/>
                  </a:cubicBezTo>
                  <a:cubicBezTo>
                    <a:pt x="25911" y="773"/>
                    <a:pt x="25730" y="851"/>
                    <a:pt x="25599" y="1006"/>
                  </a:cubicBezTo>
                  <a:lnTo>
                    <a:pt x="20253" y="7471"/>
                  </a:lnTo>
                  <a:lnTo>
                    <a:pt x="14907" y="1017"/>
                  </a:lnTo>
                  <a:cubicBezTo>
                    <a:pt x="14776" y="863"/>
                    <a:pt x="14594" y="785"/>
                    <a:pt x="14414" y="785"/>
                  </a:cubicBezTo>
                  <a:cubicBezTo>
                    <a:pt x="14234" y="785"/>
                    <a:pt x="14056" y="863"/>
                    <a:pt x="13931" y="1017"/>
                  </a:cubicBezTo>
                  <a:lnTo>
                    <a:pt x="8609" y="7435"/>
                  </a:lnTo>
                  <a:lnTo>
                    <a:pt x="3251" y="267"/>
                  </a:lnTo>
                  <a:cubicBezTo>
                    <a:pt x="3114" y="86"/>
                    <a:pt x="2928" y="7"/>
                    <a:pt x="2746" y="7"/>
                  </a:cubicBezTo>
                  <a:cubicBezTo>
                    <a:pt x="2388" y="7"/>
                    <a:pt x="2045" y="310"/>
                    <a:pt x="2108" y="744"/>
                  </a:cubicBezTo>
                  <a:lnTo>
                    <a:pt x="4453" y="16174"/>
                  </a:lnTo>
                  <a:cubicBezTo>
                    <a:pt x="4130" y="16070"/>
                    <a:pt x="3801" y="16020"/>
                    <a:pt x="3476" y="16020"/>
                  </a:cubicBezTo>
                  <a:cubicBezTo>
                    <a:pt x="2388" y="16020"/>
                    <a:pt x="1349" y="16580"/>
                    <a:pt x="762" y="17543"/>
                  </a:cubicBezTo>
                  <a:cubicBezTo>
                    <a:pt x="0" y="18805"/>
                    <a:pt x="191" y="20413"/>
                    <a:pt x="1227" y="21449"/>
                  </a:cubicBezTo>
                  <a:cubicBezTo>
                    <a:pt x="6477" y="26699"/>
                    <a:pt x="13359" y="29325"/>
                    <a:pt x="20241" y="29325"/>
                  </a:cubicBezTo>
                  <a:cubicBezTo>
                    <a:pt x="27123" y="29325"/>
                    <a:pt x="34005" y="26699"/>
                    <a:pt x="39255" y="21449"/>
                  </a:cubicBezTo>
                  <a:cubicBezTo>
                    <a:pt x="40505" y="20210"/>
                    <a:pt x="40505" y="18198"/>
                    <a:pt x="39267" y="16948"/>
                  </a:cubicBezTo>
                  <a:cubicBezTo>
                    <a:pt x="38682" y="16363"/>
                    <a:pt x="37878" y="16019"/>
                    <a:pt x="37059" y="16019"/>
                  </a:cubicBezTo>
                  <a:cubicBezTo>
                    <a:pt x="37045" y="16019"/>
                    <a:pt x="37031" y="16019"/>
                    <a:pt x="37017" y="16019"/>
                  </a:cubicBezTo>
                  <a:cubicBezTo>
                    <a:pt x="36988" y="16018"/>
                    <a:pt x="36960" y="16018"/>
                    <a:pt x="36932" y="16018"/>
                  </a:cubicBezTo>
                  <a:cubicBezTo>
                    <a:pt x="36627" y="16018"/>
                    <a:pt x="36324" y="16075"/>
                    <a:pt x="36041" y="16162"/>
                  </a:cubicBezTo>
                  <a:lnTo>
                    <a:pt x="38386" y="732"/>
                  </a:lnTo>
                  <a:cubicBezTo>
                    <a:pt x="38449" y="298"/>
                    <a:pt x="38105" y="1"/>
                    <a:pt x="37748" y="1"/>
                  </a:cubicBezTo>
                  <a:close/>
                </a:path>
              </a:pathLst>
            </a:custGeom>
            <a:solidFill>
              <a:srgbClr val="000000"/>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4740440" y="2957483"/>
              <a:ext cx="27226" cy="23495"/>
            </a:xfrm>
            <a:custGeom>
              <a:rect b="b" l="l" r="r" t="t"/>
              <a:pathLst>
                <a:path extrusionOk="0" h="1286" w="1490">
                  <a:moveTo>
                    <a:pt x="642" y="1"/>
                  </a:moveTo>
                  <a:cubicBezTo>
                    <a:pt x="317" y="1"/>
                    <a:pt x="1" y="257"/>
                    <a:pt x="1" y="643"/>
                  </a:cubicBezTo>
                  <a:cubicBezTo>
                    <a:pt x="1" y="1000"/>
                    <a:pt x="287" y="1286"/>
                    <a:pt x="644" y="1286"/>
                  </a:cubicBezTo>
                  <a:cubicBezTo>
                    <a:pt x="1203" y="1274"/>
                    <a:pt x="1489" y="595"/>
                    <a:pt x="1084" y="191"/>
                  </a:cubicBezTo>
                  <a:cubicBezTo>
                    <a:pt x="957" y="59"/>
                    <a:pt x="799" y="1"/>
                    <a:pt x="642" y="1"/>
                  </a:cubicBezTo>
                  <a:close/>
                </a:path>
              </a:pathLst>
            </a:custGeom>
            <a:solidFill>
              <a:srgbClr val="000000"/>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3"/>
            <p:cNvSpPr/>
            <p:nvPr/>
          </p:nvSpPr>
          <p:spPr>
            <a:xfrm>
              <a:off x="4786998" y="2990113"/>
              <a:ext cx="27208" cy="23276"/>
            </a:xfrm>
            <a:custGeom>
              <a:rect b="b" l="l" r="r" t="t"/>
              <a:pathLst>
                <a:path extrusionOk="0" h="1274" w="1489">
                  <a:moveTo>
                    <a:pt x="642" y="1"/>
                  </a:moveTo>
                  <a:cubicBezTo>
                    <a:pt x="316" y="1"/>
                    <a:pt x="1" y="256"/>
                    <a:pt x="1" y="643"/>
                  </a:cubicBezTo>
                  <a:cubicBezTo>
                    <a:pt x="1" y="988"/>
                    <a:pt x="286" y="1274"/>
                    <a:pt x="632" y="1274"/>
                  </a:cubicBezTo>
                  <a:cubicBezTo>
                    <a:pt x="1203" y="1274"/>
                    <a:pt x="1489" y="595"/>
                    <a:pt x="1084" y="190"/>
                  </a:cubicBezTo>
                  <a:cubicBezTo>
                    <a:pt x="957" y="59"/>
                    <a:pt x="798" y="1"/>
                    <a:pt x="642" y="1"/>
                  </a:cubicBezTo>
                  <a:close/>
                </a:path>
              </a:pathLst>
            </a:custGeom>
            <a:solidFill>
              <a:srgbClr val="000000"/>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a:off x="5167066" y="2957483"/>
              <a:ext cx="27226" cy="23495"/>
            </a:xfrm>
            <a:custGeom>
              <a:rect b="b" l="l" r="r" t="t"/>
              <a:pathLst>
                <a:path extrusionOk="0" h="1286" w="1490">
                  <a:moveTo>
                    <a:pt x="637" y="1"/>
                  </a:moveTo>
                  <a:cubicBezTo>
                    <a:pt x="311" y="1"/>
                    <a:pt x="1" y="257"/>
                    <a:pt x="1" y="643"/>
                  </a:cubicBezTo>
                  <a:cubicBezTo>
                    <a:pt x="1" y="1000"/>
                    <a:pt x="287" y="1286"/>
                    <a:pt x="632" y="1286"/>
                  </a:cubicBezTo>
                  <a:cubicBezTo>
                    <a:pt x="1203" y="1274"/>
                    <a:pt x="1489" y="595"/>
                    <a:pt x="1084" y="191"/>
                  </a:cubicBezTo>
                  <a:cubicBezTo>
                    <a:pt x="953" y="59"/>
                    <a:pt x="794" y="1"/>
                    <a:pt x="637" y="1"/>
                  </a:cubicBezTo>
                  <a:close/>
                </a:path>
              </a:pathLst>
            </a:custGeom>
            <a:solidFill>
              <a:srgbClr val="000000"/>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4930583" y="3027512"/>
              <a:ext cx="69636" cy="116398"/>
            </a:xfrm>
            <a:custGeom>
              <a:rect b="b" l="l" r="r" t="t"/>
              <a:pathLst>
                <a:path extrusionOk="0" h="6371" w="3811">
                  <a:moveTo>
                    <a:pt x="1906" y="1"/>
                  </a:moveTo>
                  <a:cubicBezTo>
                    <a:pt x="858" y="1"/>
                    <a:pt x="1" y="1465"/>
                    <a:pt x="1" y="3180"/>
                  </a:cubicBezTo>
                  <a:cubicBezTo>
                    <a:pt x="1" y="4906"/>
                    <a:pt x="870" y="6371"/>
                    <a:pt x="1906" y="6371"/>
                  </a:cubicBezTo>
                  <a:cubicBezTo>
                    <a:pt x="2942" y="6371"/>
                    <a:pt x="3811" y="4906"/>
                    <a:pt x="3811" y="3180"/>
                  </a:cubicBezTo>
                  <a:cubicBezTo>
                    <a:pt x="3811" y="1465"/>
                    <a:pt x="2942" y="1"/>
                    <a:pt x="19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4907304" y="3004236"/>
              <a:ext cx="116195" cy="162950"/>
            </a:xfrm>
            <a:custGeom>
              <a:rect b="b" l="l" r="r" t="t"/>
              <a:pathLst>
                <a:path extrusionOk="0" h="8919" w="6359">
                  <a:moveTo>
                    <a:pt x="3180" y="1275"/>
                  </a:moveTo>
                  <a:cubicBezTo>
                    <a:pt x="4216" y="1275"/>
                    <a:pt x="5085" y="2739"/>
                    <a:pt x="5085" y="4454"/>
                  </a:cubicBezTo>
                  <a:cubicBezTo>
                    <a:pt x="5085" y="6180"/>
                    <a:pt x="4216" y="7645"/>
                    <a:pt x="3180" y="7645"/>
                  </a:cubicBezTo>
                  <a:cubicBezTo>
                    <a:pt x="2144" y="7645"/>
                    <a:pt x="1275" y="6180"/>
                    <a:pt x="1275" y="4454"/>
                  </a:cubicBezTo>
                  <a:cubicBezTo>
                    <a:pt x="1275" y="2739"/>
                    <a:pt x="2144" y="1275"/>
                    <a:pt x="3180" y="1275"/>
                  </a:cubicBezTo>
                  <a:close/>
                  <a:moveTo>
                    <a:pt x="3180" y="1"/>
                  </a:moveTo>
                  <a:cubicBezTo>
                    <a:pt x="1394" y="1"/>
                    <a:pt x="1" y="1965"/>
                    <a:pt x="1" y="4454"/>
                  </a:cubicBezTo>
                  <a:cubicBezTo>
                    <a:pt x="1" y="6954"/>
                    <a:pt x="1394" y="8919"/>
                    <a:pt x="3180" y="8919"/>
                  </a:cubicBezTo>
                  <a:cubicBezTo>
                    <a:pt x="4966" y="8919"/>
                    <a:pt x="6359" y="6954"/>
                    <a:pt x="6359" y="4454"/>
                  </a:cubicBezTo>
                  <a:cubicBezTo>
                    <a:pt x="6359" y="1965"/>
                    <a:pt x="4966" y="1"/>
                    <a:pt x="3180" y="1"/>
                  </a:cubicBezTo>
                  <a:close/>
                </a:path>
              </a:pathLst>
            </a:custGeom>
            <a:solidFill>
              <a:srgbClr val="000000"/>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43"/>
          <p:cNvGrpSpPr/>
          <p:nvPr/>
        </p:nvGrpSpPr>
        <p:grpSpPr>
          <a:xfrm>
            <a:off x="740721" y="2870504"/>
            <a:ext cx="879996" cy="568320"/>
            <a:chOff x="750237" y="2680565"/>
            <a:chExt cx="1010561" cy="652641"/>
          </a:xfrm>
        </p:grpSpPr>
        <p:sp>
          <p:nvSpPr>
            <p:cNvPr id="599" name="Google Shape;599;p43"/>
            <p:cNvSpPr/>
            <p:nvPr/>
          </p:nvSpPr>
          <p:spPr>
            <a:xfrm>
              <a:off x="1505586" y="2920486"/>
              <a:ext cx="229978" cy="143547"/>
            </a:xfrm>
            <a:custGeom>
              <a:rect b="b" l="l" r="r" t="t"/>
              <a:pathLst>
                <a:path extrusionOk="0" h="7857" w="12586">
                  <a:moveTo>
                    <a:pt x="7168" y="1"/>
                  </a:moveTo>
                  <a:cubicBezTo>
                    <a:pt x="5251" y="2644"/>
                    <a:pt x="2811" y="4859"/>
                    <a:pt x="1" y="6502"/>
                  </a:cubicBezTo>
                  <a:cubicBezTo>
                    <a:pt x="1526" y="7417"/>
                    <a:pt x="3213" y="7856"/>
                    <a:pt x="4882" y="7856"/>
                  </a:cubicBezTo>
                  <a:cubicBezTo>
                    <a:pt x="7837" y="7856"/>
                    <a:pt x="10737" y="6479"/>
                    <a:pt x="12586" y="3930"/>
                  </a:cubicBezTo>
                  <a:lnTo>
                    <a:pt x="8014" y="3930"/>
                  </a:lnTo>
                  <a:lnTo>
                    <a:pt x="71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1004773" y="2697537"/>
              <a:ext cx="497578" cy="346966"/>
            </a:xfrm>
            <a:custGeom>
              <a:rect b="b" l="l" r="r" t="t"/>
              <a:pathLst>
                <a:path extrusionOk="0" h="18991" w="27231">
                  <a:moveTo>
                    <a:pt x="13621" y="0"/>
                  </a:moveTo>
                  <a:cubicBezTo>
                    <a:pt x="6097" y="0"/>
                    <a:pt x="1" y="6096"/>
                    <a:pt x="1" y="13621"/>
                  </a:cubicBezTo>
                  <a:lnTo>
                    <a:pt x="1" y="18990"/>
                  </a:lnTo>
                  <a:lnTo>
                    <a:pt x="27230" y="18990"/>
                  </a:lnTo>
                  <a:lnTo>
                    <a:pt x="27230" y="13621"/>
                  </a:lnTo>
                  <a:cubicBezTo>
                    <a:pt x="27230" y="6096"/>
                    <a:pt x="21134" y="0"/>
                    <a:pt x="136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771561" y="3044485"/>
              <a:ext cx="964002" cy="269044"/>
            </a:xfrm>
            <a:custGeom>
              <a:rect b="b" l="l" r="r" t="t"/>
              <a:pathLst>
                <a:path extrusionOk="0" h="14726" w="52757">
                  <a:moveTo>
                    <a:pt x="12764" y="0"/>
                  </a:moveTo>
                  <a:lnTo>
                    <a:pt x="0" y="6882"/>
                  </a:lnTo>
                  <a:lnTo>
                    <a:pt x="3643" y="6882"/>
                  </a:lnTo>
                  <a:cubicBezTo>
                    <a:pt x="12311" y="6882"/>
                    <a:pt x="20896" y="8525"/>
                    <a:pt x="28944" y="11716"/>
                  </a:cubicBezTo>
                  <a:lnTo>
                    <a:pt x="33873" y="13657"/>
                  </a:lnTo>
                  <a:cubicBezTo>
                    <a:pt x="35703" y="14380"/>
                    <a:pt x="37597" y="14726"/>
                    <a:pt x="39465" y="14726"/>
                  </a:cubicBezTo>
                  <a:cubicBezTo>
                    <a:pt x="44852" y="14726"/>
                    <a:pt x="50016" y="11851"/>
                    <a:pt x="52757" y="6882"/>
                  </a:cubicBezTo>
                  <a:lnTo>
                    <a:pt x="400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1004773" y="2952258"/>
              <a:ext cx="497578" cy="92464"/>
            </a:xfrm>
            <a:custGeom>
              <a:rect b="b" l="l" r="r" t="t"/>
              <a:pathLst>
                <a:path extrusionOk="0" h="5061" w="27231">
                  <a:moveTo>
                    <a:pt x="1" y="0"/>
                  </a:moveTo>
                  <a:lnTo>
                    <a:pt x="1" y="5060"/>
                  </a:lnTo>
                  <a:lnTo>
                    <a:pt x="27230" y="5060"/>
                  </a:lnTo>
                  <a:lnTo>
                    <a:pt x="272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750237" y="2680565"/>
              <a:ext cx="1010561" cy="652641"/>
            </a:xfrm>
            <a:custGeom>
              <a:rect b="b" l="l" r="r" t="t"/>
              <a:pathLst>
                <a:path extrusionOk="0" h="35722" w="55305">
                  <a:moveTo>
                    <a:pt x="27551" y="2001"/>
                  </a:moveTo>
                  <a:cubicBezTo>
                    <a:pt x="34183" y="2013"/>
                    <a:pt x="39660" y="7180"/>
                    <a:pt x="40077" y="13800"/>
                  </a:cubicBezTo>
                  <a:lnTo>
                    <a:pt x="15026" y="13800"/>
                  </a:lnTo>
                  <a:cubicBezTo>
                    <a:pt x="15431" y="7180"/>
                    <a:pt x="20920" y="2013"/>
                    <a:pt x="27551" y="2001"/>
                  </a:cubicBezTo>
                  <a:close/>
                  <a:moveTo>
                    <a:pt x="47935" y="15574"/>
                  </a:moveTo>
                  <a:lnTo>
                    <a:pt x="48304" y="17288"/>
                  </a:lnTo>
                  <a:cubicBezTo>
                    <a:pt x="48411" y="17776"/>
                    <a:pt x="48852" y="18134"/>
                    <a:pt x="49352" y="18134"/>
                  </a:cubicBezTo>
                  <a:lnTo>
                    <a:pt x="51411" y="18134"/>
                  </a:lnTo>
                  <a:cubicBezTo>
                    <a:pt x="49897" y="19294"/>
                    <a:pt x="48066" y="19903"/>
                    <a:pt x="46211" y="19903"/>
                  </a:cubicBezTo>
                  <a:cubicBezTo>
                    <a:pt x="45324" y="19903"/>
                    <a:pt x="44432" y="19764"/>
                    <a:pt x="43565" y="19479"/>
                  </a:cubicBezTo>
                  <a:cubicBezTo>
                    <a:pt x="45173" y="18360"/>
                    <a:pt x="46637" y="17038"/>
                    <a:pt x="47935" y="15574"/>
                  </a:cubicBezTo>
                  <a:close/>
                  <a:moveTo>
                    <a:pt x="40089" y="15943"/>
                  </a:moveTo>
                  <a:lnTo>
                    <a:pt x="40089" y="18848"/>
                  </a:lnTo>
                  <a:lnTo>
                    <a:pt x="32373" y="18848"/>
                  </a:lnTo>
                  <a:cubicBezTo>
                    <a:pt x="32359" y="18847"/>
                    <a:pt x="32345" y="18847"/>
                    <a:pt x="32331" y="18847"/>
                  </a:cubicBezTo>
                  <a:cubicBezTo>
                    <a:pt x="31743" y="18847"/>
                    <a:pt x="31266" y="19327"/>
                    <a:pt x="31266" y="19919"/>
                  </a:cubicBezTo>
                  <a:cubicBezTo>
                    <a:pt x="31266" y="20512"/>
                    <a:pt x="31743" y="20992"/>
                    <a:pt x="32331" y="20992"/>
                  </a:cubicBezTo>
                  <a:cubicBezTo>
                    <a:pt x="32345" y="20992"/>
                    <a:pt x="32359" y="20992"/>
                    <a:pt x="32373" y="20991"/>
                  </a:cubicBezTo>
                  <a:lnTo>
                    <a:pt x="40898" y="20991"/>
                  </a:lnTo>
                  <a:lnTo>
                    <a:pt x="52423" y="27218"/>
                  </a:lnTo>
                  <a:cubicBezTo>
                    <a:pt x="49743" y="31278"/>
                    <a:pt x="45255" y="33568"/>
                    <a:pt x="40608" y="33568"/>
                  </a:cubicBezTo>
                  <a:cubicBezTo>
                    <a:pt x="38876" y="33568"/>
                    <a:pt x="37123" y="33250"/>
                    <a:pt x="35433" y="32588"/>
                  </a:cubicBezTo>
                  <a:lnTo>
                    <a:pt x="30504" y="30635"/>
                  </a:lnTo>
                  <a:cubicBezTo>
                    <a:pt x="22515" y="27456"/>
                    <a:pt x="14002" y="25801"/>
                    <a:pt x="5406" y="25730"/>
                  </a:cubicBezTo>
                  <a:lnTo>
                    <a:pt x="14204" y="20991"/>
                  </a:lnTo>
                  <a:lnTo>
                    <a:pt x="22717" y="20991"/>
                  </a:lnTo>
                  <a:cubicBezTo>
                    <a:pt x="22732" y="20992"/>
                    <a:pt x="22746" y="20992"/>
                    <a:pt x="22760" y="20992"/>
                  </a:cubicBezTo>
                  <a:cubicBezTo>
                    <a:pt x="23348" y="20992"/>
                    <a:pt x="23837" y="20512"/>
                    <a:pt x="23837" y="19919"/>
                  </a:cubicBezTo>
                  <a:cubicBezTo>
                    <a:pt x="23837" y="19327"/>
                    <a:pt x="23348" y="18847"/>
                    <a:pt x="22760" y="18847"/>
                  </a:cubicBezTo>
                  <a:cubicBezTo>
                    <a:pt x="22746" y="18847"/>
                    <a:pt x="22732" y="18847"/>
                    <a:pt x="22717" y="18848"/>
                  </a:cubicBezTo>
                  <a:lnTo>
                    <a:pt x="15002" y="18848"/>
                  </a:lnTo>
                  <a:lnTo>
                    <a:pt x="15002" y="15943"/>
                  </a:lnTo>
                  <a:close/>
                  <a:moveTo>
                    <a:pt x="27551" y="0"/>
                  </a:moveTo>
                  <a:cubicBezTo>
                    <a:pt x="19491" y="0"/>
                    <a:pt x="12942" y="6489"/>
                    <a:pt x="12859" y="14550"/>
                  </a:cubicBezTo>
                  <a:lnTo>
                    <a:pt x="12859" y="19277"/>
                  </a:lnTo>
                  <a:lnTo>
                    <a:pt x="655" y="25861"/>
                  </a:lnTo>
                  <a:cubicBezTo>
                    <a:pt x="226" y="26099"/>
                    <a:pt x="0" y="26587"/>
                    <a:pt x="119" y="27063"/>
                  </a:cubicBezTo>
                  <a:cubicBezTo>
                    <a:pt x="131" y="27158"/>
                    <a:pt x="167" y="27254"/>
                    <a:pt x="226" y="27325"/>
                  </a:cubicBezTo>
                  <a:cubicBezTo>
                    <a:pt x="790" y="27810"/>
                    <a:pt x="1153" y="27898"/>
                    <a:pt x="1693" y="27898"/>
                  </a:cubicBezTo>
                  <a:cubicBezTo>
                    <a:pt x="1999" y="27898"/>
                    <a:pt x="2362" y="27870"/>
                    <a:pt x="2851" y="27870"/>
                  </a:cubicBezTo>
                  <a:cubicBezTo>
                    <a:pt x="2940" y="27870"/>
                    <a:pt x="3034" y="27871"/>
                    <a:pt x="3132" y="27873"/>
                  </a:cubicBezTo>
                  <a:lnTo>
                    <a:pt x="4810" y="27873"/>
                  </a:lnTo>
                  <a:cubicBezTo>
                    <a:pt x="11454" y="27873"/>
                    <a:pt x="18050" y="28849"/>
                    <a:pt x="24408" y="30778"/>
                  </a:cubicBezTo>
                  <a:cubicBezTo>
                    <a:pt x="25301" y="30957"/>
                    <a:pt x="26944" y="31647"/>
                    <a:pt x="27801" y="31897"/>
                  </a:cubicBezTo>
                  <a:cubicBezTo>
                    <a:pt x="28444" y="32135"/>
                    <a:pt x="29075" y="32373"/>
                    <a:pt x="29718" y="32623"/>
                  </a:cubicBezTo>
                  <a:lnTo>
                    <a:pt x="34647" y="34576"/>
                  </a:lnTo>
                  <a:cubicBezTo>
                    <a:pt x="36605" y="35351"/>
                    <a:pt x="38632" y="35721"/>
                    <a:pt x="40631" y="35721"/>
                  </a:cubicBezTo>
                  <a:cubicBezTo>
                    <a:pt x="46399" y="35721"/>
                    <a:pt x="51929" y="32640"/>
                    <a:pt x="54864" y="27325"/>
                  </a:cubicBezTo>
                  <a:cubicBezTo>
                    <a:pt x="55007" y="27075"/>
                    <a:pt x="55031" y="26777"/>
                    <a:pt x="54960" y="26504"/>
                  </a:cubicBezTo>
                  <a:cubicBezTo>
                    <a:pt x="54876" y="26230"/>
                    <a:pt x="54686" y="25992"/>
                    <a:pt x="54436" y="25861"/>
                  </a:cubicBezTo>
                  <a:lnTo>
                    <a:pt x="47292" y="22003"/>
                  </a:lnTo>
                  <a:cubicBezTo>
                    <a:pt x="47637" y="21967"/>
                    <a:pt x="47971" y="21920"/>
                    <a:pt x="48316" y="21860"/>
                  </a:cubicBezTo>
                  <a:cubicBezTo>
                    <a:pt x="50923" y="21336"/>
                    <a:pt x="53233" y="19848"/>
                    <a:pt x="54793" y="17693"/>
                  </a:cubicBezTo>
                  <a:cubicBezTo>
                    <a:pt x="55305" y="16979"/>
                    <a:pt x="54793" y="15990"/>
                    <a:pt x="53924" y="15990"/>
                  </a:cubicBezTo>
                  <a:lnTo>
                    <a:pt x="50221" y="15990"/>
                  </a:lnTo>
                  <a:lnTo>
                    <a:pt x="49554" y="12907"/>
                  </a:lnTo>
                  <a:cubicBezTo>
                    <a:pt x="49433" y="12367"/>
                    <a:pt x="48964" y="12060"/>
                    <a:pt x="48492" y="12060"/>
                  </a:cubicBezTo>
                  <a:cubicBezTo>
                    <a:pt x="48173" y="12060"/>
                    <a:pt x="47853" y="12200"/>
                    <a:pt x="47637" y="12502"/>
                  </a:cubicBezTo>
                  <a:cubicBezTo>
                    <a:pt x="46149" y="14562"/>
                    <a:pt x="44327" y="16348"/>
                    <a:pt x="42244" y="17788"/>
                  </a:cubicBezTo>
                  <a:lnTo>
                    <a:pt x="42244" y="14550"/>
                  </a:lnTo>
                  <a:cubicBezTo>
                    <a:pt x="42160" y="6489"/>
                    <a:pt x="35600" y="0"/>
                    <a:pt x="275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1226254" y="3024899"/>
              <a:ext cx="54324" cy="39226"/>
            </a:xfrm>
            <a:custGeom>
              <a:rect b="b" l="l" r="r" t="t"/>
              <a:pathLst>
                <a:path extrusionOk="0" h="2147" w="2973">
                  <a:moveTo>
                    <a:pt x="1500" y="1"/>
                  </a:moveTo>
                  <a:cubicBezTo>
                    <a:pt x="322" y="1"/>
                    <a:pt x="0" y="1608"/>
                    <a:pt x="1084" y="2061"/>
                  </a:cubicBezTo>
                  <a:cubicBezTo>
                    <a:pt x="1229" y="2120"/>
                    <a:pt x="1371" y="2147"/>
                    <a:pt x="1507" y="2147"/>
                  </a:cubicBezTo>
                  <a:cubicBezTo>
                    <a:pt x="2382" y="2147"/>
                    <a:pt x="2972" y="1032"/>
                    <a:pt x="2250" y="310"/>
                  </a:cubicBezTo>
                  <a:cubicBezTo>
                    <a:pt x="2048" y="108"/>
                    <a:pt x="1786" y="1"/>
                    <a:pt x="15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3"/>
          <p:cNvGrpSpPr/>
          <p:nvPr/>
        </p:nvGrpSpPr>
        <p:grpSpPr>
          <a:xfrm>
            <a:off x="2970317" y="1974269"/>
            <a:ext cx="717076" cy="415445"/>
            <a:chOff x="3325454" y="1692304"/>
            <a:chExt cx="823468" cy="477085"/>
          </a:xfrm>
        </p:grpSpPr>
        <p:sp>
          <p:nvSpPr>
            <p:cNvPr id="606" name="Google Shape;606;p43"/>
            <p:cNvSpPr/>
            <p:nvPr/>
          </p:nvSpPr>
          <p:spPr>
            <a:xfrm>
              <a:off x="3325454" y="1749324"/>
              <a:ext cx="823468" cy="337410"/>
            </a:xfrm>
            <a:custGeom>
              <a:rect b="b" l="l" r="r" t="t"/>
              <a:pathLst>
                <a:path extrusionOk="0" h="18468" w="45066">
                  <a:moveTo>
                    <a:pt x="23539" y="2037"/>
                  </a:moveTo>
                  <a:cubicBezTo>
                    <a:pt x="27730" y="3180"/>
                    <a:pt x="31802" y="4728"/>
                    <a:pt x="35695" y="6692"/>
                  </a:cubicBezTo>
                  <a:cubicBezTo>
                    <a:pt x="43077" y="10383"/>
                    <a:pt x="45066" y="18467"/>
                    <a:pt x="38327" y="18467"/>
                  </a:cubicBezTo>
                  <a:lnTo>
                    <a:pt x="5739" y="18467"/>
                  </a:lnTo>
                  <a:cubicBezTo>
                    <a:pt x="679" y="18432"/>
                    <a:pt x="1" y="7156"/>
                    <a:pt x="5323" y="2680"/>
                  </a:cubicBezTo>
                  <a:cubicBezTo>
                    <a:pt x="7906" y="513"/>
                    <a:pt x="13133" y="1"/>
                    <a:pt x="19515" y="1144"/>
                  </a:cubicBezTo>
                  <a:cubicBezTo>
                    <a:pt x="20813" y="1382"/>
                    <a:pt x="22158" y="1680"/>
                    <a:pt x="23539" y="20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3665286" y="1701695"/>
              <a:ext cx="127725" cy="84846"/>
            </a:xfrm>
            <a:custGeom>
              <a:rect b="b" l="l" r="r" t="t"/>
              <a:pathLst>
                <a:path extrusionOk="0" h="4644" w="6990">
                  <a:moveTo>
                    <a:pt x="6763" y="3251"/>
                  </a:moveTo>
                  <a:cubicBezTo>
                    <a:pt x="6620" y="4013"/>
                    <a:pt x="6001" y="4525"/>
                    <a:pt x="4941" y="4644"/>
                  </a:cubicBezTo>
                  <a:cubicBezTo>
                    <a:pt x="3560" y="4287"/>
                    <a:pt x="2215" y="3989"/>
                    <a:pt x="917" y="3751"/>
                  </a:cubicBezTo>
                  <a:cubicBezTo>
                    <a:pt x="250" y="3286"/>
                    <a:pt x="0" y="2691"/>
                    <a:pt x="131" y="2024"/>
                  </a:cubicBezTo>
                  <a:cubicBezTo>
                    <a:pt x="345" y="893"/>
                    <a:pt x="1619" y="0"/>
                    <a:pt x="3834" y="417"/>
                  </a:cubicBezTo>
                  <a:cubicBezTo>
                    <a:pt x="6048" y="846"/>
                    <a:pt x="6989" y="2108"/>
                    <a:pt x="6763" y="32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3430320" y="2086716"/>
              <a:ext cx="595464" cy="67672"/>
            </a:xfrm>
            <a:custGeom>
              <a:rect b="b" l="l" r="r" t="t"/>
              <a:pathLst>
                <a:path extrusionOk="0" h="3704" w="32588">
                  <a:moveTo>
                    <a:pt x="0" y="0"/>
                  </a:moveTo>
                  <a:lnTo>
                    <a:pt x="32588" y="0"/>
                  </a:lnTo>
                  <a:lnTo>
                    <a:pt x="32588" y="2775"/>
                  </a:lnTo>
                  <a:cubicBezTo>
                    <a:pt x="32576" y="3286"/>
                    <a:pt x="32171" y="3691"/>
                    <a:pt x="31659" y="3703"/>
                  </a:cubicBezTo>
                  <a:lnTo>
                    <a:pt x="929" y="3703"/>
                  </a:lnTo>
                  <a:cubicBezTo>
                    <a:pt x="417" y="3691"/>
                    <a:pt x="0" y="3286"/>
                    <a:pt x="0" y="277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3336326" y="1692304"/>
              <a:ext cx="784530" cy="477085"/>
            </a:xfrm>
            <a:custGeom>
              <a:rect b="b" l="l" r="r" t="t"/>
              <a:pathLst>
                <a:path extrusionOk="0" h="26113" w="42935">
                  <a:moveTo>
                    <a:pt x="20765" y="1649"/>
                  </a:moveTo>
                  <a:cubicBezTo>
                    <a:pt x="21036" y="1649"/>
                    <a:pt x="21338" y="1678"/>
                    <a:pt x="21670" y="1741"/>
                  </a:cubicBezTo>
                  <a:cubicBezTo>
                    <a:pt x="23420" y="2074"/>
                    <a:pt x="24075" y="2943"/>
                    <a:pt x="23956" y="3610"/>
                  </a:cubicBezTo>
                  <a:cubicBezTo>
                    <a:pt x="23885" y="3979"/>
                    <a:pt x="23551" y="4217"/>
                    <a:pt x="22980" y="4312"/>
                  </a:cubicBezTo>
                  <a:cubicBezTo>
                    <a:pt x="21730" y="3991"/>
                    <a:pt x="20480" y="3705"/>
                    <a:pt x="19265" y="3491"/>
                  </a:cubicBezTo>
                  <a:cubicBezTo>
                    <a:pt x="18908" y="3181"/>
                    <a:pt x="18908" y="2908"/>
                    <a:pt x="18944" y="2693"/>
                  </a:cubicBezTo>
                  <a:cubicBezTo>
                    <a:pt x="19049" y="2129"/>
                    <a:pt x="19654" y="1649"/>
                    <a:pt x="20765" y="1649"/>
                  </a:cubicBezTo>
                  <a:close/>
                  <a:moveTo>
                    <a:pt x="12831" y="4514"/>
                  </a:moveTo>
                  <a:cubicBezTo>
                    <a:pt x="14030" y="4514"/>
                    <a:pt x="15320" y="4597"/>
                    <a:pt x="16682" y="4765"/>
                  </a:cubicBezTo>
                  <a:cubicBezTo>
                    <a:pt x="22242" y="5467"/>
                    <a:pt x="28647" y="7527"/>
                    <a:pt x="34719" y="10551"/>
                  </a:cubicBezTo>
                  <a:cubicBezTo>
                    <a:pt x="36827" y="11611"/>
                    <a:pt x="38613" y="13123"/>
                    <a:pt x="39768" y="14814"/>
                  </a:cubicBezTo>
                  <a:cubicBezTo>
                    <a:pt x="40780" y="16302"/>
                    <a:pt x="41208" y="17802"/>
                    <a:pt x="40946" y="18921"/>
                  </a:cubicBezTo>
                  <a:cubicBezTo>
                    <a:pt x="40589" y="20445"/>
                    <a:pt x="38994" y="20767"/>
                    <a:pt x="37732" y="20767"/>
                  </a:cubicBezTo>
                  <a:lnTo>
                    <a:pt x="34184" y="20767"/>
                  </a:lnTo>
                  <a:cubicBezTo>
                    <a:pt x="34589" y="20350"/>
                    <a:pt x="34946" y="19898"/>
                    <a:pt x="35255" y="19410"/>
                  </a:cubicBezTo>
                  <a:cubicBezTo>
                    <a:pt x="35517" y="19017"/>
                    <a:pt x="35398" y="18481"/>
                    <a:pt x="35005" y="18243"/>
                  </a:cubicBezTo>
                  <a:cubicBezTo>
                    <a:pt x="34866" y="18157"/>
                    <a:pt x="34712" y="18116"/>
                    <a:pt x="34561" y="18116"/>
                  </a:cubicBezTo>
                  <a:cubicBezTo>
                    <a:pt x="34273" y="18116"/>
                    <a:pt x="33994" y="18263"/>
                    <a:pt x="33838" y="18528"/>
                  </a:cubicBezTo>
                  <a:cubicBezTo>
                    <a:pt x="33184" y="19588"/>
                    <a:pt x="32433" y="20207"/>
                    <a:pt x="31136" y="20767"/>
                  </a:cubicBezTo>
                  <a:lnTo>
                    <a:pt x="24302" y="20767"/>
                  </a:lnTo>
                  <a:cubicBezTo>
                    <a:pt x="24944" y="20207"/>
                    <a:pt x="25480" y="19564"/>
                    <a:pt x="25921" y="18838"/>
                  </a:cubicBezTo>
                  <a:cubicBezTo>
                    <a:pt x="26311" y="18190"/>
                    <a:pt x="25757" y="17577"/>
                    <a:pt x="25188" y="17577"/>
                  </a:cubicBezTo>
                  <a:cubicBezTo>
                    <a:pt x="24941" y="17577"/>
                    <a:pt x="24692" y="17692"/>
                    <a:pt x="24516" y="17969"/>
                  </a:cubicBezTo>
                  <a:cubicBezTo>
                    <a:pt x="23682" y="19302"/>
                    <a:pt x="22742" y="20064"/>
                    <a:pt x="21099" y="20767"/>
                  </a:cubicBezTo>
                  <a:lnTo>
                    <a:pt x="12050" y="20767"/>
                  </a:lnTo>
                  <a:cubicBezTo>
                    <a:pt x="11038" y="20374"/>
                    <a:pt x="8371" y="19064"/>
                    <a:pt x="8014" y="16195"/>
                  </a:cubicBezTo>
                  <a:cubicBezTo>
                    <a:pt x="7969" y="15772"/>
                    <a:pt x="7603" y="15464"/>
                    <a:pt x="7186" y="15464"/>
                  </a:cubicBezTo>
                  <a:cubicBezTo>
                    <a:pt x="7156" y="15464"/>
                    <a:pt x="7127" y="15465"/>
                    <a:pt x="7097" y="15469"/>
                  </a:cubicBezTo>
                  <a:cubicBezTo>
                    <a:pt x="6645" y="15528"/>
                    <a:pt x="6311" y="15945"/>
                    <a:pt x="6371" y="16397"/>
                  </a:cubicBezTo>
                  <a:cubicBezTo>
                    <a:pt x="6561" y="17850"/>
                    <a:pt x="7216" y="19195"/>
                    <a:pt x="8252" y="20231"/>
                  </a:cubicBezTo>
                  <a:cubicBezTo>
                    <a:pt x="8430" y="20410"/>
                    <a:pt x="8621" y="20588"/>
                    <a:pt x="8823" y="20767"/>
                  </a:cubicBezTo>
                  <a:lnTo>
                    <a:pt x="5156" y="20767"/>
                  </a:lnTo>
                  <a:cubicBezTo>
                    <a:pt x="3549" y="20755"/>
                    <a:pt x="2739" y="19171"/>
                    <a:pt x="2394" y="18231"/>
                  </a:cubicBezTo>
                  <a:cubicBezTo>
                    <a:pt x="1168" y="14826"/>
                    <a:pt x="2049" y="9146"/>
                    <a:pt x="5263" y="6444"/>
                  </a:cubicBezTo>
                  <a:cubicBezTo>
                    <a:pt x="6768" y="5177"/>
                    <a:pt x="9436" y="4514"/>
                    <a:pt x="12831" y="4514"/>
                  </a:cubicBezTo>
                  <a:close/>
                  <a:moveTo>
                    <a:pt x="36898" y="22422"/>
                  </a:moveTo>
                  <a:lnTo>
                    <a:pt x="36898" y="24363"/>
                  </a:lnTo>
                  <a:cubicBezTo>
                    <a:pt x="36898" y="24410"/>
                    <a:pt x="36863" y="24458"/>
                    <a:pt x="36803" y="24458"/>
                  </a:cubicBezTo>
                  <a:lnTo>
                    <a:pt x="6073" y="24458"/>
                  </a:lnTo>
                  <a:cubicBezTo>
                    <a:pt x="6014" y="24458"/>
                    <a:pt x="5978" y="24410"/>
                    <a:pt x="5978" y="24363"/>
                  </a:cubicBezTo>
                  <a:lnTo>
                    <a:pt x="5978" y="22422"/>
                  </a:lnTo>
                  <a:close/>
                  <a:moveTo>
                    <a:pt x="20766" y="1"/>
                  </a:moveTo>
                  <a:cubicBezTo>
                    <a:pt x="18712" y="1"/>
                    <a:pt x="17544" y="1145"/>
                    <a:pt x="17313" y="2384"/>
                  </a:cubicBezTo>
                  <a:cubicBezTo>
                    <a:pt x="17253" y="2646"/>
                    <a:pt x="17253" y="2908"/>
                    <a:pt x="17277" y="3169"/>
                  </a:cubicBezTo>
                  <a:lnTo>
                    <a:pt x="16884" y="3122"/>
                  </a:lnTo>
                  <a:cubicBezTo>
                    <a:pt x="15430" y="2938"/>
                    <a:pt x="14055" y="2847"/>
                    <a:pt x="12772" y="2847"/>
                  </a:cubicBezTo>
                  <a:cubicBezTo>
                    <a:pt x="8984" y="2847"/>
                    <a:pt x="6007" y="3640"/>
                    <a:pt x="4192" y="5170"/>
                  </a:cubicBezTo>
                  <a:cubicBezTo>
                    <a:pt x="2406" y="6670"/>
                    <a:pt x="1108" y="8992"/>
                    <a:pt x="525" y="11730"/>
                  </a:cubicBezTo>
                  <a:cubicBezTo>
                    <a:pt x="1" y="14207"/>
                    <a:pt x="108" y="16790"/>
                    <a:pt x="834" y="18790"/>
                  </a:cubicBezTo>
                  <a:cubicBezTo>
                    <a:pt x="1537" y="20743"/>
                    <a:pt x="2775" y="21993"/>
                    <a:pt x="4311" y="22327"/>
                  </a:cubicBezTo>
                  <a:lnTo>
                    <a:pt x="4311" y="24363"/>
                  </a:lnTo>
                  <a:cubicBezTo>
                    <a:pt x="4311" y="25327"/>
                    <a:pt x="5097" y="26113"/>
                    <a:pt x="6061" y="26113"/>
                  </a:cubicBezTo>
                  <a:lnTo>
                    <a:pt x="36803" y="26113"/>
                  </a:lnTo>
                  <a:cubicBezTo>
                    <a:pt x="37767" y="26113"/>
                    <a:pt x="38553" y="25327"/>
                    <a:pt x="38553" y="24363"/>
                  </a:cubicBezTo>
                  <a:lnTo>
                    <a:pt x="38553" y="22374"/>
                  </a:lnTo>
                  <a:cubicBezTo>
                    <a:pt x="40696" y="22160"/>
                    <a:pt x="42137" y="21065"/>
                    <a:pt x="42554" y="19302"/>
                  </a:cubicBezTo>
                  <a:cubicBezTo>
                    <a:pt x="42935" y="17731"/>
                    <a:pt x="42411" y="15754"/>
                    <a:pt x="41137" y="13885"/>
                  </a:cubicBezTo>
                  <a:cubicBezTo>
                    <a:pt x="39827" y="11944"/>
                    <a:pt x="37815" y="10242"/>
                    <a:pt x="35470" y="9075"/>
                  </a:cubicBezTo>
                  <a:cubicBezTo>
                    <a:pt x="32148" y="7408"/>
                    <a:pt x="28683" y="6015"/>
                    <a:pt x="25135" y="4932"/>
                  </a:cubicBezTo>
                  <a:cubicBezTo>
                    <a:pt x="25361" y="4634"/>
                    <a:pt x="25516" y="4277"/>
                    <a:pt x="25575" y="3920"/>
                  </a:cubicBezTo>
                  <a:cubicBezTo>
                    <a:pt x="25849" y="2467"/>
                    <a:pt x="24849" y="657"/>
                    <a:pt x="21980" y="121"/>
                  </a:cubicBezTo>
                  <a:cubicBezTo>
                    <a:pt x="21546" y="39"/>
                    <a:pt x="21141" y="1"/>
                    <a:pt x="207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3813001" y="1956634"/>
              <a:ext cx="30479" cy="28940"/>
            </a:xfrm>
            <a:custGeom>
              <a:rect b="b" l="l" r="r" t="t"/>
              <a:pathLst>
                <a:path extrusionOk="0" h="1584" w="1668">
                  <a:moveTo>
                    <a:pt x="834" y="0"/>
                  </a:moveTo>
                  <a:cubicBezTo>
                    <a:pt x="370" y="0"/>
                    <a:pt x="0" y="358"/>
                    <a:pt x="0" y="786"/>
                  </a:cubicBezTo>
                  <a:cubicBezTo>
                    <a:pt x="0" y="1227"/>
                    <a:pt x="370" y="1584"/>
                    <a:pt x="834" y="1584"/>
                  </a:cubicBezTo>
                  <a:cubicBezTo>
                    <a:pt x="1286" y="1584"/>
                    <a:pt x="1667" y="1227"/>
                    <a:pt x="1667" y="786"/>
                  </a:cubicBezTo>
                  <a:cubicBezTo>
                    <a:pt x="1667" y="358"/>
                    <a:pt x="1286" y="0"/>
                    <a:pt x="8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3"/>
          <p:cNvGrpSpPr/>
          <p:nvPr/>
        </p:nvGrpSpPr>
        <p:grpSpPr>
          <a:xfrm>
            <a:off x="1757022" y="2913086"/>
            <a:ext cx="998968" cy="483156"/>
            <a:chOff x="3150330" y="2683086"/>
            <a:chExt cx="1147184" cy="554842"/>
          </a:xfrm>
        </p:grpSpPr>
        <p:sp>
          <p:nvSpPr>
            <p:cNvPr id="612" name="Google Shape;612;p43"/>
            <p:cNvSpPr/>
            <p:nvPr/>
          </p:nvSpPr>
          <p:spPr>
            <a:xfrm>
              <a:off x="3150330" y="2923939"/>
              <a:ext cx="285654" cy="151604"/>
            </a:xfrm>
            <a:custGeom>
              <a:rect b="b" l="l" r="r" t="t"/>
              <a:pathLst>
                <a:path extrusionOk="0" h="8298" w="15633">
                  <a:moveTo>
                    <a:pt x="12183" y="0"/>
                  </a:moveTo>
                  <a:cubicBezTo>
                    <a:pt x="9103" y="0"/>
                    <a:pt x="4938" y="662"/>
                    <a:pt x="2917" y="2205"/>
                  </a:cubicBezTo>
                  <a:cubicBezTo>
                    <a:pt x="0" y="4432"/>
                    <a:pt x="3250" y="8015"/>
                    <a:pt x="5894" y="8289"/>
                  </a:cubicBezTo>
                  <a:cubicBezTo>
                    <a:pt x="5948" y="8295"/>
                    <a:pt x="6002" y="8298"/>
                    <a:pt x="6056" y="8298"/>
                  </a:cubicBezTo>
                  <a:cubicBezTo>
                    <a:pt x="8447" y="8298"/>
                    <a:pt x="10151" y="2816"/>
                    <a:pt x="14731" y="2816"/>
                  </a:cubicBezTo>
                  <a:cubicBezTo>
                    <a:pt x="15020" y="2816"/>
                    <a:pt x="15320" y="2837"/>
                    <a:pt x="15633" y="2884"/>
                  </a:cubicBezTo>
                  <a:lnTo>
                    <a:pt x="15359" y="372"/>
                  </a:lnTo>
                  <a:cubicBezTo>
                    <a:pt x="14701" y="130"/>
                    <a:pt x="13548" y="0"/>
                    <a:pt x="121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3569118" y="2923939"/>
              <a:ext cx="285672" cy="151604"/>
            </a:xfrm>
            <a:custGeom>
              <a:rect b="b" l="l" r="r" t="t"/>
              <a:pathLst>
                <a:path extrusionOk="0" h="8298" w="15634">
                  <a:moveTo>
                    <a:pt x="12184" y="0"/>
                  </a:moveTo>
                  <a:cubicBezTo>
                    <a:pt x="9103" y="0"/>
                    <a:pt x="4939" y="662"/>
                    <a:pt x="2918" y="2205"/>
                  </a:cubicBezTo>
                  <a:cubicBezTo>
                    <a:pt x="1" y="4432"/>
                    <a:pt x="3251" y="8015"/>
                    <a:pt x="5894" y="8289"/>
                  </a:cubicBezTo>
                  <a:cubicBezTo>
                    <a:pt x="5949" y="8295"/>
                    <a:pt x="6003" y="8298"/>
                    <a:pt x="6057" y="8298"/>
                  </a:cubicBezTo>
                  <a:cubicBezTo>
                    <a:pt x="8448" y="8298"/>
                    <a:pt x="10151" y="2816"/>
                    <a:pt x="14732" y="2816"/>
                  </a:cubicBezTo>
                  <a:cubicBezTo>
                    <a:pt x="15021" y="2816"/>
                    <a:pt x="15321" y="2837"/>
                    <a:pt x="15633" y="2884"/>
                  </a:cubicBezTo>
                  <a:lnTo>
                    <a:pt x="15360" y="372"/>
                  </a:lnTo>
                  <a:cubicBezTo>
                    <a:pt x="14701" y="130"/>
                    <a:pt x="13549" y="0"/>
                    <a:pt x="12184" y="0"/>
                  </a:cubicBezTo>
                  <a:close/>
                </a:path>
              </a:pathLst>
            </a:custGeom>
            <a:solidFill>
              <a:srgbClr val="2E4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3177520" y="2859446"/>
              <a:ext cx="1101284" cy="361984"/>
            </a:xfrm>
            <a:custGeom>
              <a:rect b="b" l="l" r="r" t="t"/>
              <a:pathLst>
                <a:path extrusionOk="0" h="19813" w="60270">
                  <a:moveTo>
                    <a:pt x="44157" y="1"/>
                  </a:moveTo>
                  <a:cubicBezTo>
                    <a:pt x="39567" y="1"/>
                    <a:pt x="34251" y="472"/>
                    <a:pt x="28647" y="1461"/>
                  </a:cubicBezTo>
                  <a:cubicBezTo>
                    <a:pt x="12454" y="4306"/>
                    <a:pt x="0" y="10402"/>
                    <a:pt x="822" y="15070"/>
                  </a:cubicBezTo>
                  <a:cubicBezTo>
                    <a:pt x="1360" y="18125"/>
                    <a:pt x="7458" y="19813"/>
                    <a:pt x="16146" y="19813"/>
                  </a:cubicBezTo>
                  <a:cubicBezTo>
                    <a:pt x="20730" y="19813"/>
                    <a:pt x="26034" y="19343"/>
                    <a:pt x="31623" y="18356"/>
                  </a:cubicBezTo>
                  <a:cubicBezTo>
                    <a:pt x="47816" y="15498"/>
                    <a:pt x="60270" y="9402"/>
                    <a:pt x="59448" y="4735"/>
                  </a:cubicBezTo>
                  <a:cubicBezTo>
                    <a:pt x="58911" y="1683"/>
                    <a:pt x="52830" y="1"/>
                    <a:pt x="44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3176972" y="2952258"/>
              <a:ext cx="254225" cy="197225"/>
            </a:xfrm>
            <a:custGeom>
              <a:rect b="b" l="l" r="r" t="t"/>
              <a:pathLst>
                <a:path extrusionOk="0" h="10795" w="13913">
                  <a:moveTo>
                    <a:pt x="12782" y="0"/>
                  </a:moveTo>
                  <a:cubicBezTo>
                    <a:pt x="10508" y="0"/>
                    <a:pt x="3709" y="2905"/>
                    <a:pt x="1733" y="6001"/>
                  </a:cubicBezTo>
                  <a:cubicBezTo>
                    <a:pt x="0" y="8731"/>
                    <a:pt x="3130" y="10794"/>
                    <a:pt x="5657" y="10794"/>
                  </a:cubicBezTo>
                  <a:cubicBezTo>
                    <a:pt x="5995" y="10794"/>
                    <a:pt x="6323" y="10757"/>
                    <a:pt x="6626" y="10680"/>
                  </a:cubicBezTo>
                  <a:cubicBezTo>
                    <a:pt x="9198" y="10025"/>
                    <a:pt x="8579" y="3358"/>
                    <a:pt x="13913" y="2251"/>
                  </a:cubicBezTo>
                  <a:lnTo>
                    <a:pt x="127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3369180" y="2902107"/>
              <a:ext cx="152740" cy="133883"/>
            </a:xfrm>
            <a:custGeom>
              <a:rect b="b" l="l" r="r" t="t"/>
              <a:pathLst>
                <a:path extrusionOk="0" h="7328" w="8359">
                  <a:moveTo>
                    <a:pt x="4176" y="0"/>
                  </a:moveTo>
                  <a:cubicBezTo>
                    <a:pt x="3957" y="0"/>
                    <a:pt x="3736" y="18"/>
                    <a:pt x="3513" y="54"/>
                  </a:cubicBezTo>
                  <a:cubicBezTo>
                    <a:pt x="1406" y="412"/>
                    <a:pt x="1" y="2305"/>
                    <a:pt x="370" y="4293"/>
                  </a:cubicBezTo>
                  <a:cubicBezTo>
                    <a:pt x="709" y="6075"/>
                    <a:pt x="2333" y="7327"/>
                    <a:pt x="4165" y="7327"/>
                  </a:cubicBezTo>
                  <a:cubicBezTo>
                    <a:pt x="4390" y="7327"/>
                    <a:pt x="4618" y="7309"/>
                    <a:pt x="4847" y="7270"/>
                  </a:cubicBezTo>
                  <a:cubicBezTo>
                    <a:pt x="6954" y="6924"/>
                    <a:pt x="8359" y="5019"/>
                    <a:pt x="7990" y="3031"/>
                  </a:cubicBezTo>
                  <a:cubicBezTo>
                    <a:pt x="7649" y="1254"/>
                    <a:pt x="6015" y="0"/>
                    <a:pt x="41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3429443" y="2699693"/>
              <a:ext cx="583075" cy="348044"/>
            </a:xfrm>
            <a:custGeom>
              <a:rect b="b" l="l" r="r" t="t"/>
              <a:pathLst>
                <a:path extrusionOk="0" h="19050" w="31910">
                  <a:moveTo>
                    <a:pt x="16963" y="0"/>
                  </a:moveTo>
                  <a:cubicBezTo>
                    <a:pt x="15948" y="0"/>
                    <a:pt x="14914" y="91"/>
                    <a:pt x="13872" y="275"/>
                  </a:cubicBezTo>
                  <a:cubicBezTo>
                    <a:pt x="5716" y="1716"/>
                    <a:pt x="1" y="8347"/>
                    <a:pt x="1025" y="17253"/>
                  </a:cubicBezTo>
                  <a:cubicBezTo>
                    <a:pt x="1108" y="17980"/>
                    <a:pt x="1644" y="18563"/>
                    <a:pt x="2358" y="18694"/>
                  </a:cubicBezTo>
                  <a:cubicBezTo>
                    <a:pt x="3660" y="18951"/>
                    <a:pt x="5182" y="19050"/>
                    <a:pt x="6751" y="19050"/>
                  </a:cubicBezTo>
                  <a:cubicBezTo>
                    <a:pt x="10924" y="19050"/>
                    <a:pt x="15428" y="18352"/>
                    <a:pt x="17003" y="18075"/>
                  </a:cubicBezTo>
                  <a:cubicBezTo>
                    <a:pt x="19182" y="17694"/>
                    <a:pt x="26826" y="16158"/>
                    <a:pt x="30981" y="13658"/>
                  </a:cubicBezTo>
                  <a:cubicBezTo>
                    <a:pt x="31600" y="13277"/>
                    <a:pt x="31909" y="12550"/>
                    <a:pt x="31743" y="11836"/>
                  </a:cubicBezTo>
                  <a:cubicBezTo>
                    <a:pt x="29926" y="4224"/>
                    <a:pt x="23888" y="0"/>
                    <a:pt x="16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p:nvPr/>
          </p:nvSpPr>
          <p:spPr>
            <a:xfrm>
              <a:off x="3445322" y="2853709"/>
              <a:ext cx="567197" cy="194027"/>
            </a:xfrm>
            <a:custGeom>
              <a:rect b="b" l="l" r="r" t="t"/>
              <a:pathLst>
                <a:path extrusionOk="0" h="10620" w="31041">
                  <a:moveTo>
                    <a:pt x="29671" y="1"/>
                  </a:moveTo>
                  <a:cubicBezTo>
                    <a:pt x="25659" y="2680"/>
                    <a:pt x="17503" y="4323"/>
                    <a:pt x="15253" y="4716"/>
                  </a:cubicBezTo>
                  <a:cubicBezTo>
                    <a:pt x="13670" y="4984"/>
                    <a:pt x="9139" y="5688"/>
                    <a:pt x="4959" y="5688"/>
                  </a:cubicBezTo>
                  <a:cubicBezTo>
                    <a:pt x="3198" y="5688"/>
                    <a:pt x="1499" y="5563"/>
                    <a:pt x="108" y="5228"/>
                  </a:cubicBezTo>
                  <a:lnTo>
                    <a:pt x="108" y="5228"/>
                  </a:lnTo>
                  <a:cubicBezTo>
                    <a:pt x="1" y="6418"/>
                    <a:pt x="13" y="7609"/>
                    <a:pt x="156" y="8799"/>
                  </a:cubicBezTo>
                  <a:cubicBezTo>
                    <a:pt x="227" y="9526"/>
                    <a:pt x="775" y="10121"/>
                    <a:pt x="1489" y="10264"/>
                  </a:cubicBezTo>
                  <a:cubicBezTo>
                    <a:pt x="2788" y="10521"/>
                    <a:pt x="4308" y="10620"/>
                    <a:pt x="5875" y="10620"/>
                  </a:cubicBezTo>
                  <a:cubicBezTo>
                    <a:pt x="10044" y="10620"/>
                    <a:pt x="14551" y="9922"/>
                    <a:pt x="16134" y="9645"/>
                  </a:cubicBezTo>
                  <a:cubicBezTo>
                    <a:pt x="18301" y="9264"/>
                    <a:pt x="25957" y="7728"/>
                    <a:pt x="30100" y="5216"/>
                  </a:cubicBezTo>
                  <a:cubicBezTo>
                    <a:pt x="30731" y="4835"/>
                    <a:pt x="31040" y="4096"/>
                    <a:pt x="30862" y="3382"/>
                  </a:cubicBezTo>
                  <a:cubicBezTo>
                    <a:pt x="30588" y="2215"/>
                    <a:pt x="30183" y="1084"/>
                    <a:pt x="296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3165990" y="2683086"/>
              <a:ext cx="1131525" cy="554842"/>
            </a:xfrm>
            <a:custGeom>
              <a:rect b="b" l="l" r="r" t="t"/>
              <a:pathLst>
                <a:path extrusionOk="0" h="30369" w="61925">
                  <a:moveTo>
                    <a:pt x="14282" y="12895"/>
                  </a:moveTo>
                  <a:cubicBezTo>
                    <a:pt x="14335" y="12895"/>
                    <a:pt x="14389" y="12897"/>
                    <a:pt x="14443" y="12900"/>
                  </a:cubicBezTo>
                  <a:cubicBezTo>
                    <a:pt x="14347" y="13388"/>
                    <a:pt x="14276" y="13888"/>
                    <a:pt x="14228" y="14388"/>
                  </a:cubicBezTo>
                  <a:cubicBezTo>
                    <a:pt x="14216" y="14448"/>
                    <a:pt x="14204" y="14507"/>
                    <a:pt x="14204" y="14567"/>
                  </a:cubicBezTo>
                  <a:cubicBezTo>
                    <a:pt x="14097" y="15793"/>
                    <a:pt x="14109" y="17043"/>
                    <a:pt x="14252" y="18269"/>
                  </a:cubicBezTo>
                  <a:cubicBezTo>
                    <a:pt x="14252" y="18317"/>
                    <a:pt x="14276" y="18365"/>
                    <a:pt x="14288" y="18412"/>
                  </a:cubicBezTo>
                  <a:cubicBezTo>
                    <a:pt x="13526" y="18412"/>
                    <a:pt x="12788" y="18127"/>
                    <a:pt x="12228" y="17615"/>
                  </a:cubicBezTo>
                  <a:lnTo>
                    <a:pt x="12204" y="17591"/>
                  </a:lnTo>
                  <a:cubicBezTo>
                    <a:pt x="11787" y="17198"/>
                    <a:pt x="11514" y="16686"/>
                    <a:pt x="11406" y="16126"/>
                  </a:cubicBezTo>
                  <a:cubicBezTo>
                    <a:pt x="11275" y="15436"/>
                    <a:pt x="11430" y="14721"/>
                    <a:pt x="11835" y="14150"/>
                  </a:cubicBezTo>
                  <a:cubicBezTo>
                    <a:pt x="11918" y="14031"/>
                    <a:pt x="12002" y="13924"/>
                    <a:pt x="12097" y="13828"/>
                  </a:cubicBezTo>
                  <a:lnTo>
                    <a:pt x="12133" y="13793"/>
                  </a:lnTo>
                  <a:cubicBezTo>
                    <a:pt x="12585" y="13340"/>
                    <a:pt x="13169" y="13031"/>
                    <a:pt x="13800" y="12935"/>
                  </a:cubicBezTo>
                  <a:cubicBezTo>
                    <a:pt x="13960" y="12909"/>
                    <a:pt x="14121" y="12895"/>
                    <a:pt x="14282" y="12895"/>
                  </a:cubicBezTo>
                  <a:close/>
                  <a:moveTo>
                    <a:pt x="9835" y="14138"/>
                  </a:moveTo>
                  <a:lnTo>
                    <a:pt x="9835" y="14138"/>
                  </a:lnTo>
                  <a:cubicBezTo>
                    <a:pt x="9775" y="14293"/>
                    <a:pt x="9728" y="14459"/>
                    <a:pt x="9680" y="14626"/>
                  </a:cubicBezTo>
                  <a:cubicBezTo>
                    <a:pt x="7180" y="15531"/>
                    <a:pt x="4239" y="17114"/>
                    <a:pt x="2405" y="18900"/>
                  </a:cubicBezTo>
                  <a:cubicBezTo>
                    <a:pt x="2024" y="18400"/>
                    <a:pt x="1822" y="17876"/>
                    <a:pt x="1834" y="17424"/>
                  </a:cubicBezTo>
                  <a:cubicBezTo>
                    <a:pt x="1858" y="16924"/>
                    <a:pt x="2108" y="16495"/>
                    <a:pt x="2632" y="16102"/>
                  </a:cubicBezTo>
                  <a:cubicBezTo>
                    <a:pt x="3751" y="15245"/>
                    <a:pt x="6394" y="14340"/>
                    <a:pt x="9835" y="14138"/>
                  </a:cubicBezTo>
                  <a:close/>
                  <a:moveTo>
                    <a:pt x="31064" y="1815"/>
                  </a:moveTo>
                  <a:cubicBezTo>
                    <a:pt x="33850" y="1815"/>
                    <a:pt x="36505" y="2529"/>
                    <a:pt x="38743" y="3922"/>
                  </a:cubicBezTo>
                  <a:cubicBezTo>
                    <a:pt x="40755" y="5173"/>
                    <a:pt x="42398" y="6935"/>
                    <a:pt x="43506" y="9018"/>
                  </a:cubicBezTo>
                  <a:cubicBezTo>
                    <a:pt x="42934" y="9340"/>
                    <a:pt x="42339" y="9637"/>
                    <a:pt x="41732" y="9911"/>
                  </a:cubicBezTo>
                  <a:cubicBezTo>
                    <a:pt x="40807" y="10274"/>
                    <a:pt x="41079" y="11639"/>
                    <a:pt x="42051" y="11639"/>
                  </a:cubicBezTo>
                  <a:cubicBezTo>
                    <a:pt x="42067" y="11639"/>
                    <a:pt x="42084" y="11638"/>
                    <a:pt x="42101" y="11638"/>
                  </a:cubicBezTo>
                  <a:cubicBezTo>
                    <a:pt x="42220" y="11638"/>
                    <a:pt x="42351" y="11614"/>
                    <a:pt x="42458" y="11554"/>
                  </a:cubicBezTo>
                  <a:cubicBezTo>
                    <a:pt x="43125" y="11257"/>
                    <a:pt x="43732" y="10959"/>
                    <a:pt x="44280" y="10661"/>
                  </a:cubicBezTo>
                  <a:cubicBezTo>
                    <a:pt x="44577" y="11411"/>
                    <a:pt x="44815" y="12185"/>
                    <a:pt x="45006" y="12971"/>
                  </a:cubicBezTo>
                  <a:cubicBezTo>
                    <a:pt x="45065" y="13293"/>
                    <a:pt x="44923" y="13626"/>
                    <a:pt x="44637" y="13793"/>
                  </a:cubicBezTo>
                  <a:cubicBezTo>
                    <a:pt x="40327" y="16400"/>
                    <a:pt x="31921" y="17936"/>
                    <a:pt x="30980" y="18103"/>
                  </a:cubicBezTo>
                  <a:cubicBezTo>
                    <a:pt x="30276" y="18228"/>
                    <a:pt x="25363" y="19060"/>
                    <a:pt x="20870" y="19060"/>
                  </a:cubicBezTo>
                  <a:cubicBezTo>
                    <a:pt x="19365" y="19060"/>
                    <a:pt x="17906" y="18967"/>
                    <a:pt x="16669" y="18722"/>
                  </a:cubicBezTo>
                  <a:cubicBezTo>
                    <a:pt x="16514" y="18698"/>
                    <a:pt x="16371" y="18615"/>
                    <a:pt x="16252" y="18496"/>
                  </a:cubicBezTo>
                  <a:lnTo>
                    <a:pt x="16240" y="18484"/>
                  </a:lnTo>
                  <a:cubicBezTo>
                    <a:pt x="16133" y="18365"/>
                    <a:pt x="16062" y="18222"/>
                    <a:pt x="16050" y="18055"/>
                  </a:cubicBezTo>
                  <a:cubicBezTo>
                    <a:pt x="15955" y="17257"/>
                    <a:pt x="15919" y="16460"/>
                    <a:pt x="15943" y="15650"/>
                  </a:cubicBezTo>
                  <a:lnTo>
                    <a:pt x="15943" y="15650"/>
                  </a:lnTo>
                  <a:cubicBezTo>
                    <a:pt x="17213" y="15841"/>
                    <a:pt x="18505" y="15937"/>
                    <a:pt x="19798" y="15937"/>
                  </a:cubicBezTo>
                  <a:cubicBezTo>
                    <a:pt x="19874" y="15937"/>
                    <a:pt x="19951" y="15936"/>
                    <a:pt x="20027" y="15936"/>
                  </a:cubicBezTo>
                  <a:cubicBezTo>
                    <a:pt x="24491" y="15936"/>
                    <a:pt x="29218" y="15150"/>
                    <a:pt x="30421" y="14936"/>
                  </a:cubicBezTo>
                  <a:cubicBezTo>
                    <a:pt x="33100" y="14459"/>
                    <a:pt x="35743" y="13828"/>
                    <a:pt x="38338" y="13043"/>
                  </a:cubicBezTo>
                  <a:cubicBezTo>
                    <a:pt x="38815" y="12900"/>
                    <a:pt x="39077" y="12400"/>
                    <a:pt x="38934" y="11923"/>
                  </a:cubicBezTo>
                  <a:cubicBezTo>
                    <a:pt x="38817" y="11535"/>
                    <a:pt x="38463" y="11289"/>
                    <a:pt x="38078" y="11289"/>
                  </a:cubicBezTo>
                  <a:cubicBezTo>
                    <a:pt x="37991" y="11289"/>
                    <a:pt x="37902" y="11302"/>
                    <a:pt x="37815" y="11328"/>
                  </a:cubicBezTo>
                  <a:cubicBezTo>
                    <a:pt x="35278" y="12090"/>
                    <a:pt x="32707" y="12697"/>
                    <a:pt x="30111" y="13174"/>
                  </a:cubicBezTo>
                  <a:cubicBezTo>
                    <a:pt x="29383" y="13301"/>
                    <a:pt x="24474" y="14132"/>
                    <a:pt x="19984" y="14132"/>
                  </a:cubicBezTo>
                  <a:cubicBezTo>
                    <a:pt x="18605" y="14132"/>
                    <a:pt x="17265" y="14054"/>
                    <a:pt x="16098" y="13852"/>
                  </a:cubicBezTo>
                  <a:cubicBezTo>
                    <a:pt x="16169" y="13376"/>
                    <a:pt x="16264" y="12912"/>
                    <a:pt x="16371" y="12459"/>
                  </a:cubicBezTo>
                  <a:cubicBezTo>
                    <a:pt x="16371" y="12459"/>
                    <a:pt x="16371" y="12447"/>
                    <a:pt x="16383" y="12447"/>
                  </a:cubicBezTo>
                  <a:cubicBezTo>
                    <a:pt x="16395" y="12400"/>
                    <a:pt x="16407" y="12364"/>
                    <a:pt x="16407" y="12316"/>
                  </a:cubicBezTo>
                  <a:cubicBezTo>
                    <a:pt x="16871" y="10542"/>
                    <a:pt x="17705" y="8875"/>
                    <a:pt x="18836" y="7423"/>
                  </a:cubicBezTo>
                  <a:cubicBezTo>
                    <a:pt x="21027" y="4649"/>
                    <a:pt x="24337" y="2744"/>
                    <a:pt x="28159" y="2065"/>
                  </a:cubicBezTo>
                  <a:cubicBezTo>
                    <a:pt x="29111" y="1898"/>
                    <a:pt x="30087" y="1815"/>
                    <a:pt x="31064" y="1815"/>
                  </a:cubicBezTo>
                  <a:close/>
                  <a:moveTo>
                    <a:pt x="9656" y="16567"/>
                  </a:moveTo>
                  <a:cubicBezTo>
                    <a:pt x="9787" y="17162"/>
                    <a:pt x="10025" y="17722"/>
                    <a:pt x="10383" y="18222"/>
                  </a:cubicBezTo>
                  <a:cubicBezTo>
                    <a:pt x="9359" y="19412"/>
                    <a:pt x="8751" y="20865"/>
                    <a:pt x="8263" y="22067"/>
                  </a:cubicBezTo>
                  <a:cubicBezTo>
                    <a:pt x="7775" y="23258"/>
                    <a:pt x="7311" y="24389"/>
                    <a:pt x="6703" y="24544"/>
                  </a:cubicBezTo>
                  <a:cubicBezTo>
                    <a:pt x="6465" y="24604"/>
                    <a:pt x="6208" y="24633"/>
                    <a:pt x="5943" y="24633"/>
                  </a:cubicBezTo>
                  <a:cubicBezTo>
                    <a:pt x="4740" y="24633"/>
                    <a:pt x="3365" y="24047"/>
                    <a:pt x="2751" y="23199"/>
                  </a:cubicBezTo>
                  <a:cubicBezTo>
                    <a:pt x="2310" y="22603"/>
                    <a:pt x="2334" y="21948"/>
                    <a:pt x="2798" y="21222"/>
                  </a:cubicBezTo>
                  <a:cubicBezTo>
                    <a:pt x="3894" y="19496"/>
                    <a:pt x="6942" y="17650"/>
                    <a:pt x="9656" y="16567"/>
                  </a:cubicBezTo>
                  <a:close/>
                  <a:moveTo>
                    <a:pt x="31112" y="0"/>
                  </a:moveTo>
                  <a:cubicBezTo>
                    <a:pt x="30046" y="0"/>
                    <a:pt x="28951" y="95"/>
                    <a:pt x="27837" y="291"/>
                  </a:cubicBezTo>
                  <a:cubicBezTo>
                    <a:pt x="21360" y="1434"/>
                    <a:pt x="16645" y="5565"/>
                    <a:pt x="14883" y="11126"/>
                  </a:cubicBezTo>
                  <a:cubicBezTo>
                    <a:pt x="14683" y="11105"/>
                    <a:pt x="14483" y="11093"/>
                    <a:pt x="14283" y="11093"/>
                  </a:cubicBezTo>
                  <a:cubicBezTo>
                    <a:pt x="14019" y="11093"/>
                    <a:pt x="13754" y="11114"/>
                    <a:pt x="13490" y="11161"/>
                  </a:cubicBezTo>
                  <a:cubicBezTo>
                    <a:pt x="12609" y="11304"/>
                    <a:pt x="11776" y="11697"/>
                    <a:pt x="11097" y="12292"/>
                  </a:cubicBezTo>
                  <a:cubicBezTo>
                    <a:pt x="7787" y="12328"/>
                    <a:pt x="3644" y="13054"/>
                    <a:pt x="1524" y="14674"/>
                  </a:cubicBezTo>
                  <a:cubicBezTo>
                    <a:pt x="334" y="15591"/>
                    <a:pt x="60" y="16638"/>
                    <a:pt x="24" y="17353"/>
                  </a:cubicBezTo>
                  <a:cubicBezTo>
                    <a:pt x="0" y="18353"/>
                    <a:pt x="429" y="19400"/>
                    <a:pt x="1227" y="20317"/>
                  </a:cubicBezTo>
                  <a:cubicBezTo>
                    <a:pt x="512" y="21484"/>
                    <a:pt x="441" y="22734"/>
                    <a:pt x="1012" y="23818"/>
                  </a:cubicBezTo>
                  <a:cubicBezTo>
                    <a:pt x="965" y="24175"/>
                    <a:pt x="977" y="24532"/>
                    <a:pt x="1036" y="24889"/>
                  </a:cubicBezTo>
                  <a:cubicBezTo>
                    <a:pt x="1334" y="26592"/>
                    <a:pt x="2846" y="27925"/>
                    <a:pt x="5525" y="28866"/>
                  </a:cubicBezTo>
                  <a:cubicBezTo>
                    <a:pt x="5623" y="28901"/>
                    <a:pt x="5723" y="28918"/>
                    <a:pt x="5821" y="28918"/>
                  </a:cubicBezTo>
                  <a:cubicBezTo>
                    <a:pt x="6190" y="28918"/>
                    <a:pt x="6536" y="28685"/>
                    <a:pt x="6668" y="28318"/>
                  </a:cubicBezTo>
                  <a:cubicBezTo>
                    <a:pt x="6834" y="27842"/>
                    <a:pt x="6584" y="27330"/>
                    <a:pt x="6120" y="27163"/>
                  </a:cubicBezTo>
                  <a:cubicBezTo>
                    <a:pt x="5334" y="26913"/>
                    <a:pt x="4596" y="26556"/>
                    <a:pt x="3917" y="26092"/>
                  </a:cubicBezTo>
                  <a:lnTo>
                    <a:pt x="3917" y="26092"/>
                  </a:lnTo>
                  <a:cubicBezTo>
                    <a:pt x="4560" y="26306"/>
                    <a:pt x="5239" y="26425"/>
                    <a:pt x="5930" y="26437"/>
                  </a:cubicBezTo>
                  <a:cubicBezTo>
                    <a:pt x="6334" y="26437"/>
                    <a:pt x="6739" y="26378"/>
                    <a:pt x="7132" y="26282"/>
                  </a:cubicBezTo>
                  <a:cubicBezTo>
                    <a:pt x="8620" y="25901"/>
                    <a:pt x="9251" y="24365"/>
                    <a:pt x="9918" y="22746"/>
                  </a:cubicBezTo>
                  <a:cubicBezTo>
                    <a:pt x="10371" y="21639"/>
                    <a:pt x="10883" y="20401"/>
                    <a:pt x="11692" y="19448"/>
                  </a:cubicBezTo>
                  <a:cubicBezTo>
                    <a:pt x="12478" y="19948"/>
                    <a:pt x="13383" y="20210"/>
                    <a:pt x="14312" y="20210"/>
                  </a:cubicBezTo>
                  <a:cubicBezTo>
                    <a:pt x="14585" y="20210"/>
                    <a:pt x="14859" y="20186"/>
                    <a:pt x="15133" y="20151"/>
                  </a:cubicBezTo>
                  <a:cubicBezTo>
                    <a:pt x="15216" y="20127"/>
                    <a:pt x="15288" y="20115"/>
                    <a:pt x="15371" y="20103"/>
                  </a:cubicBezTo>
                  <a:cubicBezTo>
                    <a:pt x="15657" y="20282"/>
                    <a:pt x="15978" y="20424"/>
                    <a:pt x="16312" y="20484"/>
                  </a:cubicBezTo>
                  <a:cubicBezTo>
                    <a:pt x="17698" y="20735"/>
                    <a:pt x="19095" y="20856"/>
                    <a:pt x="20501" y="20856"/>
                  </a:cubicBezTo>
                  <a:cubicBezTo>
                    <a:pt x="20629" y="20856"/>
                    <a:pt x="20756" y="20855"/>
                    <a:pt x="20884" y="20853"/>
                  </a:cubicBezTo>
                  <a:cubicBezTo>
                    <a:pt x="25361" y="20853"/>
                    <a:pt x="30111" y="20067"/>
                    <a:pt x="31290" y="19865"/>
                  </a:cubicBezTo>
                  <a:cubicBezTo>
                    <a:pt x="32885" y="19579"/>
                    <a:pt x="41065" y="18043"/>
                    <a:pt x="45577" y="15329"/>
                  </a:cubicBezTo>
                  <a:cubicBezTo>
                    <a:pt x="46530" y="14757"/>
                    <a:pt x="47006" y="13626"/>
                    <a:pt x="46756" y="12531"/>
                  </a:cubicBezTo>
                  <a:cubicBezTo>
                    <a:pt x="46589" y="11864"/>
                    <a:pt x="46387" y="11209"/>
                    <a:pt x="46161" y="10566"/>
                  </a:cubicBezTo>
                  <a:lnTo>
                    <a:pt x="46161" y="10566"/>
                  </a:lnTo>
                  <a:cubicBezTo>
                    <a:pt x="55007" y="10685"/>
                    <a:pt x="59317" y="12614"/>
                    <a:pt x="59651" y="14543"/>
                  </a:cubicBezTo>
                  <a:cubicBezTo>
                    <a:pt x="59972" y="16317"/>
                    <a:pt x="57341" y="18758"/>
                    <a:pt x="52614" y="21067"/>
                  </a:cubicBezTo>
                  <a:cubicBezTo>
                    <a:pt x="47435" y="23603"/>
                    <a:pt x="40315" y="25758"/>
                    <a:pt x="32564" y="27116"/>
                  </a:cubicBezTo>
                  <a:cubicBezTo>
                    <a:pt x="27139" y="28072"/>
                    <a:pt x="21836" y="28564"/>
                    <a:pt x="17195" y="28564"/>
                  </a:cubicBezTo>
                  <a:cubicBezTo>
                    <a:pt x="14553" y="28564"/>
                    <a:pt x="12126" y="28404"/>
                    <a:pt x="10013" y="28080"/>
                  </a:cubicBezTo>
                  <a:cubicBezTo>
                    <a:pt x="9968" y="28074"/>
                    <a:pt x="9923" y="28071"/>
                    <a:pt x="9879" y="28071"/>
                  </a:cubicBezTo>
                  <a:cubicBezTo>
                    <a:pt x="9432" y="28071"/>
                    <a:pt x="9043" y="28387"/>
                    <a:pt x="8978" y="28842"/>
                  </a:cubicBezTo>
                  <a:cubicBezTo>
                    <a:pt x="8906" y="29330"/>
                    <a:pt x="9240" y="29795"/>
                    <a:pt x="9740" y="29866"/>
                  </a:cubicBezTo>
                  <a:cubicBezTo>
                    <a:pt x="12061" y="30201"/>
                    <a:pt x="14393" y="30368"/>
                    <a:pt x="16736" y="30368"/>
                  </a:cubicBezTo>
                  <a:cubicBezTo>
                    <a:pt x="16892" y="30368"/>
                    <a:pt x="17049" y="30368"/>
                    <a:pt x="17205" y="30366"/>
                  </a:cubicBezTo>
                  <a:cubicBezTo>
                    <a:pt x="21955" y="30366"/>
                    <a:pt x="27361" y="29866"/>
                    <a:pt x="32873" y="28902"/>
                  </a:cubicBezTo>
                  <a:cubicBezTo>
                    <a:pt x="40791" y="27509"/>
                    <a:pt x="48078" y="25306"/>
                    <a:pt x="53400" y="22687"/>
                  </a:cubicBezTo>
                  <a:cubicBezTo>
                    <a:pt x="59151" y="19889"/>
                    <a:pt x="61925" y="16972"/>
                    <a:pt x="61437" y="14245"/>
                  </a:cubicBezTo>
                  <a:cubicBezTo>
                    <a:pt x="60829" y="10768"/>
                    <a:pt x="54995" y="8780"/>
                    <a:pt x="45399" y="8756"/>
                  </a:cubicBezTo>
                  <a:cubicBezTo>
                    <a:pt x="42693" y="3283"/>
                    <a:pt x="37378" y="0"/>
                    <a:pt x="311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3"/>
          <p:cNvGrpSpPr/>
          <p:nvPr/>
        </p:nvGrpSpPr>
        <p:grpSpPr>
          <a:xfrm>
            <a:off x="6608083" y="3829779"/>
            <a:ext cx="560394" cy="581636"/>
            <a:chOff x="3393994" y="3647231"/>
            <a:chExt cx="643539" cy="667933"/>
          </a:xfrm>
        </p:grpSpPr>
        <p:sp>
          <p:nvSpPr>
            <p:cNvPr id="621" name="Google Shape;621;p43"/>
            <p:cNvSpPr/>
            <p:nvPr/>
          </p:nvSpPr>
          <p:spPr>
            <a:xfrm>
              <a:off x="3415081" y="4254471"/>
              <a:ext cx="602225" cy="39390"/>
            </a:xfrm>
            <a:custGeom>
              <a:rect b="b" l="l" r="r" t="t"/>
              <a:pathLst>
                <a:path extrusionOk="0" h="2156" w="32958">
                  <a:moveTo>
                    <a:pt x="2251" y="0"/>
                  </a:moveTo>
                  <a:cubicBezTo>
                    <a:pt x="2251" y="310"/>
                    <a:pt x="2001" y="572"/>
                    <a:pt x="1680" y="583"/>
                  </a:cubicBezTo>
                  <a:lnTo>
                    <a:pt x="1" y="583"/>
                  </a:lnTo>
                  <a:lnTo>
                    <a:pt x="1" y="2155"/>
                  </a:lnTo>
                  <a:lnTo>
                    <a:pt x="32957" y="2155"/>
                  </a:lnTo>
                  <a:lnTo>
                    <a:pt x="32957" y="583"/>
                  </a:lnTo>
                  <a:lnTo>
                    <a:pt x="3930" y="583"/>
                  </a:lnTo>
                  <a:cubicBezTo>
                    <a:pt x="3609" y="572"/>
                    <a:pt x="3358" y="310"/>
                    <a:pt x="33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3415081" y="4215738"/>
              <a:ext cx="602225" cy="38751"/>
            </a:xfrm>
            <a:custGeom>
              <a:rect b="b" l="l" r="r" t="t"/>
              <a:pathLst>
                <a:path extrusionOk="0" h="2121" w="32958">
                  <a:moveTo>
                    <a:pt x="1" y="1"/>
                  </a:moveTo>
                  <a:lnTo>
                    <a:pt x="1" y="1537"/>
                  </a:lnTo>
                  <a:lnTo>
                    <a:pt x="1680" y="1537"/>
                  </a:lnTo>
                  <a:cubicBezTo>
                    <a:pt x="2001" y="1549"/>
                    <a:pt x="2251" y="1799"/>
                    <a:pt x="2251" y="2120"/>
                  </a:cubicBezTo>
                  <a:lnTo>
                    <a:pt x="3370" y="2120"/>
                  </a:lnTo>
                  <a:cubicBezTo>
                    <a:pt x="3358" y="1799"/>
                    <a:pt x="3609" y="1537"/>
                    <a:pt x="3930" y="1537"/>
                  </a:cubicBezTo>
                  <a:lnTo>
                    <a:pt x="32957" y="1537"/>
                  </a:lnTo>
                  <a:lnTo>
                    <a:pt x="329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3847810" y="3962114"/>
              <a:ext cx="43964" cy="188163"/>
            </a:xfrm>
            <a:custGeom>
              <a:rect b="b" l="l" r="r" t="t"/>
              <a:pathLst>
                <a:path extrusionOk="0" h="10299" w="2406">
                  <a:moveTo>
                    <a:pt x="536" y="0"/>
                  </a:moveTo>
                  <a:cubicBezTo>
                    <a:pt x="191" y="1238"/>
                    <a:pt x="12" y="2536"/>
                    <a:pt x="12" y="3822"/>
                  </a:cubicBezTo>
                  <a:lnTo>
                    <a:pt x="12" y="7882"/>
                  </a:lnTo>
                  <a:cubicBezTo>
                    <a:pt x="0" y="9013"/>
                    <a:pt x="751" y="10013"/>
                    <a:pt x="1846" y="10299"/>
                  </a:cubicBezTo>
                  <a:lnTo>
                    <a:pt x="1846" y="4536"/>
                  </a:lnTo>
                  <a:cubicBezTo>
                    <a:pt x="1846" y="4227"/>
                    <a:pt x="2096" y="3965"/>
                    <a:pt x="2406" y="3953"/>
                  </a:cubicBezTo>
                  <a:lnTo>
                    <a:pt x="2406" y="2786"/>
                  </a:lnTo>
                  <a:cubicBezTo>
                    <a:pt x="2203" y="2786"/>
                    <a:pt x="2013" y="2667"/>
                    <a:pt x="1917" y="2488"/>
                  </a:cubicBezTo>
                  <a:lnTo>
                    <a:pt x="5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3490583" y="3962114"/>
              <a:ext cx="43964" cy="188163"/>
            </a:xfrm>
            <a:custGeom>
              <a:rect b="b" l="l" r="r" t="t"/>
              <a:pathLst>
                <a:path extrusionOk="0" h="10299" w="2406">
                  <a:moveTo>
                    <a:pt x="536" y="0"/>
                  </a:moveTo>
                  <a:cubicBezTo>
                    <a:pt x="191" y="1250"/>
                    <a:pt x="12" y="2536"/>
                    <a:pt x="12" y="3822"/>
                  </a:cubicBezTo>
                  <a:lnTo>
                    <a:pt x="12" y="7882"/>
                  </a:lnTo>
                  <a:cubicBezTo>
                    <a:pt x="0" y="9013"/>
                    <a:pt x="750" y="10013"/>
                    <a:pt x="1846" y="10299"/>
                  </a:cubicBezTo>
                  <a:lnTo>
                    <a:pt x="1846" y="4536"/>
                  </a:lnTo>
                  <a:cubicBezTo>
                    <a:pt x="1846" y="4227"/>
                    <a:pt x="2096" y="3965"/>
                    <a:pt x="2405" y="3953"/>
                  </a:cubicBezTo>
                  <a:lnTo>
                    <a:pt x="2405" y="2786"/>
                  </a:lnTo>
                  <a:cubicBezTo>
                    <a:pt x="2203" y="2786"/>
                    <a:pt x="2013" y="2667"/>
                    <a:pt x="1917" y="2488"/>
                  </a:cubicBezTo>
                  <a:lnTo>
                    <a:pt x="5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3639832" y="3790267"/>
              <a:ext cx="63095" cy="360010"/>
            </a:xfrm>
            <a:custGeom>
              <a:rect b="b" l="l" r="r" t="t"/>
              <a:pathLst>
                <a:path extrusionOk="0" h="19705" w="3453">
                  <a:moveTo>
                    <a:pt x="1024" y="0"/>
                  </a:moveTo>
                  <a:cubicBezTo>
                    <a:pt x="345" y="2179"/>
                    <a:pt x="0" y="4453"/>
                    <a:pt x="0" y="6739"/>
                  </a:cubicBezTo>
                  <a:lnTo>
                    <a:pt x="0" y="15574"/>
                  </a:lnTo>
                  <a:cubicBezTo>
                    <a:pt x="0" y="17681"/>
                    <a:pt x="1500" y="19419"/>
                    <a:pt x="3453" y="19705"/>
                  </a:cubicBezTo>
                  <a:lnTo>
                    <a:pt x="3453" y="15276"/>
                  </a:lnTo>
                  <a:lnTo>
                    <a:pt x="1203" y="11204"/>
                  </a:lnTo>
                  <a:cubicBezTo>
                    <a:pt x="1048" y="10930"/>
                    <a:pt x="1131" y="10573"/>
                    <a:pt x="1405" y="10406"/>
                  </a:cubicBezTo>
                  <a:cubicBezTo>
                    <a:pt x="1494" y="10356"/>
                    <a:pt x="1590" y="10332"/>
                    <a:pt x="1685" y="10332"/>
                  </a:cubicBezTo>
                  <a:cubicBezTo>
                    <a:pt x="1883" y="10332"/>
                    <a:pt x="2074" y="10436"/>
                    <a:pt x="2179" y="10621"/>
                  </a:cubicBezTo>
                  <a:lnTo>
                    <a:pt x="3453" y="12930"/>
                  </a:lnTo>
                  <a:lnTo>
                    <a:pt x="3453" y="9823"/>
                  </a:lnTo>
                  <a:lnTo>
                    <a:pt x="1238" y="5822"/>
                  </a:lnTo>
                  <a:cubicBezTo>
                    <a:pt x="1084" y="5548"/>
                    <a:pt x="1167" y="5191"/>
                    <a:pt x="1441" y="5025"/>
                  </a:cubicBezTo>
                  <a:cubicBezTo>
                    <a:pt x="1530" y="4974"/>
                    <a:pt x="1626" y="4950"/>
                    <a:pt x="1721" y="4950"/>
                  </a:cubicBezTo>
                  <a:cubicBezTo>
                    <a:pt x="1917" y="4950"/>
                    <a:pt x="2106" y="5054"/>
                    <a:pt x="2203" y="5239"/>
                  </a:cubicBezTo>
                  <a:lnTo>
                    <a:pt x="3453" y="7489"/>
                  </a:lnTo>
                  <a:lnTo>
                    <a:pt x="3453" y="4370"/>
                  </a:lnTo>
                  <a:lnTo>
                    <a:pt x="1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3534528" y="3962114"/>
              <a:ext cx="43964" cy="188163"/>
            </a:xfrm>
            <a:custGeom>
              <a:rect b="b" l="l" r="r" t="t"/>
              <a:pathLst>
                <a:path extrusionOk="0" h="10299" w="2406">
                  <a:moveTo>
                    <a:pt x="1870" y="0"/>
                  </a:moveTo>
                  <a:lnTo>
                    <a:pt x="489" y="2500"/>
                  </a:lnTo>
                  <a:cubicBezTo>
                    <a:pt x="393" y="2679"/>
                    <a:pt x="203" y="2798"/>
                    <a:pt x="0" y="2798"/>
                  </a:cubicBezTo>
                  <a:lnTo>
                    <a:pt x="0" y="3965"/>
                  </a:lnTo>
                  <a:cubicBezTo>
                    <a:pt x="322" y="3965"/>
                    <a:pt x="572" y="4227"/>
                    <a:pt x="560" y="4536"/>
                  </a:cubicBezTo>
                  <a:lnTo>
                    <a:pt x="560" y="10299"/>
                  </a:lnTo>
                  <a:cubicBezTo>
                    <a:pt x="1655" y="10013"/>
                    <a:pt x="2406" y="9013"/>
                    <a:pt x="2394" y="7894"/>
                  </a:cubicBezTo>
                  <a:lnTo>
                    <a:pt x="2394" y="3834"/>
                  </a:lnTo>
                  <a:cubicBezTo>
                    <a:pt x="2394" y="2536"/>
                    <a:pt x="2215" y="125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3891755" y="3962114"/>
              <a:ext cx="43964" cy="188163"/>
            </a:xfrm>
            <a:custGeom>
              <a:rect b="b" l="l" r="r" t="t"/>
              <a:pathLst>
                <a:path extrusionOk="0" h="10299" w="2406">
                  <a:moveTo>
                    <a:pt x="1882" y="0"/>
                  </a:moveTo>
                  <a:lnTo>
                    <a:pt x="501" y="2500"/>
                  </a:lnTo>
                  <a:cubicBezTo>
                    <a:pt x="393" y="2679"/>
                    <a:pt x="215" y="2798"/>
                    <a:pt x="12" y="2798"/>
                  </a:cubicBezTo>
                  <a:lnTo>
                    <a:pt x="1" y="3953"/>
                  </a:lnTo>
                  <a:cubicBezTo>
                    <a:pt x="322" y="3965"/>
                    <a:pt x="572" y="4227"/>
                    <a:pt x="572" y="4536"/>
                  </a:cubicBezTo>
                  <a:lnTo>
                    <a:pt x="572" y="10299"/>
                  </a:lnTo>
                  <a:cubicBezTo>
                    <a:pt x="1655" y="10013"/>
                    <a:pt x="2406" y="9013"/>
                    <a:pt x="2394" y="7894"/>
                  </a:cubicBezTo>
                  <a:lnTo>
                    <a:pt x="2394" y="3834"/>
                  </a:lnTo>
                  <a:cubicBezTo>
                    <a:pt x="2394" y="2536"/>
                    <a:pt x="2215" y="1250"/>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3723374" y="3790267"/>
              <a:ext cx="63095" cy="360010"/>
            </a:xfrm>
            <a:custGeom>
              <a:rect b="b" l="l" r="r" t="t"/>
              <a:pathLst>
                <a:path extrusionOk="0" h="19705" w="3453">
                  <a:moveTo>
                    <a:pt x="2441" y="0"/>
                  </a:moveTo>
                  <a:lnTo>
                    <a:pt x="0" y="4370"/>
                  </a:lnTo>
                  <a:lnTo>
                    <a:pt x="0" y="7489"/>
                  </a:lnTo>
                  <a:lnTo>
                    <a:pt x="1250" y="5239"/>
                  </a:lnTo>
                  <a:cubicBezTo>
                    <a:pt x="1347" y="5054"/>
                    <a:pt x="1541" y="4950"/>
                    <a:pt x="1741" y="4950"/>
                  </a:cubicBezTo>
                  <a:cubicBezTo>
                    <a:pt x="1838" y="4950"/>
                    <a:pt x="1935" y="4974"/>
                    <a:pt x="2024" y="5025"/>
                  </a:cubicBezTo>
                  <a:cubicBezTo>
                    <a:pt x="2286" y="5191"/>
                    <a:pt x="2381" y="5548"/>
                    <a:pt x="2227" y="5822"/>
                  </a:cubicBezTo>
                  <a:lnTo>
                    <a:pt x="0" y="9823"/>
                  </a:lnTo>
                  <a:lnTo>
                    <a:pt x="0" y="12930"/>
                  </a:lnTo>
                  <a:lnTo>
                    <a:pt x="1286" y="10632"/>
                  </a:lnTo>
                  <a:cubicBezTo>
                    <a:pt x="1381" y="10442"/>
                    <a:pt x="1572" y="10336"/>
                    <a:pt x="1766" y="10336"/>
                  </a:cubicBezTo>
                  <a:cubicBezTo>
                    <a:pt x="1863" y="10336"/>
                    <a:pt x="1961" y="10363"/>
                    <a:pt x="2048" y="10418"/>
                  </a:cubicBezTo>
                  <a:cubicBezTo>
                    <a:pt x="2322" y="10585"/>
                    <a:pt x="2417" y="10930"/>
                    <a:pt x="2262" y="11216"/>
                  </a:cubicBezTo>
                  <a:lnTo>
                    <a:pt x="0" y="15276"/>
                  </a:lnTo>
                  <a:lnTo>
                    <a:pt x="0" y="19705"/>
                  </a:lnTo>
                  <a:cubicBezTo>
                    <a:pt x="1953" y="19419"/>
                    <a:pt x="3453" y="17681"/>
                    <a:pt x="3453" y="15585"/>
                  </a:cubicBezTo>
                  <a:lnTo>
                    <a:pt x="3453" y="6739"/>
                  </a:lnTo>
                  <a:cubicBezTo>
                    <a:pt x="3453" y="4453"/>
                    <a:pt x="3108" y="2179"/>
                    <a:pt x="2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3866302" y="3885764"/>
              <a:ext cx="50925" cy="95278"/>
            </a:xfrm>
            <a:custGeom>
              <a:rect b="b" l="l" r="r" t="t"/>
              <a:pathLst>
                <a:path extrusionOk="0" h="5215" w="2787">
                  <a:moveTo>
                    <a:pt x="1394" y="0"/>
                  </a:moveTo>
                  <a:cubicBezTo>
                    <a:pt x="834" y="857"/>
                    <a:pt x="370" y="1774"/>
                    <a:pt x="0" y="2715"/>
                  </a:cubicBezTo>
                  <a:lnTo>
                    <a:pt x="1394" y="5215"/>
                  </a:lnTo>
                  <a:lnTo>
                    <a:pt x="2787" y="2727"/>
                  </a:lnTo>
                  <a:cubicBezTo>
                    <a:pt x="2406" y="1774"/>
                    <a:pt x="1941" y="857"/>
                    <a:pt x="13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3509294" y="3885764"/>
              <a:ext cx="50706" cy="95278"/>
            </a:xfrm>
            <a:custGeom>
              <a:rect b="b" l="l" r="r" t="t"/>
              <a:pathLst>
                <a:path extrusionOk="0" h="5215" w="2775">
                  <a:moveTo>
                    <a:pt x="1381" y="0"/>
                  </a:moveTo>
                  <a:cubicBezTo>
                    <a:pt x="834" y="857"/>
                    <a:pt x="369" y="1774"/>
                    <a:pt x="0" y="2727"/>
                  </a:cubicBezTo>
                  <a:lnTo>
                    <a:pt x="1381" y="5215"/>
                  </a:lnTo>
                  <a:lnTo>
                    <a:pt x="2774" y="2715"/>
                  </a:lnTo>
                  <a:cubicBezTo>
                    <a:pt x="2405" y="1774"/>
                    <a:pt x="1941" y="857"/>
                    <a:pt x="13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3667680" y="3676061"/>
              <a:ext cx="91162" cy="169911"/>
            </a:xfrm>
            <a:custGeom>
              <a:rect b="b" l="l" r="r" t="t"/>
              <a:pathLst>
                <a:path extrusionOk="0" h="9300" w="4989">
                  <a:moveTo>
                    <a:pt x="2488" y="0"/>
                  </a:moveTo>
                  <a:cubicBezTo>
                    <a:pt x="1476" y="1512"/>
                    <a:pt x="643" y="3120"/>
                    <a:pt x="0" y="4811"/>
                  </a:cubicBezTo>
                  <a:lnTo>
                    <a:pt x="2488" y="9299"/>
                  </a:lnTo>
                  <a:lnTo>
                    <a:pt x="4989" y="4811"/>
                  </a:lnTo>
                  <a:cubicBezTo>
                    <a:pt x="4334" y="3120"/>
                    <a:pt x="3501" y="1512"/>
                    <a:pt x="24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3393994" y="3647231"/>
              <a:ext cx="643539" cy="667933"/>
            </a:xfrm>
            <a:custGeom>
              <a:rect b="b" l="l" r="r" t="t"/>
              <a:pathLst>
                <a:path extrusionOk="0" h="36559" w="35219">
                  <a:moveTo>
                    <a:pt x="17466" y="1578"/>
                  </a:moveTo>
                  <a:cubicBezTo>
                    <a:pt x="18479" y="3090"/>
                    <a:pt x="19312" y="4698"/>
                    <a:pt x="19967" y="6389"/>
                  </a:cubicBezTo>
                  <a:lnTo>
                    <a:pt x="17466" y="10877"/>
                  </a:lnTo>
                  <a:lnTo>
                    <a:pt x="14978" y="6389"/>
                  </a:lnTo>
                  <a:cubicBezTo>
                    <a:pt x="15621" y="4698"/>
                    <a:pt x="16454" y="3090"/>
                    <a:pt x="17466" y="1578"/>
                  </a:cubicBezTo>
                  <a:close/>
                  <a:moveTo>
                    <a:pt x="7691" y="13056"/>
                  </a:moveTo>
                  <a:cubicBezTo>
                    <a:pt x="8251" y="13913"/>
                    <a:pt x="8715" y="14830"/>
                    <a:pt x="9084" y="15771"/>
                  </a:cubicBezTo>
                  <a:lnTo>
                    <a:pt x="7691" y="18271"/>
                  </a:lnTo>
                  <a:lnTo>
                    <a:pt x="6310" y="15783"/>
                  </a:lnTo>
                  <a:cubicBezTo>
                    <a:pt x="6679" y="14830"/>
                    <a:pt x="7144" y="13913"/>
                    <a:pt x="7691" y="13056"/>
                  </a:cubicBezTo>
                  <a:close/>
                  <a:moveTo>
                    <a:pt x="27242" y="13056"/>
                  </a:moveTo>
                  <a:cubicBezTo>
                    <a:pt x="27789" y="13913"/>
                    <a:pt x="28254" y="14830"/>
                    <a:pt x="28635" y="15783"/>
                  </a:cubicBezTo>
                  <a:lnTo>
                    <a:pt x="27242" y="18271"/>
                  </a:lnTo>
                  <a:lnTo>
                    <a:pt x="25848" y="15771"/>
                  </a:lnTo>
                  <a:cubicBezTo>
                    <a:pt x="26218" y="14830"/>
                    <a:pt x="26682" y="13913"/>
                    <a:pt x="27242" y="13056"/>
                  </a:cubicBezTo>
                  <a:close/>
                  <a:moveTo>
                    <a:pt x="20467" y="7829"/>
                  </a:moveTo>
                  <a:cubicBezTo>
                    <a:pt x="21146" y="10008"/>
                    <a:pt x="21479" y="12282"/>
                    <a:pt x="21479" y="14568"/>
                  </a:cubicBezTo>
                  <a:lnTo>
                    <a:pt x="21479" y="23403"/>
                  </a:lnTo>
                  <a:lnTo>
                    <a:pt x="21491" y="23403"/>
                  </a:lnTo>
                  <a:cubicBezTo>
                    <a:pt x="21491" y="25498"/>
                    <a:pt x="19979" y="27236"/>
                    <a:pt x="18038" y="27522"/>
                  </a:cubicBezTo>
                  <a:lnTo>
                    <a:pt x="18038" y="23105"/>
                  </a:lnTo>
                  <a:lnTo>
                    <a:pt x="20288" y="19045"/>
                  </a:lnTo>
                  <a:cubicBezTo>
                    <a:pt x="20443" y="18771"/>
                    <a:pt x="20348" y="18414"/>
                    <a:pt x="20086" y="18247"/>
                  </a:cubicBezTo>
                  <a:cubicBezTo>
                    <a:pt x="19997" y="18197"/>
                    <a:pt x="19901" y="18173"/>
                    <a:pt x="19806" y="18173"/>
                  </a:cubicBezTo>
                  <a:cubicBezTo>
                    <a:pt x="19608" y="18173"/>
                    <a:pt x="19416" y="18276"/>
                    <a:pt x="19312" y="18461"/>
                  </a:cubicBezTo>
                  <a:lnTo>
                    <a:pt x="18038" y="20771"/>
                  </a:lnTo>
                  <a:lnTo>
                    <a:pt x="18038" y="17652"/>
                  </a:lnTo>
                  <a:lnTo>
                    <a:pt x="20253" y="13651"/>
                  </a:lnTo>
                  <a:cubicBezTo>
                    <a:pt x="20407" y="13377"/>
                    <a:pt x="20312" y="13032"/>
                    <a:pt x="20050" y="12866"/>
                  </a:cubicBezTo>
                  <a:cubicBezTo>
                    <a:pt x="19958" y="12809"/>
                    <a:pt x="19858" y="12783"/>
                    <a:pt x="19760" y="12783"/>
                  </a:cubicBezTo>
                  <a:cubicBezTo>
                    <a:pt x="19566" y="12783"/>
                    <a:pt x="19379" y="12886"/>
                    <a:pt x="19276" y="13068"/>
                  </a:cubicBezTo>
                  <a:lnTo>
                    <a:pt x="18038" y="15318"/>
                  </a:lnTo>
                  <a:lnTo>
                    <a:pt x="18038" y="12199"/>
                  </a:lnTo>
                  <a:lnTo>
                    <a:pt x="20467" y="7829"/>
                  </a:lnTo>
                  <a:close/>
                  <a:moveTo>
                    <a:pt x="9573" y="17235"/>
                  </a:moveTo>
                  <a:cubicBezTo>
                    <a:pt x="9906" y="18473"/>
                    <a:pt x="10085" y="19771"/>
                    <a:pt x="10085" y="21057"/>
                  </a:cubicBezTo>
                  <a:lnTo>
                    <a:pt x="10085" y="25117"/>
                  </a:lnTo>
                  <a:cubicBezTo>
                    <a:pt x="10097" y="26248"/>
                    <a:pt x="9346" y="27236"/>
                    <a:pt x="8251" y="27534"/>
                  </a:cubicBezTo>
                  <a:lnTo>
                    <a:pt x="8251" y="21771"/>
                  </a:lnTo>
                  <a:cubicBezTo>
                    <a:pt x="8275" y="21378"/>
                    <a:pt x="7986" y="21182"/>
                    <a:pt x="7696" y="21182"/>
                  </a:cubicBezTo>
                  <a:cubicBezTo>
                    <a:pt x="7406" y="21182"/>
                    <a:pt x="7114" y="21378"/>
                    <a:pt x="7132" y="21771"/>
                  </a:cubicBezTo>
                  <a:lnTo>
                    <a:pt x="7132" y="27534"/>
                  </a:lnTo>
                  <a:cubicBezTo>
                    <a:pt x="6048" y="27248"/>
                    <a:pt x="5286" y="26248"/>
                    <a:pt x="5298" y="25129"/>
                  </a:cubicBezTo>
                  <a:lnTo>
                    <a:pt x="5298" y="21057"/>
                  </a:lnTo>
                  <a:cubicBezTo>
                    <a:pt x="5298" y="19771"/>
                    <a:pt x="5477" y="18485"/>
                    <a:pt x="5822" y="17235"/>
                  </a:cubicBezTo>
                  <a:lnTo>
                    <a:pt x="7203" y="19723"/>
                  </a:lnTo>
                  <a:cubicBezTo>
                    <a:pt x="7310" y="19920"/>
                    <a:pt x="7504" y="20018"/>
                    <a:pt x="7696" y="20018"/>
                  </a:cubicBezTo>
                  <a:cubicBezTo>
                    <a:pt x="7888" y="20018"/>
                    <a:pt x="8078" y="19920"/>
                    <a:pt x="8180" y="19723"/>
                  </a:cubicBezTo>
                  <a:lnTo>
                    <a:pt x="9573" y="17235"/>
                  </a:lnTo>
                  <a:close/>
                  <a:moveTo>
                    <a:pt x="14478" y="7817"/>
                  </a:moveTo>
                  <a:lnTo>
                    <a:pt x="16907" y="12199"/>
                  </a:lnTo>
                  <a:lnTo>
                    <a:pt x="16907" y="15306"/>
                  </a:lnTo>
                  <a:lnTo>
                    <a:pt x="15657" y="13068"/>
                  </a:lnTo>
                  <a:cubicBezTo>
                    <a:pt x="15561" y="12877"/>
                    <a:pt x="15376" y="12772"/>
                    <a:pt x="15182" y="12772"/>
                  </a:cubicBezTo>
                  <a:cubicBezTo>
                    <a:pt x="15085" y="12772"/>
                    <a:pt x="14986" y="12798"/>
                    <a:pt x="14895" y="12854"/>
                  </a:cubicBezTo>
                  <a:cubicBezTo>
                    <a:pt x="14621" y="13020"/>
                    <a:pt x="14538" y="13366"/>
                    <a:pt x="14692" y="13651"/>
                  </a:cubicBezTo>
                  <a:lnTo>
                    <a:pt x="16907" y="17640"/>
                  </a:lnTo>
                  <a:lnTo>
                    <a:pt x="16907" y="20747"/>
                  </a:lnTo>
                  <a:lnTo>
                    <a:pt x="15633" y="18450"/>
                  </a:lnTo>
                  <a:cubicBezTo>
                    <a:pt x="15528" y="18265"/>
                    <a:pt x="15337" y="18156"/>
                    <a:pt x="15140" y="18156"/>
                  </a:cubicBezTo>
                  <a:cubicBezTo>
                    <a:pt x="15045" y="18156"/>
                    <a:pt x="14948" y="18181"/>
                    <a:pt x="14859" y="18235"/>
                  </a:cubicBezTo>
                  <a:cubicBezTo>
                    <a:pt x="14585" y="18402"/>
                    <a:pt x="14502" y="18747"/>
                    <a:pt x="14657" y="19033"/>
                  </a:cubicBezTo>
                  <a:lnTo>
                    <a:pt x="16907" y="23105"/>
                  </a:lnTo>
                  <a:lnTo>
                    <a:pt x="16907" y="27534"/>
                  </a:lnTo>
                  <a:cubicBezTo>
                    <a:pt x="14954" y="27248"/>
                    <a:pt x="13454" y="25510"/>
                    <a:pt x="13454" y="23414"/>
                  </a:cubicBezTo>
                  <a:lnTo>
                    <a:pt x="13454" y="14568"/>
                  </a:lnTo>
                  <a:lnTo>
                    <a:pt x="13454" y="14556"/>
                  </a:lnTo>
                  <a:cubicBezTo>
                    <a:pt x="13454" y="12270"/>
                    <a:pt x="13799" y="10008"/>
                    <a:pt x="14478" y="7817"/>
                  </a:cubicBezTo>
                  <a:close/>
                  <a:moveTo>
                    <a:pt x="29111" y="17235"/>
                  </a:moveTo>
                  <a:cubicBezTo>
                    <a:pt x="29456" y="18485"/>
                    <a:pt x="29635" y="19771"/>
                    <a:pt x="29635" y="21069"/>
                  </a:cubicBezTo>
                  <a:lnTo>
                    <a:pt x="29635" y="25129"/>
                  </a:lnTo>
                  <a:cubicBezTo>
                    <a:pt x="29647" y="26248"/>
                    <a:pt x="28885" y="27248"/>
                    <a:pt x="27801" y="27534"/>
                  </a:cubicBezTo>
                  <a:lnTo>
                    <a:pt x="27801" y="21771"/>
                  </a:lnTo>
                  <a:cubicBezTo>
                    <a:pt x="27819" y="21378"/>
                    <a:pt x="27527" y="21182"/>
                    <a:pt x="27237" y="21182"/>
                  </a:cubicBezTo>
                  <a:cubicBezTo>
                    <a:pt x="26947" y="21182"/>
                    <a:pt x="26658" y="21378"/>
                    <a:pt x="26682" y="21771"/>
                  </a:cubicBezTo>
                  <a:lnTo>
                    <a:pt x="26682" y="27534"/>
                  </a:lnTo>
                  <a:cubicBezTo>
                    <a:pt x="25587" y="27248"/>
                    <a:pt x="24836" y="26248"/>
                    <a:pt x="24848" y="25129"/>
                  </a:cubicBezTo>
                  <a:lnTo>
                    <a:pt x="24848" y="21069"/>
                  </a:lnTo>
                  <a:cubicBezTo>
                    <a:pt x="24848" y="19771"/>
                    <a:pt x="25027" y="18485"/>
                    <a:pt x="25372" y="17235"/>
                  </a:cubicBezTo>
                  <a:lnTo>
                    <a:pt x="26753" y="19735"/>
                  </a:lnTo>
                  <a:cubicBezTo>
                    <a:pt x="26855" y="19926"/>
                    <a:pt x="27045" y="20021"/>
                    <a:pt x="27237" y="20021"/>
                  </a:cubicBezTo>
                  <a:cubicBezTo>
                    <a:pt x="27429" y="20021"/>
                    <a:pt x="27623" y="19926"/>
                    <a:pt x="27730" y="19735"/>
                  </a:cubicBezTo>
                  <a:lnTo>
                    <a:pt x="29111" y="17235"/>
                  </a:lnTo>
                  <a:close/>
                  <a:moveTo>
                    <a:pt x="34111" y="31118"/>
                  </a:moveTo>
                  <a:lnTo>
                    <a:pt x="34111" y="32654"/>
                  </a:lnTo>
                  <a:lnTo>
                    <a:pt x="5084" y="32654"/>
                  </a:lnTo>
                  <a:cubicBezTo>
                    <a:pt x="4310" y="32654"/>
                    <a:pt x="4310" y="33820"/>
                    <a:pt x="5084" y="33820"/>
                  </a:cubicBezTo>
                  <a:lnTo>
                    <a:pt x="34111" y="33820"/>
                  </a:lnTo>
                  <a:lnTo>
                    <a:pt x="34111" y="35404"/>
                  </a:lnTo>
                  <a:lnTo>
                    <a:pt x="1155" y="35392"/>
                  </a:lnTo>
                  <a:lnTo>
                    <a:pt x="1155" y="33820"/>
                  </a:lnTo>
                  <a:lnTo>
                    <a:pt x="2834" y="33820"/>
                  </a:lnTo>
                  <a:cubicBezTo>
                    <a:pt x="3616" y="33809"/>
                    <a:pt x="3619" y="32654"/>
                    <a:pt x="2846" y="32654"/>
                  </a:cubicBezTo>
                  <a:cubicBezTo>
                    <a:pt x="2842" y="32654"/>
                    <a:pt x="2838" y="32654"/>
                    <a:pt x="2834" y="32654"/>
                  </a:cubicBezTo>
                  <a:lnTo>
                    <a:pt x="1155" y="32654"/>
                  </a:lnTo>
                  <a:lnTo>
                    <a:pt x="1155" y="31118"/>
                  </a:lnTo>
                  <a:close/>
                  <a:moveTo>
                    <a:pt x="17462" y="1"/>
                  </a:moveTo>
                  <a:cubicBezTo>
                    <a:pt x="17291" y="1"/>
                    <a:pt x="17121" y="78"/>
                    <a:pt x="17014" y="233"/>
                  </a:cubicBezTo>
                  <a:cubicBezTo>
                    <a:pt x="15692" y="2078"/>
                    <a:pt x="14621" y="4079"/>
                    <a:pt x="13835" y="6198"/>
                  </a:cubicBezTo>
                  <a:cubicBezTo>
                    <a:pt x="13823" y="6222"/>
                    <a:pt x="13823" y="6246"/>
                    <a:pt x="13811" y="6258"/>
                  </a:cubicBezTo>
                  <a:cubicBezTo>
                    <a:pt x="12835" y="8925"/>
                    <a:pt x="12323" y="11734"/>
                    <a:pt x="12323" y="14568"/>
                  </a:cubicBezTo>
                  <a:lnTo>
                    <a:pt x="12323" y="23403"/>
                  </a:lnTo>
                  <a:cubicBezTo>
                    <a:pt x="12323" y="26141"/>
                    <a:pt x="14335" y="28415"/>
                    <a:pt x="16895" y="28701"/>
                  </a:cubicBezTo>
                  <a:lnTo>
                    <a:pt x="16895" y="29951"/>
                  </a:lnTo>
                  <a:lnTo>
                    <a:pt x="8251" y="29951"/>
                  </a:lnTo>
                  <a:lnTo>
                    <a:pt x="8251" y="28725"/>
                  </a:lnTo>
                  <a:cubicBezTo>
                    <a:pt x="9918" y="28439"/>
                    <a:pt x="11204" y="26939"/>
                    <a:pt x="11204" y="25117"/>
                  </a:cubicBezTo>
                  <a:lnTo>
                    <a:pt x="11204" y="21069"/>
                  </a:lnTo>
                  <a:cubicBezTo>
                    <a:pt x="11204" y="19212"/>
                    <a:pt x="10870" y="17378"/>
                    <a:pt x="10227" y="15640"/>
                  </a:cubicBezTo>
                  <a:cubicBezTo>
                    <a:pt x="10227" y="15628"/>
                    <a:pt x="10216" y="15616"/>
                    <a:pt x="10216" y="15604"/>
                  </a:cubicBezTo>
                  <a:cubicBezTo>
                    <a:pt x="9704" y="14211"/>
                    <a:pt x="9001" y="12901"/>
                    <a:pt x="8132" y="11699"/>
                  </a:cubicBezTo>
                  <a:cubicBezTo>
                    <a:pt x="8025" y="11538"/>
                    <a:pt x="7855" y="11458"/>
                    <a:pt x="7684" y="11458"/>
                  </a:cubicBezTo>
                  <a:cubicBezTo>
                    <a:pt x="7513" y="11458"/>
                    <a:pt x="7340" y="11538"/>
                    <a:pt x="7227" y="11699"/>
                  </a:cubicBezTo>
                  <a:cubicBezTo>
                    <a:pt x="6370" y="12889"/>
                    <a:pt x="5679" y="14187"/>
                    <a:pt x="5167" y="15568"/>
                  </a:cubicBezTo>
                  <a:cubicBezTo>
                    <a:pt x="5155" y="15592"/>
                    <a:pt x="5144" y="15628"/>
                    <a:pt x="5132" y="15652"/>
                  </a:cubicBezTo>
                  <a:cubicBezTo>
                    <a:pt x="4489" y="17390"/>
                    <a:pt x="4167" y="19212"/>
                    <a:pt x="4167" y="21069"/>
                  </a:cubicBezTo>
                  <a:lnTo>
                    <a:pt x="4167" y="25117"/>
                  </a:lnTo>
                  <a:cubicBezTo>
                    <a:pt x="4167" y="26939"/>
                    <a:pt x="5441" y="28439"/>
                    <a:pt x="7120" y="28725"/>
                  </a:cubicBezTo>
                  <a:lnTo>
                    <a:pt x="7120" y="29951"/>
                  </a:lnTo>
                  <a:lnTo>
                    <a:pt x="572" y="29951"/>
                  </a:lnTo>
                  <a:cubicBezTo>
                    <a:pt x="250" y="29951"/>
                    <a:pt x="0" y="30213"/>
                    <a:pt x="12" y="30534"/>
                  </a:cubicBezTo>
                  <a:lnTo>
                    <a:pt x="12" y="35975"/>
                  </a:lnTo>
                  <a:cubicBezTo>
                    <a:pt x="0" y="36297"/>
                    <a:pt x="250" y="36559"/>
                    <a:pt x="572" y="36559"/>
                  </a:cubicBezTo>
                  <a:lnTo>
                    <a:pt x="34647" y="36559"/>
                  </a:lnTo>
                  <a:cubicBezTo>
                    <a:pt x="34969" y="36559"/>
                    <a:pt x="35219" y="36297"/>
                    <a:pt x="35219" y="35975"/>
                  </a:cubicBezTo>
                  <a:lnTo>
                    <a:pt x="35219" y="30546"/>
                  </a:lnTo>
                  <a:cubicBezTo>
                    <a:pt x="35219" y="30225"/>
                    <a:pt x="34981" y="29963"/>
                    <a:pt x="34671" y="29951"/>
                  </a:cubicBezTo>
                  <a:lnTo>
                    <a:pt x="27813" y="29951"/>
                  </a:lnTo>
                  <a:lnTo>
                    <a:pt x="27813" y="28725"/>
                  </a:lnTo>
                  <a:cubicBezTo>
                    <a:pt x="29480" y="28451"/>
                    <a:pt x="30766" y="26939"/>
                    <a:pt x="30766" y="25129"/>
                  </a:cubicBezTo>
                  <a:lnTo>
                    <a:pt x="30766" y="21069"/>
                  </a:lnTo>
                  <a:cubicBezTo>
                    <a:pt x="30754" y="19223"/>
                    <a:pt x="30432" y="17390"/>
                    <a:pt x="29789" y="15652"/>
                  </a:cubicBezTo>
                  <a:cubicBezTo>
                    <a:pt x="29789" y="15628"/>
                    <a:pt x="29778" y="15592"/>
                    <a:pt x="29766" y="15568"/>
                  </a:cubicBezTo>
                  <a:cubicBezTo>
                    <a:pt x="29254" y="14199"/>
                    <a:pt x="28551" y="12889"/>
                    <a:pt x="27694" y="11699"/>
                  </a:cubicBezTo>
                  <a:cubicBezTo>
                    <a:pt x="27587" y="11544"/>
                    <a:pt x="27417" y="11467"/>
                    <a:pt x="27246" y="11467"/>
                  </a:cubicBezTo>
                  <a:cubicBezTo>
                    <a:pt x="27075" y="11467"/>
                    <a:pt x="26902" y="11544"/>
                    <a:pt x="26789" y="11699"/>
                  </a:cubicBezTo>
                  <a:cubicBezTo>
                    <a:pt x="25932" y="12901"/>
                    <a:pt x="25229" y="14211"/>
                    <a:pt x="24705" y="15604"/>
                  </a:cubicBezTo>
                  <a:lnTo>
                    <a:pt x="24694" y="15640"/>
                  </a:lnTo>
                  <a:cubicBezTo>
                    <a:pt x="24051" y="17378"/>
                    <a:pt x="23729" y="19223"/>
                    <a:pt x="23729" y="21069"/>
                  </a:cubicBezTo>
                  <a:lnTo>
                    <a:pt x="23729" y="25129"/>
                  </a:lnTo>
                  <a:cubicBezTo>
                    <a:pt x="23729" y="26939"/>
                    <a:pt x="25003" y="28451"/>
                    <a:pt x="26682" y="28737"/>
                  </a:cubicBezTo>
                  <a:lnTo>
                    <a:pt x="26682" y="29963"/>
                  </a:lnTo>
                  <a:lnTo>
                    <a:pt x="18026" y="29963"/>
                  </a:lnTo>
                  <a:lnTo>
                    <a:pt x="18026" y="28713"/>
                  </a:lnTo>
                  <a:cubicBezTo>
                    <a:pt x="20598" y="28415"/>
                    <a:pt x="22598" y="26153"/>
                    <a:pt x="22598" y="23403"/>
                  </a:cubicBezTo>
                  <a:lnTo>
                    <a:pt x="22598" y="14568"/>
                  </a:lnTo>
                  <a:cubicBezTo>
                    <a:pt x="22598" y="11746"/>
                    <a:pt x="22098" y="8936"/>
                    <a:pt x="21122" y="6293"/>
                  </a:cubicBezTo>
                  <a:cubicBezTo>
                    <a:pt x="21122" y="6246"/>
                    <a:pt x="21098" y="6210"/>
                    <a:pt x="21086" y="6174"/>
                  </a:cubicBezTo>
                  <a:cubicBezTo>
                    <a:pt x="20300" y="4067"/>
                    <a:pt x="19229" y="2067"/>
                    <a:pt x="17919" y="233"/>
                  </a:cubicBezTo>
                  <a:cubicBezTo>
                    <a:pt x="17806" y="78"/>
                    <a:pt x="17633" y="1"/>
                    <a:pt x="17462" y="1"/>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43"/>
          <p:cNvGrpSpPr/>
          <p:nvPr/>
        </p:nvGrpSpPr>
        <p:grpSpPr>
          <a:xfrm>
            <a:off x="5390697" y="3824195"/>
            <a:ext cx="839151" cy="592804"/>
            <a:chOff x="4484296" y="3646811"/>
            <a:chExt cx="963655" cy="680758"/>
          </a:xfrm>
        </p:grpSpPr>
        <p:sp>
          <p:nvSpPr>
            <p:cNvPr id="634" name="Google Shape;634;p43"/>
            <p:cNvSpPr/>
            <p:nvPr/>
          </p:nvSpPr>
          <p:spPr>
            <a:xfrm>
              <a:off x="4720870" y="4054999"/>
              <a:ext cx="488424" cy="175776"/>
            </a:xfrm>
            <a:custGeom>
              <a:rect b="b" l="l" r="r" t="t"/>
              <a:pathLst>
                <a:path extrusionOk="0" h="9621" w="26730">
                  <a:moveTo>
                    <a:pt x="13383" y="0"/>
                  </a:moveTo>
                  <a:lnTo>
                    <a:pt x="8025" y="6894"/>
                  </a:lnTo>
                  <a:cubicBezTo>
                    <a:pt x="7866" y="7099"/>
                    <a:pt x="7626" y="7205"/>
                    <a:pt x="7384" y="7205"/>
                  </a:cubicBezTo>
                  <a:cubicBezTo>
                    <a:pt x="7192" y="7205"/>
                    <a:pt x="6999" y="7138"/>
                    <a:pt x="6846" y="7001"/>
                  </a:cubicBezTo>
                  <a:lnTo>
                    <a:pt x="0" y="703"/>
                  </a:lnTo>
                  <a:lnTo>
                    <a:pt x="869" y="9537"/>
                  </a:lnTo>
                  <a:cubicBezTo>
                    <a:pt x="869" y="9573"/>
                    <a:pt x="869" y="9596"/>
                    <a:pt x="869" y="9620"/>
                  </a:cubicBezTo>
                  <a:lnTo>
                    <a:pt x="2477" y="9620"/>
                  </a:lnTo>
                  <a:cubicBezTo>
                    <a:pt x="2477" y="9180"/>
                    <a:pt x="2834" y="8811"/>
                    <a:pt x="3286" y="8811"/>
                  </a:cubicBezTo>
                  <a:lnTo>
                    <a:pt x="23456" y="8811"/>
                  </a:lnTo>
                  <a:cubicBezTo>
                    <a:pt x="23896" y="8811"/>
                    <a:pt x="24253" y="9180"/>
                    <a:pt x="24253" y="9620"/>
                  </a:cubicBezTo>
                  <a:lnTo>
                    <a:pt x="25861" y="9620"/>
                  </a:lnTo>
                  <a:cubicBezTo>
                    <a:pt x="25861" y="9596"/>
                    <a:pt x="25861" y="9573"/>
                    <a:pt x="25861" y="9537"/>
                  </a:cubicBezTo>
                  <a:lnTo>
                    <a:pt x="26730" y="714"/>
                  </a:lnTo>
                  <a:lnTo>
                    <a:pt x="19967" y="6941"/>
                  </a:lnTo>
                  <a:cubicBezTo>
                    <a:pt x="19811" y="7087"/>
                    <a:pt x="19616" y="7157"/>
                    <a:pt x="19423" y="7157"/>
                  </a:cubicBezTo>
                  <a:cubicBezTo>
                    <a:pt x="19188" y="7157"/>
                    <a:pt x="18957" y="7054"/>
                    <a:pt x="18800" y="6858"/>
                  </a:cubicBezTo>
                  <a:lnTo>
                    <a:pt x="133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4736968" y="4230756"/>
              <a:ext cx="456886" cy="67453"/>
            </a:xfrm>
            <a:custGeom>
              <a:rect b="b" l="l" r="r" t="t"/>
              <a:pathLst>
                <a:path extrusionOk="0" h="3692" w="25004">
                  <a:moveTo>
                    <a:pt x="0" y="0"/>
                  </a:moveTo>
                  <a:lnTo>
                    <a:pt x="0" y="3691"/>
                  </a:lnTo>
                  <a:lnTo>
                    <a:pt x="25003" y="3691"/>
                  </a:lnTo>
                  <a:lnTo>
                    <a:pt x="25003" y="0"/>
                  </a:lnTo>
                  <a:lnTo>
                    <a:pt x="23396" y="0"/>
                  </a:lnTo>
                  <a:cubicBezTo>
                    <a:pt x="23396" y="441"/>
                    <a:pt x="23027" y="810"/>
                    <a:pt x="22586" y="810"/>
                  </a:cubicBezTo>
                  <a:lnTo>
                    <a:pt x="2417" y="810"/>
                  </a:lnTo>
                  <a:cubicBezTo>
                    <a:pt x="1965" y="798"/>
                    <a:pt x="1608" y="441"/>
                    <a:pt x="1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5090486" y="3740006"/>
              <a:ext cx="208014" cy="397665"/>
            </a:xfrm>
            <a:custGeom>
              <a:rect b="b" l="l" r="r" t="t"/>
              <a:pathLst>
                <a:path extrusionOk="0" h="21766" w="11384">
                  <a:moveTo>
                    <a:pt x="8347" y="1"/>
                  </a:moveTo>
                  <a:cubicBezTo>
                    <a:pt x="8312" y="418"/>
                    <a:pt x="7966" y="739"/>
                    <a:pt x="7550" y="739"/>
                  </a:cubicBezTo>
                  <a:cubicBezTo>
                    <a:pt x="3382" y="787"/>
                    <a:pt x="13" y="4180"/>
                    <a:pt x="1" y="8347"/>
                  </a:cubicBezTo>
                  <a:lnTo>
                    <a:pt x="1" y="21765"/>
                  </a:lnTo>
                  <a:lnTo>
                    <a:pt x="4442" y="17670"/>
                  </a:lnTo>
                  <a:lnTo>
                    <a:pt x="4442" y="10264"/>
                  </a:lnTo>
                  <a:cubicBezTo>
                    <a:pt x="4442" y="6787"/>
                    <a:pt x="7026" y="3858"/>
                    <a:pt x="10478" y="3418"/>
                  </a:cubicBezTo>
                  <a:cubicBezTo>
                    <a:pt x="10609" y="2727"/>
                    <a:pt x="10919" y="2084"/>
                    <a:pt x="11383" y="1561"/>
                  </a:cubicBezTo>
                  <a:cubicBezTo>
                    <a:pt x="10574" y="715"/>
                    <a:pt x="9502" y="168"/>
                    <a:pt x="83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4618836" y="3676207"/>
              <a:ext cx="331792" cy="454284"/>
            </a:xfrm>
            <a:custGeom>
              <a:rect b="b" l="l" r="r" t="t"/>
              <a:pathLst>
                <a:path extrusionOk="0" h="24865" w="18158">
                  <a:moveTo>
                    <a:pt x="8237" y="1"/>
                  </a:moveTo>
                  <a:cubicBezTo>
                    <a:pt x="4991" y="1"/>
                    <a:pt x="1873" y="1595"/>
                    <a:pt x="0" y="4386"/>
                  </a:cubicBezTo>
                  <a:cubicBezTo>
                    <a:pt x="274" y="4576"/>
                    <a:pt x="524" y="4803"/>
                    <a:pt x="738" y="5053"/>
                  </a:cubicBezTo>
                  <a:cubicBezTo>
                    <a:pt x="1548" y="4207"/>
                    <a:pt x="2620" y="3660"/>
                    <a:pt x="3774" y="3493"/>
                  </a:cubicBezTo>
                  <a:cubicBezTo>
                    <a:pt x="3774" y="3469"/>
                    <a:pt x="3774" y="3445"/>
                    <a:pt x="3774" y="3421"/>
                  </a:cubicBezTo>
                  <a:cubicBezTo>
                    <a:pt x="3774" y="2981"/>
                    <a:pt x="4132" y="2624"/>
                    <a:pt x="4572" y="2624"/>
                  </a:cubicBezTo>
                  <a:cubicBezTo>
                    <a:pt x="9632" y="2671"/>
                    <a:pt x="13704" y="6779"/>
                    <a:pt x="13728" y="11839"/>
                  </a:cubicBezTo>
                  <a:cubicBezTo>
                    <a:pt x="13728" y="12280"/>
                    <a:pt x="13359" y="12637"/>
                    <a:pt x="12918" y="12637"/>
                  </a:cubicBezTo>
                  <a:lnTo>
                    <a:pt x="12918" y="14256"/>
                  </a:lnTo>
                  <a:cubicBezTo>
                    <a:pt x="13359" y="14256"/>
                    <a:pt x="13728" y="14613"/>
                    <a:pt x="13728" y="15054"/>
                  </a:cubicBezTo>
                  <a:lnTo>
                    <a:pt x="13728" y="24865"/>
                  </a:lnTo>
                  <a:lnTo>
                    <a:pt x="18157" y="19150"/>
                  </a:lnTo>
                  <a:lnTo>
                    <a:pt x="18157" y="9934"/>
                  </a:lnTo>
                  <a:cubicBezTo>
                    <a:pt x="18157" y="5565"/>
                    <a:pt x="15312" y="1707"/>
                    <a:pt x="11133" y="433"/>
                  </a:cubicBezTo>
                  <a:cubicBezTo>
                    <a:pt x="10176" y="141"/>
                    <a:pt x="9201" y="1"/>
                    <a:pt x="82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4632321" y="3740006"/>
              <a:ext cx="222577" cy="397446"/>
            </a:xfrm>
            <a:custGeom>
              <a:rect b="b" l="l" r="r" t="t"/>
              <a:pathLst>
                <a:path extrusionOk="0" h="21754" w="12181">
                  <a:moveTo>
                    <a:pt x="3036" y="1"/>
                  </a:moveTo>
                  <a:cubicBezTo>
                    <a:pt x="1882" y="168"/>
                    <a:pt x="810" y="715"/>
                    <a:pt x="0" y="1561"/>
                  </a:cubicBezTo>
                  <a:cubicBezTo>
                    <a:pt x="465" y="2084"/>
                    <a:pt x="774" y="2727"/>
                    <a:pt x="917" y="3418"/>
                  </a:cubicBezTo>
                  <a:cubicBezTo>
                    <a:pt x="4358" y="3858"/>
                    <a:pt x="6942" y="6787"/>
                    <a:pt x="6942" y="10264"/>
                  </a:cubicBezTo>
                  <a:lnTo>
                    <a:pt x="6942" y="17670"/>
                  </a:lnTo>
                  <a:lnTo>
                    <a:pt x="11383" y="21754"/>
                  </a:lnTo>
                  <a:lnTo>
                    <a:pt x="11383" y="11562"/>
                  </a:lnTo>
                  <a:cubicBezTo>
                    <a:pt x="11383" y="11121"/>
                    <a:pt x="11740" y="10764"/>
                    <a:pt x="12180" y="10764"/>
                  </a:cubicBezTo>
                  <a:lnTo>
                    <a:pt x="12180" y="9157"/>
                  </a:lnTo>
                  <a:cubicBezTo>
                    <a:pt x="11740" y="9157"/>
                    <a:pt x="11383" y="8800"/>
                    <a:pt x="11383" y="8347"/>
                  </a:cubicBezTo>
                  <a:cubicBezTo>
                    <a:pt x="11359" y="4180"/>
                    <a:pt x="8001" y="787"/>
                    <a:pt x="3834" y="739"/>
                  </a:cubicBezTo>
                  <a:cubicBezTo>
                    <a:pt x="3406" y="739"/>
                    <a:pt x="3060" y="418"/>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4980193" y="3676207"/>
              <a:ext cx="332011" cy="452548"/>
            </a:xfrm>
            <a:custGeom>
              <a:rect b="b" l="l" r="r" t="t"/>
              <a:pathLst>
                <a:path extrusionOk="0" h="24770" w="18170">
                  <a:moveTo>
                    <a:pt x="9931" y="1"/>
                  </a:moveTo>
                  <a:cubicBezTo>
                    <a:pt x="8968" y="1"/>
                    <a:pt x="7994" y="141"/>
                    <a:pt x="7037" y="433"/>
                  </a:cubicBezTo>
                  <a:cubicBezTo>
                    <a:pt x="2858" y="1707"/>
                    <a:pt x="0" y="5565"/>
                    <a:pt x="0" y="9922"/>
                  </a:cubicBezTo>
                  <a:lnTo>
                    <a:pt x="0" y="19150"/>
                  </a:lnTo>
                  <a:lnTo>
                    <a:pt x="4442" y="24769"/>
                  </a:lnTo>
                  <a:lnTo>
                    <a:pt x="4442" y="11839"/>
                  </a:lnTo>
                  <a:cubicBezTo>
                    <a:pt x="4453" y="6779"/>
                    <a:pt x="8525" y="2671"/>
                    <a:pt x="13586" y="2624"/>
                  </a:cubicBezTo>
                  <a:cubicBezTo>
                    <a:pt x="14026" y="2624"/>
                    <a:pt x="14383" y="2981"/>
                    <a:pt x="14395" y="3421"/>
                  </a:cubicBezTo>
                  <a:lnTo>
                    <a:pt x="14395" y="3493"/>
                  </a:lnTo>
                  <a:cubicBezTo>
                    <a:pt x="15550" y="3660"/>
                    <a:pt x="16610" y="4207"/>
                    <a:pt x="17431" y="5053"/>
                  </a:cubicBezTo>
                  <a:cubicBezTo>
                    <a:pt x="17646" y="4803"/>
                    <a:pt x="17896" y="4576"/>
                    <a:pt x="18169" y="4386"/>
                  </a:cubicBezTo>
                  <a:cubicBezTo>
                    <a:pt x="16288" y="1595"/>
                    <a:pt x="13174" y="1"/>
                    <a:pt x="9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4687797" y="3724129"/>
              <a:ext cx="181903" cy="182517"/>
            </a:xfrm>
            <a:custGeom>
              <a:rect b="b" l="l" r="r" t="t"/>
              <a:pathLst>
                <a:path extrusionOk="0" h="9990" w="9955">
                  <a:moveTo>
                    <a:pt x="810" y="1"/>
                  </a:moveTo>
                  <a:cubicBezTo>
                    <a:pt x="358" y="1"/>
                    <a:pt x="0" y="358"/>
                    <a:pt x="0" y="798"/>
                  </a:cubicBezTo>
                  <a:cubicBezTo>
                    <a:pt x="0" y="822"/>
                    <a:pt x="0" y="846"/>
                    <a:pt x="0" y="870"/>
                  </a:cubicBezTo>
                  <a:cubicBezTo>
                    <a:pt x="36" y="1287"/>
                    <a:pt x="381" y="1608"/>
                    <a:pt x="798" y="1608"/>
                  </a:cubicBezTo>
                  <a:cubicBezTo>
                    <a:pt x="4965" y="1656"/>
                    <a:pt x="8323" y="5049"/>
                    <a:pt x="8335" y="9216"/>
                  </a:cubicBezTo>
                  <a:cubicBezTo>
                    <a:pt x="8359" y="9645"/>
                    <a:pt x="8716" y="9990"/>
                    <a:pt x="9144" y="9990"/>
                  </a:cubicBezTo>
                  <a:cubicBezTo>
                    <a:pt x="9573" y="9990"/>
                    <a:pt x="9930" y="9645"/>
                    <a:pt x="9954" y="9216"/>
                  </a:cubicBezTo>
                  <a:cubicBezTo>
                    <a:pt x="9930" y="4156"/>
                    <a:pt x="5858" y="48"/>
                    <a:pt x="810" y="1"/>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4519836" y="3772855"/>
              <a:ext cx="100974" cy="86527"/>
            </a:xfrm>
            <a:custGeom>
              <a:rect b="b" l="l" r="r" t="t"/>
              <a:pathLst>
                <a:path extrusionOk="0" h="4736" w="5526">
                  <a:moveTo>
                    <a:pt x="3156" y="1"/>
                  </a:moveTo>
                  <a:cubicBezTo>
                    <a:pt x="1049" y="1"/>
                    <a:pt x="1" y="2549"/>
                    <a:pt x="1489" y="4037"/>
                  </a:cubicBezTo>
                  <a:cubicBezTo>
                    <a:pt x="1971" y="4519"/>
                    <a:pt x="2565" y="4735"/>
                    <a:pt x="3147" y="4735"/>
                  </a:cubicBezTo>
                  <a:cubicBezTo>
                    <a:pt x="4361" y="4735"/>
                    <a:pt x="5525" y="3795"/>
                    <a:pt x="5525" y="2370"/>
                  </a:cubicBezTo>
                  <a:cubicBezTo>
                    <a:pt x="5525" y="1060"/>
                    <a:pt x="4466" y="1"/>
                    <a:pt x="31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5295430" y="3772782"/>
              <a:ext cx="101193" cy="86673"/>
            </a:xfrm>
            <a:custGeom>
              <a:rect b="b" l="l" r="r" t="t"/>
              <a:pathLst>
                <a:path extrusionOk="0" h="4744" w="5538">
                  <a:moveTo>
                    <a:pt x="3143" y="0"/>
                  </a:moveTo>
                  <a:cubicBezTo>
                    <a:pt x="2561" y="0"/>
                    <a:pt x="1969" y="215"/>
                    <a:pt x="1489" y="695"/>
                  </a:cubicBezTo>
                  <a:cubicBezTo>
                    <a:pt x="1" y="2184"/>
                    <a:pt x="1048" y="4743"/>
                    <a:pt x="3168" y="4743"/>
                  </a:cubicBezTo>
                  <a:cubicBezTo>
                    <a:pt x="4465" y="4743"/>
                    <a:pt x="5525" y="3684"/>
                    <a:pt x="5537" y="2374"/>
                  </a:cubicBezTo>
                  <a:cubicBezTo>
                    <a:pt x="5537" y="947"/>
                    <a:pt x="4363" y="0"/>
                    <a:pt x="3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4484296" y="3646811"/>
              <a:ext cx="963655" cy="680758"/>
            </a:xfrm>
            <a:custGeom>
              <a:rect b="b" l="l" r="r" t="t"/>
              <a:pathLst>
                <a:path extrusionOk="0" h="37261" w="52738">
                  <a:moveTo>
                    <a:pt x="5081" y="6895"/>
                  </a:moveTo>
                  <a:cubicBezTo>
                    <a:pt x="6302" y="6895"/>
                    <a:pt x="7470" y="7842"/>
                    <a:pt x="7470" y="9269"/>
                  </a:cubicBezTo>
                  <a:cubicBezTo>
                    <a:pt x="7470" y="10579"/>
                    <a:pt x="6411" y="11638"/>
                    <a:pt x="5101" y="11638"/>
                  </a:cubicBezTo>
                  <a:cubicBezTo>
                    <a:pt x="2994" y="11638"/>
                    <a:pt x="1934" y="9090"/>
                    <a:pt x="3422" y="7590"/>
                  </a:cubicBezTo>
                  <a:cubicBezTo>
                    <a:pt x="3906" y="7110"/>
                    <a:pt x="4500" y="6895"/>
                    <a:pt x="5081" y="6895"/>
                  </a:cubicBezTo>
                  <a:close/>
                  <a:moveTo>
                    <a:pt x="47575" y="6895"/>
                  </a:moveTo>
                  <a:cubicBezTo>
                    <a:pt x="48155" y="6895"/>
                    <a:pt x="48745" y="7110"/>
                    <a:pt x="49226" y="7590"/>
                  </a:cubicBezTo>
                  <a:cubicBezTo>
                    <a:pt x="50714" y="9090"/>
                    <a:pt x="49666" y="11638"/>
                    <a:pt x="47547" y="11638"/>
                  </a:cubicBezTo>
                  <a:cubicBezTo>
                    <a:pt x="46249" y="11638"/>
                    <a:pt x="45189" y="10579"/>
                    <a:pt x="45189" y="9269"/>
                  </a:cubicBezTo>
                  <a:cubicBezTo>
                    <a:pt x="45189" y="7842"/>
                    <a:pt x="46358" y="6895"/>
                    <a:pt x="47575" y="6895"/>
                  </a:cubicBezTo>
                  <a:close/>
                  <a:moveTo>
                    <a:pt x="15589" y="1610"/>
                  </a:moveTo>
                  <a:cubicBezTo>
                    <a:pt x="16552" y="1610"/>
                    <a:pt x="17527" y="1750"/>
                    <a:pt x="18484" y="2042"/>
                  </a:cubicBezTo>
                  <a:cubicBezTo>
                    <a:pt x="22663" y="3316"/>
                    <a:pt x="25520" y="7174"/>
                    <a:pt x="25520" y="11531"/>
                  </a:cubicBezTo>
                  <a:lnTo>
                    <a:pt x="25520" y="20759"/>
                  </a:lnTo>
                  <a:lnTo>
                    <a:pt x="21079" y="26485"/>
                  </a:lnTo>
                  <a:lnTo>
                    <a:pt x="21079" y="16663"/>
                  </a:lnTo>
                  <a:cubicBezTo>
                    <a:pt x="21055" y="16151"/>
                    <a:pt x="20665" y="15895"/>
                    <a:pt x="20276" y="15895"/>
                  </a:cubicBezTo>
                  <a:cubicBezTo>
                    <a:pt x="19886" y="15895"/>
                    <a:pt x="19496" y="16151"/>
                    <a:pt x="19472" y="16663"/>
                  </a:cubicBezTo>
                  <a:lnTo>
                    <a:pt x="19472" y="26855"/>
                  </a:lnTo>
                  <a:lnTo>
                    <a:pt x="15031" y="22771"/>
                  </a:lnTo>
                  <a:lnTo>
                    <a:pt x="15031" y="15365"/>
                  </a:lnTo>
                  <a:cubicBezTo>
                    <a:pt x="15043" y="13555"/>
                    <a:pt x="14328" y="11829"/>
                    <a:pt x="13066" y="10543"/>
                  </a:cubicBezTo>
                  <a:cubicBezTo>
                    <a:pt x="11983" y="9424"/>
                    <a:pt x="10554" y="8709"/>
                    <a:pt x="9006" y="8519"/>
                  </a:cubicBezTo>
                  <a:cubicBezTo>
                    <a:pt x="8875" y="7828"/>
                    <a:pt x="8566" y="7185"/>
                    <a:pt x="8101" y="6662"/>
                  </a:cubicBezTo>
                  <a:cubicBezTo>
                    <a:pt x="7875" y="6412"/>
                    <a:pt x="7625" y="6185"/>
                    <a:pt x="7351" y="5995"/>
                  </a:cubicBezTo>
                  <a:cubicBezTo>
                    <a:pt x="9233" y="3204"/>
                    <a:pt x="12347" y="1610"/>
                    <a:pt x="15589" y="1610"/>
                  </a:cubicBezTo>
                  <a:close/>
                  <a:moveTo>
                    <a:pt x="37059" y="1610"/>
                  </a:moveTo>
                  <a:cubicBezTo>
                    <a:pt x="40301" y="1610"/>
                    <a:pt x="43415" y="3204"/>
                    <a:pt x="45297" y="5995"/>
                  </a:cubicBezTo>
                  <a:cubicBezTo>
                    <a:pt x="45023" y="6185"/>
                    <a:pt x="44773" y="6412"/>
                    <a:pt x="44558" y="6662"/>
                  </a:cubicBezTo>
                  <a:cubicBezTo>
                    <a:pt x="44094" y="7185"/>
                    <a:pt x="43773" y="7828"/>
                    <a:pt x="43642" y="8519"/>
                  </a:cubicBezTo>
                  <a:cubicBezTo>
                    <a:pt x="42106" y="8709"/>
                    <a:pt x="40677" y="9424"/>
                    <a:pt x="39593" y="10543"/>
                  </a:cubicBezTo>
                  <a:cubicBezTo>
                    <a:pt x="38319" y="11829"/>
                    <a:pt x="37617" y="13555"/>
                    <a:pt x="37617" y="15365"/>
                  </a:cubicBezTo>
                  <a:lnTo>
                    <a:pt x="37617" y="22783"/>
                  </a:lnTo>
                  <a:lnTo>
                    <a:pt x="33176" y="26866"/>
                  </a:lnTo>
                  <a:lnTo>
                    <a:pt x="33176" y="13448"/>
                  </a:lnTo>
                  <a:cubicBezTo>
                    <a:pt x="33188" y="9269"/>
                    <a:pt x="36557" y="5888"/>
                    <a:pt x="40725" y="5840"/>
                  </a:cubicBezTo>
                  <a:cubicBezTo>
                    <a:pt x="41141" y="5840"/>
                    <a:pt x="41487" y="5519"/>
                    <a:pt x="41522" y="5102"/>
                  </a:cubicBezTo>
                  <a:lnTo>
                    <a:pt x="41522" y="5030"/>
                  </a:lnTo>
                  <a:cubicBezTo>
                    <a:pt x="41522" y="4590"/>
                    <a:pt x="41165" y="4233"/>
                    <a:pt x="40725" y="4233"/>
                  </a:cubicBezTo>
                  <a:cubicBezTo>
                    <a:pt x="35664" y="4280"/>
                    <a:pt x="31581" y="8388"/>
                    <a:pt x="31569" y="13448"/>
                  </a:cubicBezTo>
                  <a:lnTo>
                    <a:pt x="31569" y="26378"/>
                  </a:lnTo>
                  <a:lnTo>
                    <a:pt x="27128" y="20747"/>
                  </a:lnTo>
                  <a:lnTo>
                    <a:pt x="27128" y="11543"/>
                  </a:lnTo>
                  <a:cubicBezTo>
                    <a:pt x="27128" y="7174"/>
                    <a:pt x="29985" y="3316"/>
                    <a:pt x="34164" y="2042"/>
                  </a:cubicBezTo>
                  <a:cubicBezTo>
                    <a:pt x="35121" y="1750"/>
                    <a:pt x="36096" y="1610"/>
                    <a:pt x="37059" y="1610"/>
                  </a:cubicBezTo>
                  <a:close/>
                  <a:moveTo>
                    <a:pt x="26342" y="22342"/>
                  </a:moveTo>
                  <a:lnTo>
                    <a:pt x="31747" y="29188"/>
                  </a:lnTo>
                  <a:cubicBezTo>
                    <a:pt x="31905" y="29392"/>
                    <a:pt x="32142" y="29497"/>
                    <a:pt x="32381" y="29497"/>
                  </a:cubicBezTo>
                  <a:cubicBezTo>
                    <a:pt x="32576" y="29497"/>
                    <a:pt x="32771" y="29428"/>
                    <a:pt x="32926" y="29283"/>
                  </a:cubicBezTo>
                  <a:lnTo>
                    <a:pt x="39701" y="23056"/>
                  </a:lnTo>
                  <a:lnTo>
                    <a:pt x="38831" y="31879"/>
                  </a:lnTo>
                  <a:cubicBezTo>
                    <a:pt x="38831" y="31903"/>
                    <a:pt x="38831" y="31938"/>
                    <a:pt x="38831" y="31962"/>
                  </a:cubicBezTo>
                  <a:lnTo>
                    <a:pt x="38831" y="31974"/>
                  </a:lnTo>
                  <a:lnTo>
                    <a:pt x="38831" y="35653"/>
                  </a:lnTo>
                  <a:lnTo>
                    <a:pt x="13828" y="35653"/>
                  </a:lnTo>
                  <a:lnTo>
                    <a:pt x="13828" y="31962"/>
                  </a:lnTo>
                  <a:cubicBezTo>
                    <a:pt x="13828" y="31938"/>
                    <a:pt x="13828" y="31915"/>
                    <a:pt x="13828" y="31879"/>
                  </a:cubicBezTo>
                  <a:lnTo>
                    <a:pt x="12959" y="23045"/>
                  </a:lnTo>
                  <a:lnTo>
                    <a:pt x="19805" y="29343"/>
                  </a:lnTo>
                  <a:cubicBezTo>
                    <a:pt x="19958" y="29480"/>
                    <a:pt x="20151" y="29547"/>
                    <a:pt x="20343" y="29547"/>
                  </a:cubicBezTo>
                  <a:cubicBezTo>
                    <a:pt x="20584" y="29547"/>
                    <a:pt x="20825" y="29441"/>
                    <a:pt x="20984" y="29236"/>
                  </a:cubicBezTo>
                  <a:lnTo>
                    <a:pt x="26342" y="22342"/>
                  </a:lnTo>
                  <a:close/>
                  <a:moveTo>
                    <a:pt x="15582" y="0"/>
                  </a:moveTo>
                  <a:cubicBezTo>
                    <a:pt x="11662" y="0"/>
                    <a:pt x="7975" y="2010"/>
                    <a:pt x="5851" y="5364"/>
                  </a:cubicBezTo>
                  <a:cubicBezTo>
                    <a:pt x="5581" y="5312"/>
                    <a:pt x="5317" y="5287"/>
                    <a:pt x="5060" y="5287"/>
                  </a:cubicBezTo>
                  <a:cubicBezTo>
                    <a:pt x="2027" y="5287"/>
                    <a:pt x="0" y="8737"/>
                    <a:pt x="1767" y="11448"/>
                  </a:cubicBezTo>
                  <a:cubicBezTo>
                    <a:pt x="2515" y="12579"/>
                    <a:pt x="3767" y="13239"/>
                    <a:pt x="5089" y="13239"/>
                  </a:cubicBezTo>
                  <a:cubicBezTo>
                    <a:pt x="5326" y="13239"/>
                    <a:pt x="5565" y="13218"/>
                    <a:pt x="5803" y="13174"/>
                  </a:cubicBezTo>
                  <a:cubicBezTo>
                    <a:pt x="7375" y="12900"/>
                    <a:pt x="8625" y="11698"/>
                    <a:pt x="8971" y="10138"/>
                  </a:cubicBezTo>
                  <a:cubicBezTo>
                    <a:pt x="11530" y="10567"/>
                    <a:pt x="13412" y="12769"/>
                    <a:pt x="13423" y="15365"/>
                  </a:cubicBezTo>
                  <a:lnTo>
                    <a:pt x="13423" y="21294"/>
                  </a:lnTo>
                  <a:lnTo>
                    <a:pt x="12495" y="20437"/>
                  </a:lnTo>
                  <a:cubicBezTo>
                    <a:pt x="12333" y="20293"/>
                    <a:pt x="12145" y="20229"/>
                    <a:pt x="11961" y="20229"/>
                  </a:cubicBezTo>
                  <a:cubicBezTo>
                    <a:pt x="11521" y="20229"/>
                    <a:pt x="11107" y="20595"/>
                    <a:pt x="11149" y="21116"/>
                  </a:cubicBezTo>
                  <a:lnTo>
                    <a:pt x="12221" y="31998"/>
                  </a:lnTo>
                  <a:lnTo>
                    <a:pt x="12221" y="36463"/>
                  </a:lnTo>
                  <a:cubicBezTo>
                    <a:pt x="12221" y="36903"/>
                    <a:pt x="12578" y="37261"/>
                    <a:pt x="13031" y="37261"/>
                  </a:cubicBezTo>
                  <a:lnTo>
                    <a:pt x="39629" y="37261"/>
                  </a:lnTo>
                  <a:cubicBezTo>
                    <a:pt x="40070" y="37261"/>
                    <a:pt x="40439" y="36903"/>
                    <a:pt x="40439" y="36463"/>
                  </a:cubicBezTo>
                  <a:lnTo>
                    <a:pt x="40439" y="31998"/>
                  </a:lnTo>
                  <a:lnTo>
                    <a:pt x="41498" y="21116"/>
                  </a:lnTo>
                  <a:cubicBezTo>
                    <a:pt x="41549" y="20595"/>
                    <a:pt x="41138" y="20229"/>
                    <a:pt x="40699" y="20229"/>
                  </a:cubicBezTo>
                  <a:cubicBezTo>
                    <a:pt x="40515" y="20229"/>
                    <a:pt x="40327" y="20293"/>
                    <a:pt x="40165" y="20437"/>
                  </a:cubicBezTo>
                  <a:lnTo>
                    <a:pt x="39236" y="21294"/>
                  </a:lnTo>
                  <a:lnTo>
                    <a:pt x="39236" y="15365"/>
                  </a:lnTo>
                  <a:cubicBezTo>
                    <a:pt x="39248" y="12769"/>
                    <a:pt x="41129" y="10567"/>
                    <a:pt x="43677" y="10138"/>
                  </a:cubicBezTo>
                  <a:cubicBezTo>
                    <a:pt x="44126" y="12112"/>
                    <a:pt x="45838" y="13243"/>
                    <a:pt x="47581" y="13243"/>
                  </a:cubicBezTo>
                  <a:cubicBezTo>
                    <a:pt x="48708" y="13243"/>
                    <a:pt x="49848" y="12770"/>
                    <a:pt x="50666" y="11746"/>
                  </a:cubicBezTo>
                  <a:cubicBezTo>
                    <a:pt x="52738" y="9138"/>
                    <a:pt x="50881" y="5292"/>
                    <a:pt x="47547" y="5292"/>
                  </a:cubicBezTo>
                  <a:cubicBezTo>
                    <a:pt x="47297" y="5292"/>
                    <a:pt x="47047" y="5316"/>
                    <a:pt x="46809" y="5364"/>
                  </a:cubicBezTo>
                  <a:cubicBezTo>
                    <a:pt x="44685" y="2010"/>
                    <a:pt x="40998" y="0"/>
                    <a:pt x="37077" y="0"/>
                  </a:cubicBezTo>
                  <a:cubicBezTo>
                    <a:pt x="36711" y="0"/>
                    <a:pt x="36343" y="18"/>
                    <a:pt x="35974" y="54"/>
                  </a:cubicBezTo>
                  <a:cubicBezTo>
                    <a:pt x="31652" y="458"/>
                    <a:pt x="27925" y="3256"/>
                    <a:pt x="26330" y="7304"/>
                  </a:cubicBezTo>
                  <a:cubicBezTo>
                    <a:pt x="24734" y="3256"/>
                    <a:pt x="21008" y="458"/>
                    <a:pt x="16686" y="54"/>
                  </a:cubicBezTo>
                  <a:cubicBezTo>
                    <a:pt x="16317" y="18"/>
                    <a:pt x="15948" y="0"/>
                    <a:pt x="15582" y="0"/>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4762202" y="4215958"/>
              <a:ext cx="402708" cy="29616"/>
            </a:xfrm>
            <a:custGeom>
              <a:rect b="b" l="l" r="r" t="t"/>
              <a:pathLst>
                <a:path extrusionOk="0" h="1621" w="22039">
                  <a:moveTo>
                    <a:pt x="21227" y="0"/>
                  </a:moveTo>
                  <a:cubicBezTo>
                    <a:pt x="21220" y="0"/>
                    <a:pt x="21213" y="0"/>
                    <a:pt x="21205" y="1"/>
                  </a:cubicBezTo>
                  <a:lnTo>
                    <a:pt x="1036" y="1"/>
                  </a:lnTo>
                  <a:cubicBezTo>
                    <a:pt x="0" y="48"/>
                    <a:pt x="0" y="1572"/>
                    <a:pt x="1036" y="1620"/>
                  </a:cubicBezTo>
                  <a:lnTo>
                    <a:pt x="21205" y="1620"/>
                  </a:lnTo>
                  <a:cubicBezTo>
                    <a:pt x="21213" y="1620"/>
                    <a:pt x="21220" y="1620"/>
                    <a:pt x="21227" y="1620"/>
                  </a:cubicBezTo>
                  <a:cubicBezTo>
                    <a:pt x="21670" y="1620"/>
                    <a:pt x="22039" y="1256"/>
                    <a:pt x="22039" y="810"/>
                  </a:cubicBezTo>
                  <a:cubicBezTo>
                    <a:pt x="22039" y="353"/>
                    <a:pt x="21670" y="0"/>
                    <a:pt x="21227" y="0"/>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43"/>
          <p:cNvGrpSpPr/>
          <p:nvPr/>
        </p:nvGrpSpPr>
        <p:grpSpPr>
          <a:xfrm>
            <a:off x="825212" y="3740554"/>
            <a:ext cx="711014" cy="702914"/>
            <a:chOff x="845309" y="4701483"/>
            <a:chExt cx="816507" cy="807205"/>
          </a:xfrm>
        </p:grpSpPr>
        <p:sp>
          <p:nvSpPr>
            <p:cNvPr id="646" name="Google Shape;646;p43"/>
            <p:cNvSpPr/>
            <p:nvPr/>
          </p:nvSpPr>
          <p:spPr>
            <a:xfrm>
              <a:off x="993024" y="5247043"/>
              <a:ext cx="153178" cy="154674"/>
            </a:xfrm>
            <a:custGeom>
              <a:rect b="b" l="l" r="r" t="t"/>
              <a:pathLst>
                <a:path extrusionOk="0" h="8466" w="8383">
                  <a:moveTo>
                    <a:pt x="1929" y="0"/>
                  </a:moveTo>
                  <a:lnTo>
                    <a:pt x="1" y="4691"/>
                  </a:lnTo>
                  <a:cubicBezTo>
                    <a:pt x="2537" y="6465"/>
                    <a:pt x="5382" y="7739"/>
                    <a:pt x="8383" y="8465"/>
                  </a:cubicBezTo>
                  <a:lnTo>
                    <a:pt x="8383" y="2381"/>
                  </a:lnTo>
                  <a:cubicBezTo>
                    <a:pt x="6192" y="1893"/>
                    <a:pt x="4073" y="1107"/>
                    <a:pt x="2084" y="72"/>
                  </a:cubicBezTo>
                  <a:lnTo>
                    <a:pt x="2072" y="72"/>
                  </a:lnTo>
                  <a:lnTo>
                    <a:pt x="19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1223422" y="5302511"/>
              <a:ext cx="60281" cy="60273"/>
            </a:xfrm>
            <a:custGeom>
              <a:rect b="b" l="l" r="r" t="t"/>
              <a:pathLst>
                <a:path extrusionOk="0" h="3299" w="3299">
                  <a:moveTo>
                    <a:pt x="0" y="0"/>
                  </a:moveTo>
                  <a:lnTo>
                    <a:pt x="0" y="3298"/>
                  </a:lnTo>
                  <a:lnTo>
                    <a:pt x="3298" y="3298"/>
                  </a:lnTo>
                  <a:lnTo>
                    <a:pt x="32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3"/>
            <p:cNvSpPr/>
            <p:nvPr/>
          </p:nvSpPr>
          <p:spPr>
            <a:xfrm>
              <a:off x="1360923" y="5247043"/>
              <a:ext cx="153599" cy="154893"/>
            </a:xfrm>
            <a:custGeom>
              <a:rect b="b" l="l" r="r" t="t"/>
              <a:pathLst>
                <a:path extrusionOk="0" h="8478" w="8406">
                  <a:moveTo>
                    <a:pt x="6465" y="0"/>
                  </a:moveTo>
                  <a:lnTo>
                    <a:pt x="6322" y="72"/>
                  </a:lnTo>
                  <a:lnTo>
                    <a:pt x="6310" y="72"/>
                  </a:lnTo>
                  <a:cubicBezTo>
                    <a:pt x="4310" y="1107"/>
                    <a:pt x="2191" y="1881"/>
                    <a:pt x="0" y="2381"/>
                  </a:cubicBezTo>
                  <a:lnTo>
                    <a:pt x="0" y="8477"/>
                  </a:lnTo>
                  <a:cubicBezTo>
                    <a:pt x="1143" y="8215"/>
                    <a:pt x="2274" y="7858"/>
                    <a:pt x="3370" y="7430"/>
                  </a:cubicBezTo>
                  <a:cubicBezTo>
                    <a:pt x="3455" y="7397"/>
                    <a:pt x="3542" y="7382"/>
                    <a:pt x="3628" y="7382"/>
                  </a:cubicBezTo>
                  <a:cubicBezTo>
                    <a:pt x="3890" y="7382"/>
                    <a:pt x="4137" y="7527"/>
                    <a:pt x="4263" y="7787"/>
                  </a:cubicBezTo>
                  <a:cubicBezTo>
                    <a:pt x="4453" y="7692"/>
                    <a:pt x="4655" y="7608"/>
                    <a:pt x="4858" y="7525"/>
                  </a:cubicBezTo>
                  <a:lnTo>
                    <a:pt x="4953" y="7477"/>
                  </a:lnTo>
                  <a:cubicBezTo>
                    <a:pt x="5084" y="7418"/>
                    <a:pt x="5203" y="7358"/>
                    <a:pt x="5322" y="7299"/>
                  </a:cubicBezTo>
                  <a:lnTo>
                    <a:pt x="5441" y="7251"/>
                  </a:lnTo>
                  <a:cubicBezTo>
                    <a:pt x="5560" y="7180"/>
                    <a:pt x="5691" y="7120"/>
                    <a:pt x="5810" y="7061"/>
                  </a:cubicBezTo>
                  <a:cubicBezTo>
                    <a:pt x="5644" y="6727"/>
                    <a:pt x="5775" y="6322"/>
                    <a:pt x="6108" y="6144"/>
                  </a:cubicBezTo>
                  <a:cubicBezTo>
                    <a:pt x="6894" y="5703"/>
                    <a:pt x="7668" y="5227"/>
                    <a:pt x="8406" y="4703"/>
                  </a:cubicBezTo>
                  <a:lnTo>
                    <a:pt x="64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a:off x="873157" y="5292042"/>
              <a:ext cx="761031" cy="190867"/>
            </a:xfrm>
            <a:custGeom>
              <a:rect b="b" l="l" r="r" t="t"/>
              <a:pathLst>
                <a:path extrusionOk="0" h="10447" w="41649">
                  <a:moveTo>
                    <a:pt x="1303" y="0"/>
                  </a:moveTo>
                  <a:cubicBezTo>
                    <a:pt x="1000" y="0"/>
                    <a:pt x="695" y="116"/>
                    <a:pt x="465" y="347"/>
                  </a:cubicBezTo>
                  <a:cubicBezTo>
                    <a:pt x="0" y="811"/>
                    <a:pt x="12" y="1573"/>
                    <a:pt x="488" y="2026"/>
                  </a:cubicBezTo>
                  <a:cubicBezTo>
                    <a:pt x="6102" y="7640"/>
                    <a:pt x="13463" y="10446"/>
                    <a:pt x="20824" y="10446"/>
                  </a:cubicBezTo>
                  <a:cubicBezTo>
                    <a:pt x="28185" y="10446"/>
                    <a:pt x="35546" y="7640"/>
                    <a:pt x="41160" y="2026"/>
                  </a:cubicBezTo>
                  <a:cubicBezTo>
                    <a:pt x="41636" y="1573"/>
                    <a:pt x="41648" y="811"/>
                    <a:pt x="41172" y="347"/>
                  </a:cubicBezTo>
                  <a:cubicBezTo>
                    <a:pt x="40941" y="116"/>
                    <a:pt x="40640" y="0"/>
                    <a:pt x="40338" y="0"/>
                  </a:cubicBezTo>
                  <a:cubicBezTo>
                    <a:pt x="40033" y="0"/>
                    <a:pt x="39727" y="119"/>
                    <a:pt x="39493" y="359"/>
                  </a:cubicBezTo>
                  <a:cubicBezTo>
                    <a:pt x="37719" y="2157"/>
                    <a:pt x="35683" y="3693"/>
                    <a:pt x="33481" y="4919"/>
                  </a:cubicBezTo>
                  <a:cubicBezTo>
                    <a:pt x="33373" y="4975"/>
                    <a:pt x="33257" y="5001"/>
                    <a:pt x="33143" y="5001"/>
                  </a:cubicBezTo>
                  <a:cubicBezTo>
                    <a:pt x="32891" y="5001"/>
                    <a:pt x="32647" y="4871"/>
                    <a:pt x="32516" y="4633"/>
                  </a:cubicBezTo>
                  <a:cubicBezTo>
                    <a:pt x="32516" y="4621"/>
                    <a:pt x="32504" y="4609"/>
                    <a:pt x="32504" y="4598"/>
                  </a:cubicBezTo>
                  <a:lnTo>
                    <a:pt x="32135" y="4788"/>
                  </a:lnTo>
                  <a:lnTo>
                    <a:pt x="32016" y="4836"/>
                  </a:lnTo>
                  <a:cubicBezTo>
                    <a:pt x="31897" y="4895"/>
                    <a:pt x="31778" y="4955"/>
                    <a:pt x="31647" y="5014"/>
                  </a:cubicBezTo>
                  <a:lnTo>
                    <a:pt x="31540" y="5062"/>
                  </a:lnTo>
                  <a:cubicBezTo>
                    <a:pt x="31349" y="5157"/>
                    <a:pt x="31147" y="5240"/>
                    <a:pt x="30945" y="5324"/>
                  </a:cubicBezTo>
                  <a:cubicBezTo>
                    <a:pt x="30957" y="5336"/>
                    <a:pt x="30968" y="5348"/>
                    <a:pt x="30968" y="5371"/>
                  </a:cubicBezTo>
                  <a:cubicBezTo>
                    <a:pt x="31111" y="5729"/>
                    <a:pt x="30933" y="6133"/>
                    <a:pt x="30576" y="6288"/>
                  </a:cubicBezTo>
                  <a:cubicBezTo>
                    <a:pt x="27443" y="7505"/>
                    <a:pt x="24175" y="8096"/>
                    <a:pt x="20933" y="8096"/>
                  </a:cubicBezTo>
                  <a:cubicBezTo>
                    <a:pt x="14022" y="8096"/>
                    <a:pt x="7233" y="5408"/>
                    <a:pt x="2143" y="359"/>
                  </a:cubicBezTo>
                  <a:cubicBezTo>
                    <a:pt x="1916" y="119"/>
                    <a:pt x="1610" y="0"/>
                    <a:pt x="130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1053506" y="4748035"/>
              <a:ext cx="400113" cy="516201"/>
            </a:xfrm>
            <a:custGeom>
              <a:rect b="b" l="l" r="r" t="t"/>
              <a:pathLst>
                <a:path extrusionOk="0" h="28254" w="21897">
                  <a:moveTo>
                    <a:pt x="8518" y="14481"/>
                  </a:moveTo>
                  <a:cubicBezTo>
                    <a:pt x="8879" y="14481"/>
                    <a:pt x="9228" y="14766"/>
                    <a:pt x="9228" y="15193"/>
                  </a:cubicBezTo>
                  <a:cubicBezTo>
                    <a:pt x="9228" y="15574"/>
                    <a:pt x="8906" y="15895"/>
                    <a:pt x="8525" y="15895"/>
                  </a:cubicBezTo>
                  <a:cubicBezTo>
                    <a:pt x="7894" y="15895"/>
                    <a:pt x="7573" y="15133"/>
                    <a:pt x="8025" y="14693"/>
                  </a:cubicBezTo>
                  <a:cubicBezTo>
                    <a:pt x="8168" y="14546"/>
                    <a:pt x="8344" y="14481"/>
                    <a:pt x="8518" y="14481"/>
                  </a:cubicBezTo>
                  <a:close/>
                  <a:moveTo>
                    <a:pt x="11347" y="16467"/>
                  </a:moveTo>
                  <a:cubicBezTo>
                    <a:pt x="11740" y="16467"/>
                    <a:pt x="12050" y="16776"/>
                    <a:pt x="12062" y="17169"/>
                  </a:cubicBezTo>
                  <a:cubicBezTo>
                    <a:pt x="12062" y="17596"/>
                    <a:pt x="11713" y="17876"/>
                    <a:pt x="11347" y="17876"/>
                  </a:cubicBezTo>
                  <a:cubicBezTo>
                    <a:pt x="11172" y="17876"/>
                    <a:pt x="10994" y="17812"/>
                    <a:pt x="10847" y="17669"/>
                  </a:cubicBezTo>
                  <a:cubicBezTo>
                    <a:pt x="10407" y="17229"/>
                    <a:pt x="10716" y="16467"/>
                    <a:pt x="11347" y="16467"/>
                  </a:cubicBezTo>
                  <a:close/>
                  <a:moveTo>
                    <a:pt x="10954" y="0"/>
                  </a:moveTo>
                  <a:lnTo>
                    <a:pt x="1" y="26432"/>
                  </a:lnTo>
                  <a:cubicBezTo>
                    <a:pt x="1620" y="27218"/>
                    <a:pt x="3322" y="27825"/>
                    <a:pt x="5073" y="28254"/>
                  </a:cubicBezTo>
                  <a:lnTo>
                    <a:pt x="5073" y="26825"/>
                  </a:lnTo>
                  <a:cubicBezTo>
                    <a:pt x="5073" y="26444"/>
                    <a:pt x="5394" y="26123"/>
                    <a:pt x="5775" y="26123"/>
                  </a:cubicBezTo>
                  <a:lnTo>
                    <a:pt x="16122" y="26123"/>
                  </a:lnTo>
                  <a:cubicBezTo>
                    <a:pt x="16515" y="26123"/>
                    <a:pt x="16824" y="26444"/>
                    <a:pt x="16824" y="26825"/>
                  </a:cubicBezTo>
                  <a:lnTo>
                    <a:pt x="16824" y="28254"/>
                  </a:lnTo>
                  <a:cubicBezTo>
                    <a:pt x="18574" y="27825"/>
                    <a:pt x="20277" y="27218"/>
                    <a:pt x="21896" y="26432"/>
                  </a:cubicBezTo>
                  <a:lnTo>
                    <a:pt x="109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1192085" y="5012767"/>
              <a:ext cx="30040" cy="25761"/>
            </a:xfrm>
            <a:custGeom>
              <a:rect b="b" l="l" r="r" t="t"/>
              <a:pathLst>
                <a:path extrusionOk="0" h="1410" w="1644">
                  <a:moveTo>
                    <a:pt x="941" y="0"/>
                  </a:moveTo>
                  <a:cubicBezTo>
                    <a:pt x="310" y="0"/>
                    <a:pt x="1" y="762"/>
                    <a:pt x="441" y="1203"/>
                  </a:cubicBezTo>
                  <a:cubicBezTo>
                    <a:pt x="584" y="1345"/>
                    <a:pt x="760" y="1409"/>
                    <a:pt x="933" y="1409"/>
                  </a:cubicBezTo>
                  <a:cubicBezTo>
                    <a:pt x="1295" y="1409"/>
                    <a:pt x="1644" y="1129"/>
                    <a:pt x="1644" y="703"/>
                  </a:cubicBezTo>
                  <a:cubicBezTo>
                    <a:pt x="1644" y="310"/>
                    <a:pt x="1322" y="0"/>
                    <a:pt x="941" y="0"/>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1247779" y="5048869"/>
              <a:ext cx="30259" cy="25761"/>
            </a:xfrm>
            <a:custGeom>
              <a:rect b="b" l="l" r="r" t="t"/>
              <a:pathLst>
                <a:path extrusionOk="0" h="1410" w="1656">
                  <a:moveTo>
                    <a:pt x="715" y="1"/>
                  </a:moveTo>
                  <a:cubicBezTo>
                    <a:pt x="322" y="1"/>
                    <a:pt x="1" y="310"/>
                    <a:pt x="1" y="703"/>
                  </a:cubicBezTo>
                  <a:cubicBezTo>
                    <a:pt x="1" y="1130"/>
                    <a:pt x="350" y="1410"/>
                    <a:pt x="715" y="1410"/>
                  </a:cubicBezTo>
                  <a:cubicBezTo>
                    <a:pt x="890" y="1410"/>
                    <a:pt x="1069" y="1346"/>
                    <a:pt x="1215" y="1203"/>
                  </a:cubicBezTo>
                  <a:cubicBezTo>
                    <a:pt x="1656" y="763"/>
                    <a:pt x="1334" y="1"/>
                    <a:pt x="715" y="1"/>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a:off x="1172076" y="5251172"/>
              <a:ext cx="163192" cy="163169"/>
            </a:xfrm>
            <a:custGeom>
              <a:rect b="b" l="l" r="r" t="t"/>
              <a:pathLst>
                <a:path extrusionOk="0" h="8931" w="8931">
                  <a:moveTo>
                    <a:pt x="6811" y="1405"/>
                  </a:moveTo>
                  <a:cubicBezTo>
                    <a:pt x="7204" y="1405"/>
                    <a:pt x="7513" y="1715"/>
                    <a:pt x="7513" y="2108"/>
                  </a:cubicBezTo>
                  <a:lnTo>
                    <a:pt x="7513" y="6811"/>
                  </a:lnTo>
                  <a:cubicBezTo>
                    <a:pt x="7513" y="7204"/>
                    <a:pt x="7204" y="7513"/>
                    <a:pt x="6811" y="7513"/>
                  </a:cubicBezTo>
                  <a:lnTo>
                    <a:pt x="2108" y="7513"/>
                  </a:lnTo>
                  <a:cubicBezTo>
                    <a:pt x="1727" y="7513"/>
                    <a:pt x="1405" y="7204"/>
                    <a:pt x="1405" y="6811"/>
                  </a:cubicBezTo>
                  <a:lnTo>
                    <a:pt x="1405" y="2108"/>
                  </a:lnTo>
                  <a:cubicBezTo>
                    <a:pt x="1405" y="1715"/>
                    <a:pt x="1727" y="1405"/>
                    <a:pt x="2108" y="1405"/>
                  </a:cubicBezTo>
                  <a:close/>
                  <a:moveTo>
                    <a:pt x="0" y="0"/>
                  </a:moveTo>
                  <a:lnTo>
                    <a:pt x="0" y="8537"/>
                  </a:lnTo>
                  <a:cubicBezTo>
                    <a:pt x="1477" y="8799"/>
                    <a:pt x="2965" y="8930"/>
                    <a:pt x="4465" y="8930"/>
                  </a:cubicBezTo>
                  <a:cubicBezTo>
                    <a:pt x="5954" y="8930"/>
                    <a:pt x="7454" y="8799"/>
                    <a:pt x="8930" y="8549"/>
                  </a:cubicBezTo>
                  <a:lnTo>
                    <a:pt x="89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1197749" y="5276842"/>
              <a:ext cx="111627" cy="111611"/>
            </a:xfrm>
            <a:custGeom>
              <a:rect b="b" l="l" r="r" t="t"/>
              <a:pathLst>
                <a:path extrusionOk="0" h="6109" w="6109">
                  <a:moveTo>
                    <a:pt x="4703" y="1405"/>
                  </a:moveTo>
                  <a:lnTo>
                    <a:pt x="4703" y="4703"/>
                  </a:lnTo>
                  <a:lnTo>
                    <a:pt x="1417" y="4703"/>
                  </a:lnTo>
                  <a:lnTo>
                    <a:pt x="1417" y="1405"/>
                  </a:lnTo>
                  <a:close/>
                  <a:moveTo>
                    <a:pt x="703" y="0"/>
                  </a:moveTo>
                  <a:cubicBezTo>
                    <a:pt x="322" y="0"/>
                    <a:pt x="0" y="310"/>
                    <a:pt x="0" y="703"/>
                  </a:cubicBezTo>
                  <a:lnTo>
                    <a:pt x="0" y="5406"/>
                  </a:lnTo>
                  <a:cubicBezTo>
                    <a:pt x="0" y="5799"/>
                    <a:pt x="322" y="6108"/>
                    <a:pt x="703" y="6108"/>
                  </a:cubicBezTo>
                  <a:lnTo>
                    <a:pt x="5406" y="6108"/>
                  </a:lnTo>
                  <a:cubicBezTo>
                    <a:pt x="5799" y="6108"/>
                    <a:pt x="6108" y="5799"/>
                    <a:pt x="6108" y="5406"/>
                  </a:cubicBezTo>
                  <a:lnTo>
                    <a:pt x="6108" y="703"/>
                  </a:lnTo>
                  <a:cubicBezTo>
                    <a:pt x="6108" y="310"/>
                    <a:pt x="5799" y="0"/>
                    <a:pt x="5406" y="0"/>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845309" y="4701483"/>
              <a:ext cx="816507" cy="807205"/>
            </a:xfrm>
            <a:custGeom>
              <a:rect b="b" l="l" r="r" t="t"/>
              <a:pathLst>
                <a:path extrusionOk="0" h="44182" w="44685">
                  <a:moveTo>
                    <a:pt x="22348" y="2548"/>
                  </a:moveTo>
                  <a:lnTo>
                    <a:pt x="33290" y="28980"/>
                  </a:lnTo>
                  <a:cubicBezTo>
                    <a:pt x="31671" y="29766"/>
                    <a:pt x="29968" y="30373"/>
                    <a:pt x="28218" y="30802"/>
                  </a:cubicBezTo>
                  <a:lnTo>
                    <a:pt x="28218" y="29373"/>
                  </a:lnTo>
                  <a:cubicBezTo>
                    <a:pt x="28218" y="28992"/>
                    <a:pt x="27909" y="28671"/>
                    <a:pt x="27516" y="28671"/>
                  </a:cubicBezTo>
                  <a:lnTo>
                    <a:pt x="17169" y="28671"/>
                  </a:lnTo>
                  <a:cubicBezTo>
                    <a:pt x="16788" y="28671"/>
                    <a:pt x="16467" y="28992"/>
                    <a:pt x="16467" y="29373"/>
                  </a:cubicBezTo>
                  <a:lnTo>
                    <a:pt x="16467" y="30802"/>
                  </a:lnTo>
                  <a:cubicBezTo>
                    <a:pt x="14716" y="30373"/>
                    <a:pt x="13014" y="29766"/>
                    <a:pt x="11395" y="28980"/>
                  </a:cubicBezTo>
                  <a:lnTo>
                    <a:pt x="22348" y="2548"/>
                  </a:lnTo>
                  <a:close/>
                  <a:moveTo>
                    <a:pt x="10013" y="29861"/>
                  </a:moveTo>
                  <a:lnTo>
                    <a:pt x="10156" y="29933"/>
                  </a:lnTo>
                  <a:lnTo>
                    <a:pt x="10168" y="29933"/>
                  </a:lnTo>
                  <a:cubicBezTo>
                    <a:pt x="12157" y="30968"/>
                    <a:pt x="14276" y="31742"/>
                    <a:pt x="16467" y="32242"/>
                  </a:cubicBezTo>
                  <a:lnTo>
                    <a:pt x="16467" y="38326"/>
                  </a:lnTo>
                  <a:cubicBezTo>
                    <a:pt x="13454" y="37600"/>
                    <a:pt x="10609" y="36314"/>
                    <a:pt x="8073" y="34552"/>
                  </a:cubicBezTo>
                  <a:lnTo>
                    <a:pt x="10013" y="29861"/>
                  </a:lnTo>
                  <a:close/>
                  <a:moveTo>
                    <a:pt x="26813" y="30087"/>
                  </a:moveTo>
                  <a:lnTo>
                    <a:pt x="26813" y="38636"/>
                  </a:lnTo>
                  <a:cubicBezTo>
                    <a:pt x="25337" y="38886"/>
                    <a:pt x="23837" y="39017"/>
                    <a:pt x="22348" y="39017"/>
                  </a:cubicBezTo>
                  <a:cubicBezTo>
                    <a:pt x="20848" y="39017"/>
                    <a:pt x="19360" y="38874"/>
                    <a:pt x="17883" y="38612"/>
                  </a:cubicBezTo>
                  <a:lnTo>
                    <a:pt x="17883" y="30087"/>
                  </a:lnTo>
                  <a:close/>
                  <a:moveTo>
                    <a:pt x="34671" y="29861"/>
                  </a:moveTo>
                  <a:lnTo>
                    <a:pt x="36624" y="34564"/>
                  </a:lnTo>
                  <a:cubicBezTo>
                    <a:pt x="35874" y="35088"/>
                    <a:pt x="35112" y="35576"/>
                    <a:pt x="34314" y="36005"/>
                  </a:cubicBezTo>
                  <a:cubicBezTo>
                    <a:pt x="33993" y="36183"/>
                    <a:pt x="33862" y="36588"/>
                    <a:pt x="34016" y="36933"/>
                  </a:cubicBezTo>
                  <a:cubicBezTo>
                    <a:pt x="34028" y="36945"/>
                    <a:pt x="34028" y="36957"/>
                    <a:pt x="34040" y="36969"/>
                  </a:cubicBezTo>
                  <a:cubicBezTo>
                    <a:pt x="34171" y="37198"/>
                    <a:pt x="34413" y="37331"/>
                    <a:pt x="34660" y="37331"/>
                  </a:cubicBezTo>
                  <a:cubicBezTo>
                    <a:pt x="34774" y="37331"/>
                    <a:pt x="34888" y="37303"/>
                    <a:pt x="34993" y="37243"/>
                  </a:cubicBezTo>
                  <a:cubicBezTo>
                    <a:pt x="37207" y="36017"/>
                    <a:pt x="39231" y="34481"/>
                    <a:pt x="41017" y="32695"/>
                  </a:cubicBezTo>
                  <a:cubicBezTo>
                    <a:pt x="41248" y="32452"/>
                    <a:pt x="41559" y="32330"/>
                    <a:pt x="41870" y="32330"/>
                  </a:cubicBezTo>
                  <a:cubicBezTo>
                    <a:pt x="42169" y="32330"/>
                    <a:pt x="42468" y="32443"/>
                    <a:pt x="42696" y="32671"/>
                  </a:cubicBezTo>
                  <a:cubicBezTo>
                    <a:pt x="43160" y="33135"/>
                    <a:pt x="43149" y="33897"/>
                    <a:pt x="42672" y="34350"/>
                  </a:cubicBezTo>
                  <a:lnTo>
                    <a:pt x="42684" y="34350"/>
                  </a:lnTo>
                  <a:cubicBezTo>
                    <a:pt x="37064" y="39964"/>
                    <a:pt x="29703" y="42770"/>
                    <a:pt x="22344" y="42770"/>
                  </a:cubicBezTo>
                  <a:cubicBezTo>
                    <a:pt x="14984" y="42770"/>
                    <a:pt x="7626" y="39964"/>
                    <a:pt x="2012" y="34350"/>
                  </a:cubicBezTo>
                  <a:cubicBezTo>
                    <a:pt x="1560" y="33885"/>
                    <a:pt x="1572" y="33159"/>
                    <a:pt x="2024" y="32707"/>
                  </a:cubicBezTo>
                  <a:cubicBezTo>
                    <a:pt x="2255" y="32476"/>
                    <a:pt x="2557" y="32360"/>
                    <a:pt x="2859" y="32360"/>
                  </a:cubicBezTo>
                  <a:cubicBezTo>
                    <a:pt x="3149" y="32360"/>
                    <a:pt x="3440" y="32467"/>
                    <a:pt x="3667" y="32683"/>
                  </a:cubicBezTo>
                  <a:cubicBezTo>
                    <a:pt x="8757" y="37732"/>
                    <a:pt x="15541" y="40420"/>
                    <a:pt x="22452" y="40420"/>
                  </a:cubicBezTo>
                  <a:cubicBezTo>
                    <a:pt x="25693" y="40420"/>
                    <a:pt x="28963" y="39829"/>
                    <a:pt x="32100" y="38612"/>
                  </a:cubicBezTo>
                  <a:cubicBezTo>
                    <a:pt x="32457" y="38457"/>
                    <a:pt x="32635" y="38053"/>
                    <a:pt x="32492" y="37695"/>
                  </a:cubicBezTo>
                  <a:cubicBezTo>
                    <a:pt x="32481" y="37672"/>
                    <a:pt x="32481" y="37660"/>
                    <a:pt x="32469" y="37648"/>
                  </a:cubicBezTo>
                  <a:cubicBezTo>
                    <a:pt x="32351" y="37394"/>
                    <a:pt x="32096" y="37244"/>
                    <a:pt x="31829" y="37244"/>
                  </a:cubicBezTo>
                  <a:cubicBezTo>
                    <a:pt x="31744" y="37244"/>
                    <a:pt x="31659" y="37259"/>
                    <a:pt x="31576" y="37291"/>
                  </a:cubicBezTo>
                  <a:cubicBezTo>
                    <a:pt x="30480" y="37731"/>
                    <a:pt x="29361" y="38076"/>
                    <a:pt x="28218" y="38350"/>
                  </a:cubicBezTo>
                  <a:lnTo>
                    <a:pt x="28218" y="32242"/>
                  </a:lnTo>
                  <a:cubicBezTo>
                    <a:pt x="30409" y="31754"/>
                    <a:pt x="32528" y="30968"/>
                    <a:pt x="34517" y="29933"/>
                  </a:cubicBezTo>
                  <a:lnTo>
                    <a:pt x="34528" y="29933"/>
                  </a:lnTo>
                  <a:lnTo>
                    <a:pt x="34671" y="29861"/>
                  </a:lnTo>
                  <a:close/>
                  <a:moveTo>
                    <a:pt x="22354" y="0"/>
                  </a:moveTo>
                  <a:cubicBezTo>
                    <a:pt x="22089" y="0"/>
                    <a:pt x="21824" y="143"/>
                    <a:pt x="21705" y="429"/>
                  </a:cubicBezTo>
                  <a:lnTo>
                    <a:pt x="10144" y="28325"/>
                  </a:lnTo>
                  <a:lnTo>
                    <a:pt x="10013" y="28254"/>
                  </a:lnTo>
                  <a:cubicBezTo>
                    <a:pt x="9900" y="28188"/>
                    <a:pt x="9777" y="28157"/>
                    <a:pt x="9656" y="28157"/>
                  </a:cubicBezTo>
                  <a:cubicBezTo>
                    <a:pt x="9382" y="28157"/>
                    <a:pt x="9121" y="28315"/>
                    <a:pt x="9013" y="28587"/>
                  </a:cubicBezTo>
                  <a:lnTo>
                    <a:pt x="6906" y="33683"/>
                  </a:lnTo>
                  <a:cubicBezTo>
                    <a:pt x="6120" y="33064"/>
                    <a:pt x="5382" y="32397"/>
                    <a:pt x="4668" y="31683"/>
                  </a:cubicBezTo>
                  <a:cubicBezTo>
                    <a:pt x="4166" y="31181"/>
                    <a:pt x="3503" y="30928"/>
                    <a:pt x="2839" y="30928"/>
                  </a:cubicBezTo>
                  <a:cubicBezTo>
                    <a:pt x="2178" y="30928"/>
                    <a:pt x="1517" y="31178"/>
                    <a:pt x="1012" y="31683"/>
                  </a:cubicBezTo>
                  <a:cubicBezTo>
                    <a:pt x="0" y="32695"/>
                    <a:pt x="0" y="34338"/>
                    <a:pt x="1012" y="35350"/>
                  </a:cubicBezTo>
                  <a:cubicBezTo>
                    <a:pt x="6900" y="41238"/>
                    <a:pt x="14621" y="44181"/>
                    <a:pt x="22344" y="44181"/>
                  </a:cubicBezTo>
                  <a:cubicBezTo>
                    <a:pt x="30067" y="44181"/>
                    <a:pt x="37791" y="41238"/>
                    <a:pt x="43684" y="35350"/>
                  </a:cubicBezTo>
                  <a:cubicBezTo>
                    <a:pt x="44684" y="34338"/>
                    <a:pt x="44684" y="32695"/>
                    <a:pt x="43684" y="31695"/>
                  </a:cubicBezTo>
                  <a:cubicBezTo>
                    <a:pt x="43178" y="31189"/>
                    <a:pt x="42515" y="30936"/>
                    <a:pt x="41852" y="30936"/>
                  </a:cubicBezTo>
                  <a:cubicBezTo>
                    <a:pt x="41190" y="30936"/>
                    <a:pt x="40529" y="31189"/>
                    <a:pt x="40029" y="31695"/>
                  </a:cubicBezTo>
                  <a:cubicBezTo>
                    <a:pt x="39315" y="32397"/>
                    <a:pt x="38577" y="33064"/>
                    <a:pt x="37791" y="33683"/>
                  </a:cubicBezTo>
                  <a:lnTo>
                    <a:pt x="35683" y="28587"/>
                  </a:lnTo>
                  <a:cubicBezTo>
                    <a:pt x="35568" y="28315"/>
                    <a:pt x="35309" y="28157"/>
                    <a:pt x="35039" y="28157"/>
                  </a:cubicBezTo>
                  <a:cubicBezTo>
                    <a:pt x="34919" y="28157"/>
                    <a:pt x="34797" y="28188"/>
                    <a:pt x="34683" y="28254"/>
                  </a:cubicBezTo>
                  <a:lnTo>
                    <a:pt x="34552" y="28325"/>
                  </a:lnTo>
                  <a:lnTo>
                    <a:pt x="23003" y="429"/>
                  </a:lnTo>
                  <a:cubicBezTo>
                    <a:pt x="22884" y="143"/>
                    <a:pt x="22619" y="0"/>
                    <a:pt x="223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3"/>
          <p:cNvGrpSpPr/>
          <p:nvPr/>
        </p:nvGrpSpPr>
        <p:grpSpPr>
          <a:xfrm>
            <a:off x="1935005" y="3767783"/>
            <a:ext cx="643182" cy="648456"/>
            <a:chOff x="2121716" y="4764131"/>
            <a:chExt cx="738611" cy="744667"/>
          </a:xfrm>
        </p:grpSpPr>
        <p:sp>
          <p:nvSpPr>
            <p:cNvPr id="657" name="Google Shape;657;p43"/>
            <p:cNvSpPr/>
            <p:nvPr/>
          </p:nvSpPr>
          <p:spPr>
            <a:xfrm>
              <a:off x="2147389" y="4865931"/>
              <a:ext cx="687064" cy="619097"/>
            </a:xfrm>
            <a:custGeom>
              <a:rect b="b" l="l" r="r" t="t"/>
              <a:pathLst>
                <a:path extrusionOk="0" h="33886" w="37601">
                  <a:moveTo>
                    <a:pt x="18800" y="4194"/>
                  </a:moveTo>
                  <a:cubicBezTo>
                    <a:pt x="19032" y="4194"/>
                    <a:pt x="19265" y="4316"/>
                    <a:pt x="19384" y="4561"/>
                  </a:cubicBezTo>
                  <a:lnTo>
                    <a:pt x="20777" y="7370"/>
                  </a:lnTo>
                  <a:lnTo>
                    <a:pt x="23884" y="7823"/>
                  </a:lnTo>
                  <a:cubicBezTo>
                    <a:pt x="24420" y="7894"/>
                    <a:pt x="24622" y="8549"/>
                    <a:pt x="24241" y="8930"/>
                  </a:cubicBezTo>
                  <a:lnTo>
                    <a:pt x="21991" y="11133"/>
                  </a:lnTo>
                  <a:lnTo>
                    <a:pt x="22527" y="14228"/>
                  </a:lnTo>
                  <a:cubicBezTo>
                    <a:pt x="22593" y="14643"/>
                    <a:pt x="22256" y="14983"/>
                    <a:pt x="21877" y="14983"/>
                  </a:cubicBezTo>
                  <a:cubicBezTo>
                    <a:pt x="21777" y="14983"/>
                    <a:pt x="21674" y="14959"/>
                    <a:pt x="21574" y="14907"/>
                  </a:cubicBezTo>
                  <a:lnTo>
                    <a:pt x="18800" y="13443"/>
                  </a:lnTo>
                  <a:lnTo>
                    <a:pt x="16014" y="14907"/>
                  </a:lnTo>
                  <a:cubicBezTo>
                    <a:pt x="15915" y="14959"/>
                    <a:pt x="15812" y="14983"/>
                    <a:pt x="15713" y="14983"/>
                  </a:cubicBezTo>
                  <a:cubicBezTo>
                    <a:pt x="15337" y="14983"/>
                    <a:pt x="15008" y="14643"/>
                    <a:pt x="15074" y="14228"/>
                  </a:cubicBezTo>
                  <a:lnTo>
                    <a:pt x="15609" y="11133"/>
                  </a:lnTo>
                  <a:lnTo>
                    <a:pt x="13359" y="8930"/>
                  </a:lnTo>
                  <a:cubicBezTo>
                    <a:pt x="12966" y="8549"/>
                    <a:pt x="13180" y="7894"/>
                    <a:pt x="13716" y="7823"/>
                  </a:cubicBezTo>
                  <a:lnTo>
                    <a:pt x="16824" y="7370"/>
                  </a:lnTo>
                  <a:lnTo>
                    <a:pt x="18217" y="4561"/>
                  </a:lnTo>
                  <a:cubicBezTo>
                    <a:pt x="18336" y="4316"/>
                    <a:pt x="18568" y="4194"/>
                    <a:pt x="18800" y="4194"/>
                  </a:cubicBezTo>
                  <a:close/>
                  <a:moveTo>
                    <a:pt x="18800" y="17648"/>
                  </a:moveTo>
                  <a:cubicBezTo>
                    <a:pt x="19032" y="17648"/>
                    <a:pt x="19265" y="17771"/>
                    <a:pt x="19384" y="18015"/>
                  </a:cubicBezTo>
                  <a:lnTo>
                    <a:pt x="20777" y="20824"/>
                  </a:lnTo>
                  <a:lnTo>
                    <a:pt x="23884" y="21277"/>
                  </a:lnTo>
                  <a:cubicBezTo>
                    <a:pt x="24408" y="21348"/>
                    <a:pt x="24622" y="22003"/>
                    <a:pt x="24241" y="22384"/>
                  </a:cubicBezTo>
                  <a:lnTo>
                    <a:pt x="24241" y="22372"/>
                  </a:lnTo>
                  <a:lnTo>
                    <a:pt x="21991" y="24575"/>
                  </a:lnTo>
                  <a:lnTo>
                    <a:pt x="22527" y="27671"/>
                  </a:lnTo>
                  <a:cubicBezTo>
                    <a:pt x="22586" y="28063"/>
                    <a:pt x="22289" y="28433"/>
                    <a:pt x="21884" y="28433"/>
                  </a:cubicBezTo>
                  <a:cubicBezTo>
                    <a:pt x="21777" y="28421"/>
                    <a:pt x="21670" y="28397"/>
                    <a:pt x="21586" y="28349"/>
                  </a:cubicBezTo>
                  <a:lnTo>
                    <a:pt x="18800" y="26897"/>
                  </a:lnTo>
                  <a:lnTo>
                    <a:pt x="16026" y="28349"/>
                  </a:lnTo>
                  <a:cubicBezTo>
                    <a:pt x="15927" y="28401"/>
                    <a:pt x="15824" y="28425"/>
                    <a:pt x="15724" y="28425"/>
                  </a:cubicBezTo>
                  <a:cubicBezTo>
                    <a:pt x="15345" y="28425"/>
                    <a:pt x="15010" y="28085"/>
                    <a:pt x="15085" y="27671"/>
                  </a:cubicBezTo>
                  <a:lnTo>
                    <a:pt x="15609" y="24575"/>
                  </a:lnTo>
                  <a:lnTo>
                    <a:pt x="13359" y="22384"/>
                  </a:lnTo>
                  <a:cubicBezTo>
                    <a:pt x="12966" y="22003"/>
                    <a:pt x="13180" y="21348"/>
                    <a:pt x="13716" y="21265"/>
                  </a:cubicBezTo>
                  <a:lnTo>
                    <a:pt x="16824" y="20824"/>
                  </a:lnTo>
                  <a:lnTo>
                    <a:pt x="18217" y="18015"/>
                  </a:lnTo>
                  <a:cubicBezTo>
                    <a:pt x="18336" y="17771"/>
                    <a:pt x="18568" y="17648"/>
                    <a:pt x="18800" y="17648"/>
                  </a:cubicBezTo>
                  <a:close/>
                  <a:moveTo>
                    <a:pt x="18800" y="0"/>
                  </a:moveTo>
                  <a:lnTo>
                    <a:pt x="16014" y="1465"/>
                  </a:lnTo>
                  <a:cubicBezTo>
                    <a:pt x="15926" y="1509"/>
                    <a:pt x="15824" y="1534"/>
                    <a:pt x="15720" y="1534"/>
                  </a:cubicBezTo>
                  <a:cubicBezTo>
                    <a:pt x="15683" y="1534"/>
                    <a:pt x="15646" y="1531"/>
                    <a:pt x="15609" y="1524"/>
                  </a:cubicBezTo>
                  <a:lnTo>
                    <a:pt x="8168" y="16419"/>
                  </a:lnTo>
                  <a:lnTo>
                    <a:pt x="8204" y="16479"/>
                  </a:lnTo>
                  <a:lnTo>
                    <a:pt x="11311" y="16919"/>
                  </a:lnTo>
                  <a:cubicBezTo>
                    <a:pt x="11835" y="17003"/>
                    <a:pt x="12049" y="17657"/>
                    <a:pt x="11668" y="18038"/>
                  </a:cubicBezTo>
                  <a:lnTo>
                    <a:pt x="9418" y="20241"/>
                  </a:lnTo>
                  <a:lnTo>
                    <a:pt x="9942" y="23337"/>
                  </a:lnTo>
                  <a:cubicBezTo>
                    <a:pt x="10013" y="23730"/>
                    <a:pt x="9704" y="24099"/>
                    <a:pt x="9299" y="24099"/>
                  </a:cubicBezTo>
                  <a:cubicBezTo>
                    <a:pt x="9204" y="24099"/>
                    <a:pt x="9097" y="24075"/>
                    <a:pt x="9001" y="24027"/>
                  </a:cubicBezTo>
                  <a:lnTo>
                    <a:pt x="6215" y="22551"/>
                  </a:lnTo>
                  <a:lnTo>
                    <a:pt x="4691" y="23360"/>
                  </a:lnTo>
                  <a:lnTo>
                    <a:pt x="4394" y="23968"/>
                  </a:lnTo>
                  <a:cubicBezTo>
                    <a:pt x="8435" y="27638"/>
                    <a:pt x="13600" y="29532"/>
                    <a:pt x="18810" y="29532"/>
                  </a:cubicBezTo>
                  <a:cubicBezTo>
                    <a:pt x="22457" y="29532"/>
                    <a:pt x="26125" y="28603"/>
                    <a:pt x="29444" y="26706"/>
                  </a:cubicBezTo>
                  <a:cubicBezTo>
                    <a:pt x="29560" y="26640"/>
                    <a:pt x="29674" y="26611"/>
                    <a:pt x="29780" y="26611"/>
                  </a:cubicBezTo>
                  <a:cubicBezTo>
                    <a:pt x="30360" y="26611"/>
                    <a:pt x="30721" y="27475"/>
                    <a:pt x="30087" y="27837"/>
                  </a:cubicBezTo>
                  <a:cubicBezTo>
                    <a:pt x="26565" y="29849"/>
                    <a:pt x="22676" y="30831"/>
                    <a:pt x="18813" y="30831"/>
                  </a:cubicBezTo>
                  <a:cubicBezTo>
                    <a:pt x="13118" y="30831"/>
                    <a:pt x="7478" y="28696"/>
                    <a:pt x="3143" y="24575"/>
                  </a:cubicBezTo>
                  <a:lnTo>
                    <a:pt x="3132" y="24575"/>
                  </a:lnTo>
                  <a:cubicBezTo>
                    <a:pt x="3001" y="24456"/>
                    <a:pt x="2870" y="24325"/>
                    <a:pt x="2739" y="24194"/>
                  </a:cubicBezTo>
                  <a:cubicBezTo>
                    <a:pt x="2441" y="23896"/>
                    <a:pt x="2051" y="23747"/>
                    <a:pt x="1663" y="23747"/>
                  </a:cubicBezTo>
                  <a:cubicBezTo>
                    <a:pt x="1274" y="23747"/>
                    <a:pt x="887" y="23896"/>
                    <a:pt x="596" y="24194"/>
                  </a:cubicBezTo>
                  <a:cubicBezTo>
                    <a:pt x="0" y="24789"/>
                    <a:pt x="0" y="25754"/>
                    <a:pt x="596" y="26349"/>
                  </a:cubicBezTo>
                  <a:cubicBezTo>
                    <a:pt x="5620" y="31373"/>
                    <a:pt x="12207" y="33886"/>
                    <a:pt x="18796" y="33886"/>
                  </a:cubicBezTo>
                  <a:cubicBezTo>
                    <a:pt x="25384" y="33886"/>
                    <a:pt x="31974" y="31373"/>
                    <a:pt x="37005" y="26349"/>
                  </a:cubicBezTo>
                  <a:cubicBezTo>
                    <a:pt x="37600" y="25754"/>
                    <a:pt x="37588" y="24789"/>
                    <a:pt x="37005" y="24194"/>
                  </a:cubicBezTo>
                  <a:cubicBezTo>
                    <a:pt x="36707" y="23896"/>
                    <a:pt x="36317" y="23747"/>
                    <a:pt x="35927" y="23747"/>
                  </a:cubicBezTo>
                  <a:cubicBezTo>
                    <a:pt x="35537" y="23747"/>
                    <a:pt x="35147" y="23896"/>
                    <a:pt x="34850" y="24194"/>
                  </a:cubicBezTo>
                  <a:cubicBezTo>
                    <a:pt x="34731" y="24325"/>
                    <a:pt x="34600" y="24444"/>
                    <a:pt x="34469" y="24575"/>
                  </a:cubicBezTo>
                  <a:lnTo>
                    <a:pt x="34445" y="24599"/>
                  </a:lnTo>
                  <a:cubicBezTo>
                    <a:pt x="33778" y="25230"/>
                    <a:pt x="33076" y="25813"/>
                    <a:pt x="32349" y="26361"/>
                  </a:cubicBezTo>
                  <a:cubicBezTo>
                    <a:pt x="32223" y="26446"/>
                    <a:pt x="32095" y="26483"/>
                    <a:pt x="31974" y="26483"/>
                  </a:cubicBezTo>
                  <a:cubicBezTo>
                    <a:pt x="31435" y="26483"/>
                    <a:pt x="31038" y="25751"/>
                    <a:pt x="31564" y="25313"/>
                  </a:cubicBezTo>
                  <a:cubicBezTo>
                    <a:pt x="32135" y="24896"/>
                    <a:pt x="32683" y="24444"/>
                    <a:pt x="33207" y="23968"/>
                  </a:cubicBezTo>
                  <a:lnTo>
                    <a:pt x="32897" y="23360"/>
                  </a:lnTo>
                  <a:lnTo>
                    <a:pt x="31373" y="22551"/>
                  </a:lnTo>
                  <a:lnTo>
                    <a:pt x="28599" y="24015"/>
                  </a:lnTo>
                  <a:cubicBezTo>
                    <a:pt x="28504" y="24063"/>
                    <a:pt x="28397" y="24087"/>
                    <a:pt x="28301" y="24087"/>
                  </a:cubicBezTo>
                  <a:cubicBezTo>
                    <a:pt x="27897" y="24087"/>
                    <a:pt x="27587" y="23730"/>
                    <a:pt x="27658" y="23325"/>
                  </a:cubicBezTo>
                  <a:lnTo>
                    <a:pt x="28182" y="20229"/>
                  </a:lnTo>
                  <a:lnTo>
                    <a:pt x="25944" y="18038"/>
                  </a:lnTo>
                  <a:cubicBezTo>
                    <a:pt x="25551" y="17669"/>
                    <a:pt x="25765" y="17014"/>
                    <a:pt x="26301" y="16931"/>
                  </a:cubicBezTo>
                  <a:lnTo>
                    <a:pt x="29409" y="16491"/>
                  </a:lnTo>
                  <a:lnTo>
                    <a:pt x="29432" y="16431"/>
                  </a:lnTo>
                  <a:lnTo>
                    <a:pt x="21991" y="1524"/>
                  </a:lnTo>
                  <a:cubicBezTo>
                    <a:pt x="21955" y="1536"/>
                    <a:pt x="21920" y="1536"/>
                    <a:pt x="21884" y="1536"/>
                  </a:cubicBezTo>
                  <a:cubicBezTo>
                    <a:pt x="21777" y="1536"/>
                    <a:pt x="21681" y="1513"/>
                    <a:pt x="21586" y="1465"/>
                  </a:cubicBezTo>
                  <a:lnTo>
                    <a:pt x="188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2251378" y="5188963"/>
              <a:ext cx="75283" cy="83549"/>
            </a:xfrm>
            <a:custGeom>
              <a:rect b="b" l="l" r="r" t="t"/>
              <a:pathLst>
                <a:path extrusionOk="0" h="4573" w="4120">
                  <a:moveTo>
                    <a:pt x="1846" y="0"/>
                  </a:moveTo>
                  <a:lnTo>
                    <a:pt x="0" y="3679"/>
                  </a:lnTo>
                  <a:lnTo>
                    <a:pt x="227" y="3560"/>
                  </a:lnTo>
                  <a:cubicBezTo>
                    <a:pt x="322" y="3513"/>
                    <a:pt x="426" y="3489"/>
                    <a:pt x="530" y="3489"/>
                  </a:cubicBezTo>
                  <a:cubicBezTo>
                    <a:pt x="634" y="3489"/>
                    <a:pt x="739" y="3513"/>
                    <a:pt x="834" y="3560"/>
                  </a:cubicBezTo>
                  <a:lnTo>
                    <a:pt x="2751" y="4572"/>
                  </a:lnTo>
                  <a:lnTo>
                    <a:pt x="2382" y="2441"/>
                  </a:lnTo>
                  <a:cubicBezTo>
                    <a:pt x="2346" y="2227"/>
                    <a:pt x="2417" y="2012"/>
                    <a:pt x="2572" y="1858"/>
                  </a:cubicBezTo>
                  <a:lnTo>
                    <a:pt x="4120" y="345"/>
                  </a:lnTo>
                  <a:lnTo>
                    <a:pt x="1977" y="36"/>
                  </a:lnTo>
                  <a:cubicBezTo>
                    <a:pt x="1929" y="36"/>
                    <a:pt x="1882" y="24"/>
                    <a:pt x="1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2450219" y="4787845"/>
              <a:ext cx="81166" cy="72660"/>
            </a:xfrm>
            <a:custGeom>
              <a:rect b="b" l="l" r="r" t="t"/>
              <a:pathLst>
                <a:path extrusionOk="0" h="3977" w="4442">
                  <a:moveTo>
                    <a:pt x="2227" y="0"/>
                  </a:moveTo>
                  <a:cubicBezTo>
                    <a:pt x="2084" y="0"/>
                    <a:pt x="1846" y="191"/>
                    <a:pt x="1644" y="595"/>
                  </a:cubicBezTo>
                  <a:lnTo>
                    <a:pt x="36" y="3810"/>
                  </a:lnTo>
                  <a:lnTo>
                    <a:pt x="1" y="3977"/>
                  </a:lnTo>
                  <a:lnTo>
                    <a:pt x="1918" y="2965"/>
                  </a:lnTo>
                  <a:cubicBezTo>
                    <a:pt x="2013" y="2917"/>
                    <a:pt x="2117" y="2893"/>
                    <a:pt x="2221" y="2893"/>
                  </a:cubicBezTo>
                  <a:cubicBezTo>
                    <a:pt x="2325" y="2893"/>
                    <a:pt x="2430" y="2917"/>
                    <a:pt x="2525" y="2965"/>
                  </a:cubicBezTo>
                  <a:lnTo>
                    <a:pt x="4442" y="3977"/>
                  </a:lnTo>
                  <a:lnTo>
                    <a:pt x="4442" y="3977"/>
                  </a:lnTo>
                  <a:lnTo>
                    <a:pt x="4418" y="3810"/>
                  </a:lnTo>
                  <a:lnTo>
                    <a:pt x="2811" y="595"/>
                  </a:lnTo>
                  <a:cubicBezTo>
                    <a:pt x="2596" y="179"/>
                    <a:pt x="2358" y="0"/>
                    <a:pt x="2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2655164" y="5188963"/>
              <a:ext cx="75082" cy="83549"/>
            </a:xfrm>
            <a:custGeom>
              <a:rect b="b" l="l" r="r" t="t"/>
              <a:pathLst>
                <a:path extrusionOk="0" h="4573" w="4109">
                  <a:moveTo>
                    <a:pt x="2274" y="0"/>
                  </a:moveTo>
                  <a:cubicBezTo>
                    <a:pt x="2227" y="24"/>
                    <a:pt x="2179" y="36"/>
                    <a:pt x="2132" y="36"/>
                  </a:cubicBezTo>
                  <a:lnTo>
                    <a:pt x="0" y="345"/>
                  </a:lnTo>
                  <a:lnTo>
                    <a:pt x="1548" y="1858"/>
                  </a:lnTo>
                  <a:cubicBezTo>
                    <a:pt x="1703" y="2012"/>
                    <a:pt x="1774" y="2227"/>
                    <a:pt x="1727" y="2441"/>
                  </a:cubicBezTo>
                  <a:lnTo>
                    <a:pt x="1370" y="4572"/>
                  </a:lnTo>
                  <a:lnTo>
                    <a:pt x="3287" y="3560"/>
                  </a:lnTo>
                  <a:cubicBezTo>
                    <a:pt x="3376" y="3513"/>
                    <a:pt x="3477" y="3489"/>
                    <a:pt x="3580" y="3489"/>
                  </a:cubicBezTo>
                  <a:cubicBezTo>
                    <a:pt x="3682" y="3489"/>
                    <a:pt x="3787" y="3513"/>
                    <a:pt x="3882" y="3560"/>
                  </a:cubicBezTo>
                  <a:lnTo>
                    <a:pt x="4108" y="3679"/>
                  </a:lnTo>
                  <a:lnTo>
                    <a:pt x="2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2425424" y="5227019"/>
              <a:ext cx="130977" cy="124674"/>
            </a:xfrm>
            <a:custGeom>
              <a:rect b="b" l="l" r="r" t="t"/>
              <a:pathLst>
                <a:path extrusionOk="0" h="6824" w="7168">
                  <a:moveTo>
                    <a:pt x="3584" y="1"/>
                  </a:moveTo>
                  <a:lnTo>
                    <a:pt x="2620" y="1942"/>
                  </a:lnTo>
                  <a:cubicBezTo>
                    <a:pt x="2536" y="2132"/>
                    <a:pt x="2346" y="2263"/>
                    <a:pt x="2132" y="2299"/>
                  </a:cubicBezTo>
                  <a:lnTo>
                    <a:pt x="0" y="2608"/>
                  </a:lnTo>
                  <a:lnTo>
                    <a:pt x="1548" y="4120"/>
                  </a:lnTo>
                  <a:cubicBezTo>
                    <a:pt x="1703" y="4263"/>
                    <a:pt x="1774" y="4478"/>
                    <a:pt x="1727" y="4692"/>
                  </a:cubicBezTo>
                  <a:lnTo>
                    <a:pt x="1370" y="6823"/>
                  </a:lnTo>
                  <a:lnTo>
                    <a:pt x="3287" y="5811"/>
                  </a:lnTo>
                  <a:cubicBezTo>
                    <a:pt x="3382" y="5763"/>
                    <a:pt x="3483" y="5740"/>
                    <a:pt x="3584" y="5740"/>
                  </a:cubicBezTo>
                  <a:cubicBezTo>
                    <a:pt x="3685" y="5740"/>
                    <a:pt x="3787" y="5763"/>
                    <a:pt x="3882" y="5811"/>
                  </a:cubicBezTo>
                  <a:lnTo>
                    <a:pt x="5799" y="6823"/>
                  </a:lnTo>
                  <a:lnTo>
                    <a:pt x="5442" y="4692"/>
                  </a:lnTo>
                  <a:cubicBezTo>
                    <a:pt x="5394" y="4478"/>
                    <a:pt x="5465" y="4263"/>
                    <a:pt x="5620" y="4120"/>
                  </a:cubicBezTo>
                  <a:lnTo>
                    <a:pt x="7168" y="2608"/>
                  </a:lnTo>
                  <a:lnTo>
                    <a:pt x="5037" y="2299"/>
                  </a:lnTo>
                  <a:cubicBezTo>
                    <a:pt x="4822" y="2263"/>
                    <a:pt x="4632" y="2132"/>
                    <a:pt x="4549" y="1942"/>
                  </a:cubicBezTo>
                  <a:lnTo>
                    <a:pt x="3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2384311" y="5188360"/>
              <a:ext cx="213003" cy="196914"/>
            </a:xfrm>
            <a:custGeom>
              <a:rect b="b" l="l" r="r" t="t"/>
              <a:pathLst>
                <a:path extrusionOk="0" h="10778" w="11657">
                  <a:moveTo>
                    <a:pt x="5834" y="2117"/>
                  </a:moveTo>
                  <a:lnTo>
                    <a:pt x="6787" y="4058"/>
                  </a:lnTo>
                  <a:cubicBezTo>
                    <a:pt x="6882" y="4248"/>
                    <a:pt x="7072" y="4379"/>
                    <a:pt x="7275" y="4415"/>
                  </a:cubicBezTo>
                  <a:lnTo>
                    <a:pt x="9418" y="4724"/>
                  </a:lnTo>
                  <a:lnTo>
                    <a:pt x="7870" y="6236"/>
                  </a:lnTo>
                  <a:cubicBezTo>
                    <a:pt x="7715" y="6379"/>
                    <a:pt x="7644" y="6594"/>
                    <a:pt x="7680" y="6808"/>
                  </a:cubicBezTo>
                  <a:lnTo>
                    <a:pt x="8049" y="8939"/>
                  </a:lnTo>
                  <a:lnTo>
                    <a:pt x="8049" y="8939"/>
                  </a:lnTo>
                  <a:lnTo>
                    <a:pt x="6132" y="7927"/>
                  </a:lnTo>
                  <a:cubicBezTo>
                    <a:pt x="6037" y="7879"/>
                    <a:pt x="5932" y="7856"/>
                    <a:pt x="5828" y="7856"/>
                  </a:cubicBezTo>
                  <a:cubicBezTo>
                    <a:pt x="5724" y="7856"/>
                    <a:pt x="5620" y="7879"/>
                    <a:pt x="5525" y="7927"/>
                  </a:cubicBezTo>
                  <a:lnTo>
                    <a:pt x="3608" y="8939"/>
                  </a:lnTo>
                  <a:lnTo>
                    <a:pt x="3608" y="8939"/>
                  </a:lnTo>
                  <a:lnTo>
                    <a:pt x="3977" y="6808"/>
                  </a:lnTo>
                  <a:cubicBezTo>
                    <a:pt x="4013" y="6594"/>
                    <a:pt x="3941" y="6379"/>
                    <a:pt x="3786" y="6236"/>
                  </a:cubicBezTo>
                  <a:lnTo>
                    <a:pt x="2238" y="4724"/>
                  </a:lnTo>
                  <a:lnTo>
                    <a:pt x="4382" y="4415"/>
                  </a:lnTo>
                  <a:cubicBezTo>
                    <a:pt x="4596" y="4379"/>
                    <a:pt x="4775" y="4248"/>
                    <a:pt x="4870" y="4058"/>
                  </a:cubicBezTo>
                  <a:lnTo>
                    <a:pt x="5834" y="2117"/>
                  </a:lnTo>
                  <a:close/>
                  <a:moveTo>
                    <a:pt x="5834" y="0"/>
                  </a:moveTo>
                  <a:cubicBezTo>
                    <a:pt x="5602" y="0"/>
                    <a:pt x="5370" y="123"/>
                    <a:pt x="5251" y="367"/>
                  </a:cubicBezTo>
                  <a:lnTo>
                    <a:pt x="3858" y="3176"/>
                  </a:lnTo>
                  <a:lnTo>
                    <a:pt x="750" y="3629"/>
                  </a:lnTo>
                  <a:cubicBezTo>
                    <a:pt x="214" y="3700"/>
                    <a:pt x="0" y="4355"/>
                    <a:pt x="393" y="4736"/>
                  </a:cubicBezTo>
                  <a:lnTo>
                    <a:pt x="2643" y="6927"/>
                  </a:lnTo>
                  <a:lnTo>
                    <a:pt x="2108" y="10023"/>
                  </a:lnTo>
                  <a:cubicBezTo>
                    <a:pt x="2032" y="10437"/>
                    <a:pt x="2367" y="10777"/>
                    <a:pt x="2746" y="10777"/>
                  </a:cubicBezTo>
                  <a:cubicBezTo>
                    <a:pt x="2846" y="10777"/>
                    <a:pt x="2949" y="10753"/>
                    <a:pt x="3048" y="10701"/>
                  </a:cubicBezTo>
                  <a:lnTo>
                    <a:pt x="5834" y="9249"/>
                  </a:lnTo>
                  <a:lnTo>
                    <a:pt x="8608" y="10701"/>
                  </a:lnTo>
                  <a:cubicBezTo>
                    <a:pt x="8708" y="10753"/>
                    <a:pt x="8811" y="10777"/>
                    <a:pt x="8911" y="10777"/>
                  </a:cubicBezTo>
                  <a:cubicBezTo>
                    <a:pt x="9290" y="10777"/>
                    <a:pt x="9627" y="10437"/>
                    <a:pt x="9561" y="10023"/>
                  </a:cubicBezTo>
                  <a:lnTo>
                    <a:pt x="9025" y="6927"/>
                  </a:lnTo>
                  <a:lnTo>
                    <a:pt x="11275" y="4736"/>
                  </a:lnTo>
                  <a:cubicBezTo>
                    <a:pt x="11656" y="4355"/>
                    <a:pt x="11454" y="3700"/>
                    <a:pt x="10918" y="3617"/>
                  </a:cubicBezTo>
                  <a:lnTo>
                    <a:pt x="7811" y="3176"/>
                  </a:lnTo>
                  <a:lnTo>
                    <a:pt x="6418" y="367"/>
                  </a:lnTo>
                  <a:cubicBezTo>
                    <a:pt x="6299" y="123"/>
                    <a:pt x="6066" y="0"/>
                    <a:pt x="58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2425204" y="4981434"/>
              <a:ext cx="131197" cy="124656"/>
            </a:xfrm>
            <a:custGeom>
              <a:rect b="b" l="l" r="r" t="t"/>
              <a:pathLst>
                <a:path extrusionOk="0" h="6823" w="7180">
                  <a:moveTo>
                    <a:pt x="3596" y="1"/>
                  </a:moveTo>
                  <a:lnTo>
                    <a:pt x="2632" y="1929"/>
                  </a:lnTo>
                  <a:cubicBezTo>
                    <a:pt x="2548" y="2132"/>
                    <a:pt x="2358" y="2263"/>
                    <a:pt x="2144" y="2287"/>
                  </a:cubicBezTo>
                  <a:lnTo>
                    <a:pt x="0" y="2608"/>
                  </a:lnTo>
                  <a:lnTo>
                    <a:pt x="1548" y="4120"/>
                  </a:lnTo>
                  <a:cubicBezTo>
                    <a:pt x="1703" y="4263"/>
                    <a:pt x="1775" y="4489"/>
                    <a:pt x="1739" y="4692"/>
                  </a:cubicBezTo>
                  <a:lnTo>
                    <a:pt x="1370" y="6823"/>
                  </a:lnTo>
                  <a:lnTo>
                    <a:pt x="3287" y="5823"/>
                  </a:lnTo>
                  <a:cubicBezTo>
                    <a:pt x="3382" y="5775"/>
                    <a:pt x="3486" y="5751"/>
                    <a:pt x="3590" y="5751"/>
                  </a:cubicBezTo>
                  <a:cubicBezTo>
                    <a:pt x="3694" y="5751"/>
                    <a:pt x="3799" y="5775"/>
                    <a:pt x="3894" y="5823"/>
                  </a:cubicBezTo>
                  <a:lnTo>
                    <a:pt x="5811" y="6823"/>
                  </a:lnTo>
                  <a:lnTo>
                    <a:pt x="5454" y="4692"/>
                  </a:lnTo>
                  <a:cubicBezTo>
                    <a:pt x="5406" y="4477"/>
                    <a:pt x="5477" y="4263"/>
                    <a:pt x="5632" y="4120"/>
                  </a:cubicBezTo>
                  <a:lnTo>
                    <a:pt x="7180" y="2608"/>
                  </a:lnTo>
                  <a:lnTo>
                    <a:pt x="5037" y="2299"/>
                  </a:lnTo>
                  <a:cubicBezTo>
                    <a:pt x="4834" y="2263"/>
                    <a:pt x="4644" y="2132"/>
                    <a:pt x="4561" y="1929"/>
                  </a:cubicBez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2384530" y="4942556"/>
              <a:ext cx="212783" cy="197115"/>
            </a:xfrm>
            <a:custGeom>
              <a:rect b="b" l="l" r="r" t="t"/>
              <a:pathLst>
                <a:path extrusionOk="0" h="10789" w="11645">
                  <a:moveTo>
                    <a:pt x="5822" y="2141"/>
                  </a:moveTo>
                  <a:lnTo>
                    <a:pt x="6775" y="4069"/>
                  </a:lnTo>
                  <a:cubicBezTo>
                    <a:pt x="6870" y="4260"/>
                    <a:pt x="7060" y="4391"/>
                    <a:pt x="7263" y="4427"/>
                  </a:cubicBezTo>
                  <a:lnTo>
                    <a:pt x="9406" y="4736"/>
                  </a:lnTo>
                  <a:lnTo>
                    <a:pt x="7858" y="6236"/>
                  </a:lnTo>
                  <a:cubicBezTo>
                    <a:pt x="7703" y="6391"/>
                    <a:pt x="7632" y="6605"/>
                    <a:pt x="7680" y="6820"/>
                  </a:cubicBezTo>
                  <a:lnTo>
                    <a:pt x="8037" y="8951"/>
                  </a:lnTo>
                  <a:lnTo>
                    <a:pt x="6120" y="7951"/>
                  </a:lnTo>
                  <a:cubicBezTo>
                    <a:pt x="6025" y="7897"/>
                    <a:pt x="5920" y="7870"/>
                    <a:pt x="5818" y="7870"/>
                  </a:cubicBezTo>
                  <a:cubicBezTo>
                    <a:pt x="5715" y="7870"/>
                    <a:pt x="5614" y="7897"/>
                    <a:pt x="5525" y="7951"/>
                  </a:cubicBezTo>
                  <a:lnTo>
                    <a:pt x="3608" y="8951"/>
                  </a:lnTo>
                  <a:lnTo>
                    <a:pt x="3965" y="6820"/>
                  </a:lnTo>
                  <a:cubicBezTo>
                    <a:pt x="4001" y="6605"/>
                    <a:pt x="3929" y="6391"/>
                    <a:pt x="3774" y="6248"/>
                  </a:cubicBezTo>
                  <a:lnTo>
                    <a:pt x="2226" y="4736"/>
                  </a:lnTo>
                  <a:lnTo>
                    <a:pt x="4370" y="4427"/>
                  </a:lnTo>
                  <a:cubicBezTo>
                    <a:pt x="4584" y="4391"/>
                    <a:pt x="4763" y="4260"/>
                    <a:pt x="4858" y="4069"/>
                  </a:cubicBezTo>
                  <a:lnTo>
                    <a:pt x="5822" y="2141"/>
                  </a:lnTo>
                  <a:close/>
                  <a:moveTo>
                    <a:pt x="5822" y="0"/>
                  </a:moveTo>
                  <a:cubicBezTo>
                    <a:pt x="5590" y="0"/>
                    <a:pt x="5358" y="122"/>
                    <a:pt x="5239" y="367"/>
                  </a:cubicBezTo>
                  <a:lnTo>
                    <a:pt x="3846" y="3188"/>
                  </a:lnTo>
                  <a:lnTo>
                    <a:pt x="738" y="3629"/>
                  </a:lnTo>
                  <a:cubicBezTo>
                    <a:pt x="214" y="3712"/>
                    <a:pt x="0" y="4355"/>
                    <a:pt x="381" y="4736"/>
                  </a:cubicBezTo>
                  <a:lnTo>
                    <a:pt x="2631" y="6927"/>
                  </a:lnTo>
                  <a:lnTo>
                    <a:pt x="2096" y="10022"/>
                  </a:lnTo>
                  <a:cubicBezTo>
                    <a:pt x="2030" y="10447"/>
                    <a:pt x="2359" y="10789"/>
                    <a:pt x="2742" y="10789"/>
                  </a:cubicBezTo>
                  <a:cubicBezTo>
                    <a:pt x="2842" y="10789"/>
                    <a:pt x="2946" y="10765"/>
                    <a:pt x="3048" y="10713"/>
                  </a:cubicBezTo>
                  <a:lnTo>
                    <a:pt x="5822" y="9249"/>
                  </a:lnTo>
                  <a:lnTo>
                    <a:pt x="8596" y="10713"/>
                  </a:lnTo>
                  <a:cubicBezTo>
                    <a:pt x="8692" y="10761"/>
                    <a:pt x="8799" y="10784"/>
                    <a:pt x="8894" y="10784"/>
                  </a:cubicBezTo>
                  <a:cubicBezTo>
                    <a:pt x="9299" y="10784"/>
                    <a:pt x="9608" y="10415"/>
                    <a:pt x="9537" y="10022"/>
                  </a:cubicBezTo>
                  <a:lnTo>
                    <a:pt x="9013" y="6939"/>
                  </a:lnTo>
                  <a:lnTo>
                    <a:pt x="11263" y="4736"/>
                  </a:lnTo>
                  <a:cubicBezTo>
                    <a:pt x="11644" y="4355"/>
                    <a:pt x="11430" y="3700"/>
                    <a:pt x="10906" y="3629"/>
                  </a:cubicBezTo>
                  <a:lnTo>
                    <a:pt x="7799" y="3188"/>
                  </a:lnTo>
                  <a:lnTo>
                    <a:pt x="6406" y="367"/>
                  </a:lnTo>
                  <a:cubicBezTo>
                    <a:pt x="6287" y="122"/>
                    <a:pt x="6054" y="0"/>
                    <a:pt x="5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2121716" y="4764131"/>
              <a:ext cx="738611" cy="744667"/>
            </a:xfrm>
            <a:custGeom>
              <a:rect b="b" l="l" r="r" t="t"/>
              <a:pathLst>
                <a:path extrusionOk="0" h="40759" w="40422">
                  <a:moveTo>
                    <a:pt x="20205" y="1286"/>
                  </a:moveTo>
                  <a:cubicBezTo>
                    <a:pt x="20348" y="1286"/>
                    <a:pt x="20574" y="1477"/>
                    <a:pt x="20789" y="1882"/>
                  </a:cubicBezTo>
                  <a:lnTo>
                    <a:pt x="22396" y="5096"/>
                  </a:lnTo>
                  <a:lnTo>
                    <a:pt x="22420" y="5263"/>
                  </a:lnTo>
                  <a:lnTo>
                    <a:pt x="20503" y="4263"/>
                  </a:lnTo>
                  <a:cubicBezTo>
                    <a:pt x="20408" y="4209"/>
                    <a:pt x="20303" y="4182"/>
                    <a:pt x="20199" y="4182"/>
                  </a:cubicBezTo>
                  <a:cubicBezTo>
                    <a:pt x="20095" y="4182"/>
                    <a:pt x="19991" y="4209"/>
                    <a:pt x="19896" y="4263"/>
                  </a:cubicBezTo>
                  <a:lnTo>
                    <a:pt x="17979" y="5275"/>
                  </a:lnTo>
                  <a:lnTo>
                    <a:pt x="18014" y="5108"/>
                  </a:lnTo>
                  <a:lnTo>
                    <a:pt x="19622" y="1893"/>
                  </a:lnTo>
                  <a:cubicBezTo>
                    <a:pt x="19824" y="1477"/>
                    <a:pt x="20062" y="1286"/>
                    <a:pt x="20205" y="1286"/>
                  </a:cubicBezTo>
                  <a:close/>
                  <a:moveTo>
                    <a:pt x="8942" y="23253"/>
                  </a:moveTo>
                  <a:cubicBezTo>
                    <a:pt x="8978" y="23277"/>
                    <a:pt x="9025" y="23289"/>
                    <a:pt x="9073" y="23289"/>
                  </a:cubicBezTo>
                  <a:lnTo>
                    <a:pt x="11216" y="23598"/>
                  </a:lnTo>
                  <a:lnTo>
                    <a:pt x="9668" y="25111"/>
                  </a:lnTo>
                  <a:cubicBezTo>
                    <a:pt x="9513" y="25265"/>
                    <a:pt x="9442" y="25480"/>
                    <a:pt x="9478" y="25694"/>
                  </a:cubicBezTo>
                  <a:lnTo>
                    <a:pt x="9847" y="27825"/>
                  </a:lnTo>
                  <a:lnTo>
                    <a:pt x="7930" y="26813"/>
                  </a:lnTo>
                  <a:cubicBezTo>
                    <a:pt x="7835" y="26766"/>
                    <a:pt x="7730" y="26742"/>
                    <a:pt x="7626" y="26742"/>
                  </a:cubicBezTo>
                  <a:cubicBezTo>
                    <a:pt x="7522" y="26742"/>
                    <a:pt x="7418" y="26766"/>
                    <a:pt x="7323" y="26813"/>
                  </a:cubicBezTo>
                  <a:lnTo>
                    <a:pt x="7096" y="26932"/>
                  </a:lnTo>
                  <a:lnTo>
                    <a:pt x="8942" y="23253"/>
                  </a:lnTo>
                  <a:close/>
                  <a:moveTo>
                    <a:pt x="31468" y="23253"/>
                  </a:moveTo>
                  <a:lnTo>
                    <a:pt x="33302" y="26932"/>
                  </a:lnTo>
                  <a:lnTo>
                    <a:pt x="33302" y="26932"/>
                  </a:lnTo>
                  <a:lnTo>
                    <a:pt x="33088" y="26813"/>
                  </a:lnTo>
                  <a:cubicBezTo>
                    <a:pt x="32992" y="26766"/>
                    <a:pt x="32888" y="26742"/>
                    <a:pt x="32784" y="26742"/>
                  </a:cubicBezTo>
                  <a:cubicBezTo>
                    <a:pt x="32680" y="26742"/>
                    <a:pt x="32576" y="26766"/>
                    <a:pt x="32481" y="26813"/>
                  </a:cubicBezTo>
                  <a:lnTo>
                    <a:pt x="30564" y="27825"/>
                  </a:lnTo>
                  <a:lnTo>
                    <a:pt x="30921" y="25694"/>
                  </a:lnTo>
                  <a:cubicBezTo>
                    <a:pt x="30968" y="25480"/>
                    <a:pt x="30897" y="25265"/>
                    <a:pt x="30742" y="25111"/>
                  </a:cubicBezTo>
                  <a:lnTo>
                    <a:pt x="29194" y="23598"/>
                  </a:lnTo>
                  <a:lnTo>
                    <a:pt x="31338" y="23289"/>
                  </a:lnTo>
                  <a:cubicBezTo>
                    <a:pt x="31373" y="23289"/>
                    <a:pt x="31421" y="23277"/>
                    <a:pt x="31468" y="23253"/>
                  </a:cubicBezTo>
                  <a:close/>
                  <a:moveTo>
                    <a:pt x="20205" y="5572"/>
                  </a:moveTo>
                  <a:lnTo>
                    <a:pt x="22979" y="7037"/>
                  </a:lnTo>
                  <a:cubicBezTo>
                    <a:pt x="23075" y="7085"/>
                    <a:pt x="23182" y="7108"/>
                    <a:pt x="23277" y="7108"/>
                  </a:cubicBezTo>
                  <a:cubicBezTo>
                    <a:pt x="23313" y="7108"/>
                    <a:pt x="23348" y="7108"/>
                    <a:pt x="23384" y="7096"/>
                  </a:cubicBezTo>
                  <a:lnTo>
                    <a:pt x="30826" y="21991"/>
                  </a:lnTo>
                  <a:lnTo>
                    <a:pt x="30802" y="22051"/>
                  </a:lnTo>
                  <a:lnTo>
                    <a:pt x="27694" y="22503"/>
                  </a:lnTo>
                  <a:cubicBezTo>
                    <a:pt x="27158" y="22575"/>
                    <a:pt x="26944" y="23229"/>
                    <a:pt x="27325" y="23610"/>
                  </a:cubicBezTo>
                  <a:lnTo>
                    <a:pt x="29587" y="25813"/>
                  </a:lnTo>
                  <a:lnTo>
                    <a:pt x="29052" y="28897"/>
                  </a:lnTo>
                  <a:cubicBezTo>
                    <a:pt x="28980" y="29302"/>
                    <a:pt x="29290" y="29659"/>
                    <a:pt x="29694" y="29659"/>
                  </a:cubicBezTo>
                  <a:cubicBezTo>
                    <a:pt x="29802" y="29659"/>
                    <a:pt x="29897" y="29635"/>
                    <a:pt x="29992" y="29587"/>
                  </a:cubicBezTo>
                  <a:lnTo>
                    <a:pt x="32766" y="28123"/>
                  </a:lnTo>
                  <a:lnTo>
                    <a:pt x="34290" y="28932"/>
                  </a:lnTo>
                  <a:lnTo>
                    <a:pt x="34600" y="29540"/>
                  </a:lnTo>
                  <a:cubicBezTo>
                    <a:pt x="34076" y="30016"/>
                    <a:pt x="33528" y="30468"/>
                    <a:pt x="32969" y="30885"/>
                  </a:cubicBezTo>
                  <a:cubicBezTo>
                    <a:pt x="32442" y="31314"/>
                    <a:pt x="32833" y="32054"/>
                    <a:pt x="33371" y="32054"/>
                  </a:cubicBezTo>
                  <a:cubicBezTo>
                    <a:pt x="33491" y="32054"/>
                    <a:pt x="33617" y="32017"/>
                    <a:pt x="33743" y="31933"/>
                  </a:cubicBezTo>
                  <a:cubicBezTo>
                    <a:pt x="34469" y="31385"/>
                    <a:pt x="35171" y="30790"/>
                    <a:pt x="35838" y="30171"/>
                  </a:cubicBezTo>
                  <a:lnTo>
                    <a:pt x="35862" y="30147"/>
                  </a:lnTo>
                  <a:cubicBezTo>
                    <a:pt x="35993" y="30016"/>
                    <a:pt x="36124" y="29897"/>
                    <a:pt x="36243" y="29766"/>
                  </a:cubicBezTo>
                  <a:cubicBezTo>
                    <a:pt x="36541" y="29468"/>
                    <a:pt x="36930" y="29319"/>
                    <a:pt x="37320" y="29319"/>
                  </a:cubicBezTo>
                  <a:cubicBezTo>
                    <a:pt x="37710" y="29319"/>
                    <a:pt x="38100" y="29468"/>
                    <a:pt x="38398" y="29766"/>
                  </a:cubicBezTo>
                  <a:cubicBezTo>
                    <a:pt x="38993" y="30349"/>
                    <a:pt x="39005" y="31314"/>
                    <a:pt x="38410" y="31921"/>
                  </a:cubicBezTo>
                  <a:cubicBezTo>
                    <a:pt x="33379" y="36945"/>
                    <a:pt x="26789" y="39458"/>
                    <a:pt x="20201" y="39458"/>
                  </a:cubicBezTo>
                  <a:cubicBezTo>
                    <a:pt x="13612" y="39458"/>
                    <a:pt x="7025" y="36945"/>
                    <a:pt x="2001" y="31921"/>
                  </a:cubicBezTo>
                  <a:cubicBezTo>
                    <a:pt x="1405" y="31326"/>
                    <a:pt x="1405" y="30361"/>
                    <a:pt x="2001" y="29766"/>
                  </a:cubicBezTo>
                  <a:cubicBezTo>
                    <a:pt x="2298" y="29468"/>
                    <a:pt x="2685" y="29319"/>
                    <a:pt x="3072" y="29319"/>
                  </a:cubicBezTo>
                  <a:cubicBezTo>
                    <a:pt x="3459" y="29319"/>
                    <a:pt x="3846" y="29468"/>
                    <a:pt x="4144" y="29766"/>
                  </a:cubicBezTo>
                  <a:cubicBezTo>
                    <a:pt x="4275" y="29897"/>
                    <a:pt x="4406" y="30028"/>
                    <a:pt x="4537" y="30159"/>
                  </a:cubicBezTo>
                  <a:lnTo>
                    <a:pt x="4548" y="30159"/>
                  </a:lnTo>
                  <a:cubicBezTo>
                    <a:pt x="8882" y="34272"/>
                    <a:pt x="14520" y="36404"/>
                    <a:pt x="20213" y="36404"/>
                  </a:cubicBezTo>
                  <a:cubicBezTo>
                    <a:pt x="24078" y="36404"/>
                    <a:pt x="27968" y="35422"/>
                    <a:pt x="31492" y="33409"/>
                  </a:cubicBezTo>
                  <a:cubicBezTo>
                    <a:pt x="32126" y="33047"/>
                    <a:pt x="31765" y="32183"/>
                    <a:pt x="31185" y="32183"/>
                  </a:cubicBezTo>
                  <a:cubicBezTo>
                    <a:pt x="31079" y="32183"/>
                    <a:pt x="30965" y="32212"/>
                    <a:pt x="30849" y="32278"/>
                  </a:cubicBezTo>
                  <a:cubicBezTo>
                    <a:pt x="27530" y="34175"/>
                    <a:pt x="23862" y="35104"/>
                    <a:pt x="20215" y="35104"/>
                  </a:cubicBezTo>
                  <a:cubicBezTo>
                    <a:pt x="15005" y="35104"/>
                    <a:pt x="9840" y="33210"/>
                    <a:pt x="5799" y="29540"/>
                  </a:cubicBezTo>
                  <a:lnTo>
                    <a:pt x="6096" y="28921"/>
                  </a:lnTo>
                  <a:lnTo>
                    <a:pt x="7620" y="28123"/>
                  </a:lnTo>
                  <a:lnTo>
                    <a:pt x="10406" y="29587"/>
                  </a:lnTo>
                  <a:cubicBezTo>
                    <a:pt x="10490" y="29635"/>
                    <a:pt x="10597" y="29659"/>
                    <a:pt x="10704" y="29659"/>
                  </a:cubicBezTo>
                  <a:cubicBezTo>
                    <a:pt x="11097" y="29659"/>
                    <a:pt x="11406" y="29302"/>
                    <a:pt x="11335" y="28897"/>
                  </a:cubicBezTo>
                  <a:lnTo>
                    <a:pt x="10823" y="25813"/>
                  </a:lnTo>
                  <a:lnTo>
                    <a:pt x="13061" y="23622"/>
                  </a:lnTo>
                  <a:cubicBezTo>
                    <a:pt x="13454" y="23241"/>
                    <a:pt x="13240" y="22586"/>
                    <a:pt x="12704" y="22515"/>
                  </a:cubicBezTo>
                  <a:lnTo>
                    <a:pt x="9597" y="22063"/>
                  </a:lnTo>
                  <a:lnTo>
                    <a:pt x="9573" y="22003"/>
                  </a:lnTo>
                  <a:lnTo>
                    <a:pt x="17014" y="7108"/>
                  </a:lnTo>
                  <a:cubicBezTo>
                    <a:pt x="17048" y="7115"/>
                    <a:pt x="17083" y="7117"/>
                    <a:pt x="17118" y="7117"/>
                  </a:cubicBezTo>
                  <a:cubicBezTo>
                    <a:pt x="17218" y="7117"/>
                    <a:pt x="17322" y="7093"/>
                    <a:pt x="17419" y="7049"/>
                  </a:cubicBezTo>
                  <a:lnTo>
                    <a:pt x="20205" y="5572"/>
                  </a:lnTo>
                  <a:close/>
                  <a:moveTo>
                    <a:pt x="20205" y="0"/>
                  </a:moveTo>
                  <a:cubicBezTo>
                    <a:pt x="19800" y="0"/>
                    <a:pt x="19038" y="167"/>
                    <a:pt x="18455" y="1310"/>
                  </a:cubicBezTo>
                  <a:lnTo>
                    <a:pt x="16812" y="4608"/>
                  </a:lnTo>
                  <a:lnTo>
                    <a:pt x="4810" y="28611"/>
                  </a:lnTo>
                  <a:cubicBezTo>
                    <a:pt x="4298" y="28223"/>
                    <a:pt x="3691" y="28033"/>
                    <a:pt x="3088" y="28033"/>
                  </a:cubicBezTo>
                  <a:cubicBezTo>
                    <a:pt x="2305" y="28033"/>
                    <a:pt x="1528" y="28354"/>
                    <a:pt x="977" y="28980"/>
                  </a:cubicBezTo>
                  <a:cubicBezTo>
                    <a:pt x="0" y="30099"/>
                    <a:pt x="48" y="31778"/>
                    <a:pt x="1084" y="32838"/>
                  </a:cubicBezTo>
                  <a:cubicBezTo>
                    <a:pt x="6364" y="38118"/>
                    <a:pt x="13288" y="40758"/>
                    <a:pt x="20211" y="40758"/>
                  </a:cubicBezTo>
                  <a:cubicBezTo>
                    <a:pt x="27135" y="40758"/>
                    <a:pt x="34058" y="38118"/>
                    <a:pt x="39339" y="32838"/>
                  </a:cubicBezTo>
                  <a:cubicBezTo>
                    <a:pt x="40422" y="31730"/>
                    <a:pt x="40422" y="29945"/>
                    <a:pt x="39327" y="28849"/>
                  </a:cubicBezTo>
                  <a:cubicBezTo>
                    <a:pt x="38774" y="28303"/>
                    <a:pt x="38047" y="28023"/>
                    <a:pt x="37319" y="28023"/>
                  </a:cubicBezTo>
                  <a:cubicBezTo>
                    <a:pt x="36714" y="28023"/>
                    <a:pt x="36108" y="28216"/>
                    <a:pt x="35600" y="28611"/>
                  </a:cubicBezTo>
                  <a:lnTo>
                    <a:pt x="23598" y="4608"/>
                  </a:lnTo>
                  <a:lnTo>
                    <a:pt x="21955" y="1310"/>
                  </a:lnTo>
                  <a:cubicBezTo>
                    <a:pt x="21372" y="167"/>
                    <a:pt x="20610" y="0"/>
                    <a:pt x="202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43"/>
          <p:cNvGrpSpPr/>
          <p:nvPr/>
        </p:nvGrpSpPr>
        <p:grpSpPr>
          <a:xfrm>
            <a:off x="3128320" y="3753457"/>
            <a:ext cx="401070" cy="677109"/>
            <a:chOff x="3485795" y="4731117"/>
            <a:chExt cx="460577" cy="777571"/>
          </a:xfrm>
        </p:grpSpPr>
        <p:sp>
          <p:nvSpPr>
            <p:cNvPr id="667" name="Google Shape;667;p43"/>
            <p:cNvSpPr/>
            <p:nvPr/>
          </p:nvSpPr>
          <p:spPr>
            <a:xfrm>
              <a:off x="3645259" y="4761299"/>
              <a:ext cx="141868" cy="143584"/>
            </a:xfrm>
            <a:custGeom>
              <a:rect b="b" l="l" r="r" t="t"/>
              <a:pathLst>
                <a:path extrusionOk="0" h="7859" w="7764">
                  <a:moveTo>
                    <a:pt x="3227" y="1"/>
                  </a:moveTo>
                  <a:cubicBezTo>
                    <a:pt x="2632" y="108"/>
                    <a:pt x="2084" y="346"/>
                    <a:pt x="1596" y="703"/>
                  </a:cubicBezTo>
                  <a:lnTo>
                    <a:pt x="2180" y="1298"/>
                  </a:lnTo>
                  <a:cubicBezTo>
                    <a:pt x="2430" y="1560"/>
                    <a:pt x="2430" y="1989"/>
                    <a:pt x="2180" y="2251"/>
                  </a:cubicBezTo>
                  <a:cubicBezTo>
                    <a:pt x="2055" y="2388"/>
                    <a:pt x="1885" y="2456"/>
                    <a:pt x="1715" y="2456"/>
                  </a:cubicBezTo>
                  <a:cubicBezTo>
                    <a:pt x="1546" y="2456"/>
                    <a:pt x="1376" y="2388"/>
                    <a:pt x="1251" y="2251"/>
                  </a:cubicBezTo>
                  <a:lnTo>
                    <a:pt x="667" y="1656"/>
                  </a:lnTo>
                  <a:cubicBezTo>
                    <a:pt x="322" y="2167"/>
                    <a:pt x="96" y="2739"/>
                    <a:pt x="1" y="3346"/>
                  </a:cubicBezTo>
                  <a:lnTo>
                    <a:pt x="810" y="3346"/>
                  </a:lnTo>
                  <a:cubicBezTo>
                    <a:pt x="1715" y="3346"/>
                    <a:pt x="1715" y="4704"/>
                    <a:pt x="810" y="4704"/>
                  </a:cubicBezTo>
                  <a:lnTo>
                    <a:pt x="1" y="4704"/>
                  </a:lnTo>
                  <a:cubicBezTo>
                    <a:pt x="96" y="5311"/>
                    <a:pt x="322" y="5882"/>
                    <a:pt x="667" y="6382"/>
                  </a:cubicBezTo>
                  <a:lnTo>
                    <a:pt x="1251" y="5787"/>
                  </a:lnTo>
                  <a:cubicBezTo>
                    <a:pt x="1376" y="5656"/>
                    <a:pt x="1543" y="5591"/>
                    <a:pt x="1711" y="5591"/>
                  </a:cubicBezTo>
                  <a:cubicBezTo>
                    <a:pt x="1879" y="5591"/>
                    <a:pt x="2049" y="5656"/>
                    <a:pt x="2180" y="5787"/>
                  </a:cubicBezTo>
                  <a:cubicBezTo>
                    <a:pt x="2430" y="6061"/>
                    <a:pt x="2430" y="6478"/>
                    <a:pt x="2180" y="6751"/>
                  </a:cubicBezTo>
                  <a:lnTo>
                    <a:pt x="1596" y="7347"/>
                  </a:lnTo>
                  <a:cubicBezTo>
                    <a:pt x="1882" y="7561"/>
                    <a:pt x="2203" y="7728"/>
                    <a:pt x="2537" y="7859"/>
                  </a:cubicBezTo>
                  <a:lnTo>
                    <a:pt x="3275" y="6025"/>
                  </a:lnTo>
                  <a:cubicBezTo>
                    <a:pt x="3370" y="5775"/>
                    <a:pt x="3608" y="5608"/>
                    <a:pt x="3882" y="5608"/>
                  </a:cubicBezTo>
                  <a:cubicBezTo>
                    <a:pt x="4144" y="5608"/>
                    <a:pt x="4394" y="5775"/>
                    <a:pt x="4489" y="6025"/>
                  </a:cubicBezTo>
                  <a:lnTo>
                    <a:pt x="5216" y="7859"/>
                  </a:lnTo>
                  <a:cubicBezTo>
                    <a:pt x="5549" y="7728"/>
                    <a:pt x="5871" y="7549"/>
                    <a:pt x="6156" y="7335"/>
                  </a:cubicBezTo>
                  <a:lnTo>
                    <a:pt x="5585" y="6739"/>
                  </a:lnTo>
                  <a:cubicBezTo>
                    <a:pt x="5323" y="6478"/>
                    <a:pt x="5323" y="6049"/>
                    <a:pt x="5585" y="5787"/>
                  </a:cubicBezTo>
                  <a:cubicBezTo>
                    <a:pt x="5710" y="5650"/>
                    <a:pt x="5876" y="5582"/>
                    <a:pt x="6043" y="5582"/>
                  </a:cubicBezTo>
                  <a:cubicBezTo>
                    <a:pt x="6210" y="5582"/>
                    <a:pt x="6377" y="5650"/>
                    <a:pt x="6502" y="5787"/>
                  </a:cubicBezTo>
                  <a:lnTo>
                    <a:pt x="7085" y="6382"/>
                  </a:lnTo>
                  <a:cubicBezTo>
                    <a:pt x="7430" y="5870"/>
                    <a:pt x="7668" y="5299"/>
                    <a:pt x="7764" y="4704"/>
                  </a:cubicBezTo>
                  <a:lnTo>
                    <a:pt x="6942" y="4704"/>
                  </a:lnTo>
                  <a:cubicBezTo>
                    <a:pt x="6037" y="4704"/>
                    <a:pt x="6037" y="3346"/>
                    <a:pt x="6942" y="3346"/>
                  </a:cubicBezTo>
                  <a:lnTo>
                    <a:pt x="7764" y="3346"/>
                  </a:lnTo>
                  <a:cubicBezTo>
                    <a:pt x="7656" y="2739"/>
                    <a:pt x="7430" y="2167"/>
                    <a:pt x="7085" y="1656"/>
                  </a:cubicBezTo>
                  <a:lnTo>
                    <a:pt x="6502" y="2251"/>
                  </a:lnTo>
                  <a:cubicBezTo>
                    <a:pt x="6377" y="2388"/>
                    <a:pt x="6210" y="2456"/>
                    <a:pt x="6043" y="2456"/>
                  </a:cubicBezTo>
                  <a:cubicBezTo>
                    <a:pt x="5876" y="2456"/>
                    <a:pt x="5710" y="2388"/>
                    <a:pt x="5585" y="2251"/>
                  </a:cubicBezTo>
                  <a:cubicBezTo>
                    <a:pt x="5323" y="1989"/>
                    <a:pt x="5323" y="1560"/>
                    <a:pt x="5585" y="1298"/>
                  </a:cubicBezTo>
                  <a:lnTo>
                    <a:pt x="6156" y="703"/>
                  </a:lnTo>
                  <a:cubicBezTo>
                    <a:pt x="5680" y="346"/>
                    <a:pt x="5120" y="108"/>
                    <a:pt x="4537" y="1"/>
                  </a:cubicBezTo>
                  <a:lnTo>
                    <a:pt x="4537" y="858"/>
                  </a:lnTo>
                  <a:cubicBezTo>
                    <a:pt x="4549" y="1227"/>
                    <a:pt x="4251" y="1536"/>
                    <a:pt x="3882" y="1536"/>
                  </a:cubicBezTo>
                  <a:cubicBezTo>
                    <a:pt x="3501" y="1536"/>
                    <a:pt x="3204" y="1227"/>
                    <a:pt x="3227" y="858"/>
                  </a:cubicBezTo>
                  <a:lnTo>
                    <a:pt x="3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3611766" y="4822430"/>
              <a:ext cx="60500" cy="24811"/>
            </a:xfrm>
            <a:custGeom>
              <a:rect b="b" l="l" r="r" t="t"/>
              <a:pathLst>
                <a:path extrusionOk="0" h="1358" w="3311">
                  <a:moveTo>
                    <a:pt x="905" y="0"/>
                  </a:moveTo>
                  <a:cubicBezTo>
                    <a:pt x="0" y="0"/>
                    <a:pt x="0" y="1358"/>
                    <a:pt x="905" y="1358"/>
                  </a:cubicBezTo>
                  <a:lnTo>
                    <a:pt x="2655" y="1358"/>
                  </a:lnTo>
                  <a:cubicBezTo>
                    <a:pt x="3024" y="1346"/>
                    <a:pt x="3310" y="1048"/>
                    <a:pt x="3310" y="679"/>
                  </a:cubicBezTo>
                  <a:cubicBezTo>
                    <a:pt x="3310" y="310"/>
                    <a:pt x="3024" y="0"/>
                    <a:pt x="2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3759919" y="4822430"/>
              <a:ext cx="60720" cy="24811"/>
            </a:xfrm>
            <a:custGeom>
              <a:rect b="b" l="l" r="r" t="t"/>
              <a:pathLst>
                <a:path extrusionOk="0" h="1358" w="3323">
                  <a:moveTo>
                    <a:pt x="667" y="0"/>
                  </a:moveTo>
                  <a:cubicBezTo>
                    <a:pt x="298" y="0"/>
                    <a:pt x="0" y="310"/>
                    <a:pt x="12" y="679"/>
                  </a:cubicBezTo>
                  <a:cubicBezTo>
                    <a:pt x="0" y="1048"/>
                    <a:pt x="298" y="1346"/>
                    <a:pt x="667" y="1358"/>
                  </a:cubicBezTo>
                  <a:lnTo>
                    <a:pt x="2417" y="1358"/>
                  </a:lnTo>
                  <a:cubicBezTo>
                    <a:pt x="3322" y="1358"/>
                    <a:pt x="3322" y="0"/>
                    <a:pt x="24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3640910" y="4863264"/>
              <a:ext cx="48751" cy="48196"/>
            </a:xfrm>
            <a:custGeom>
              <a:rect b="b" l="l" r="r" t="t"/>
              <a:pathLst>
                <a:path extrusionOk="0" h="2638" w="2668">
                  <a:moveTo>
                    <a:pt x="1953" y="1"/>
                  </a:moveTo>
                  <a:cubicBezTo>
                    <a:pt x="1784" y="1"/>
                    <a:pt x="1614" y="69"/>
                    <a:pt x="1489" y="206"/>
                  </a:cubicBezTo>
                  <a:lnTo>
                    <a:pt x="905" y="801"/>
                  </a:lnTo>
                  <a:lnTo>
                    <a:pt x="251" y="1480"/>
                  </a:lnTo>
                  <a:cubicBezTo>
                    <a:pt x="1" y="1742"/>
                    <a:pt x="1" y="2171"/>
                    <a:pt x="251" y="2432"/>
                  </a:cubicBezTo>
                  <a:cubicBezTo>
                    <a:pt x="376" y="2569"/>
                    <a:pt x="545" y="2638"/>
                    <a:pt x="715" y="2638"/>
                  </a:cubicBezTo>
                  <a:cubicBezTo>
                    <a:pt x="885" y="2638"/>
                    <a:pt x="1054" y="2569"/>
                    <a:pt x="1179" y="2432"/>
                  </a:cubicBezTo>
                  <a:lnTo>
                    <a:pt x="1834" y="1754"/>
                  </a:lnTo>
                  <a:lnTo>
                    <a:pt x="2418" y="1158"/>
                  </a:lnTo>
                  <a:cubicBezTo>
                    <a:pt x="2668" y="897"/>
                    <a:pt x="2668" y="468"/>
                    <a:pt x="2418" y="206"/>
                  </a:cubicBezTo>
                  <a:cubicBezTo>
                    <a:pt x="2293" y="69"/>
                    <a:pt x="2123" y="1"/>
                    <a:pt x="19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3742506" y="4758138"/>
              <a:ext cx="48970" cy="48105"/>
            </a:xfrm>
            <a:custGeom>
              <a:rect b="b" l="l" r="r" t="t"/>
              <a:pathLst>
                <a:path extrusionOk="0" h="2633" w="2680">
                  <a:moveTo>
                    <a:pt x="1959" y="1"/>
                  </a:moveTo>
                  <a:cubicBezTo>
                    <a:pt x="1793" y="1"/>
                    <a:pt x="1626" y="66"/>
                    <a:pt x="1501" y="197"/>
                  </a:cubicBezTo>
                  <a:lnTo>
                    <a:pt x="834" y="876"/>
                  </a:lnTo>
                  <a:lnTo>
                    <a:pt x="263" y="1471"/>
                  </a:lnTo>
                  <a:cubicBezTo>
                    <a:pt x="1" y="1745"/>
                    <a:pt x="1" y="2162"/>
                    <a:pt x="263" y="2436"/>
                  </a:cubicBezTo>
                  <a:cubicBezTo>
                    <a:pt x="388" y="2567"/>
                    <a:pt x="554" y="2632"/>
                    <a:pt x="723" y="2632"/>
                  </a:cubicBezTo>
                  <a:cubicBezTo>
                    <a:pt x="891" y="2632"/>
                    <a:pt x="1060" y="2567"/>
                    <a:pt x="1191" y="2436"/>
                  </a:cubicBezTo>
                  <a:lnTo>
                    <a:pt x="1763" y="1840"/>
                  </a:lnTo>
                  <a:lnTo>
                    <a:pt x="2418" y="1162"/>
                  </a:lnTo>
                  <a:cubicBezTo>
                    <a:pt x="2680" y="888"/>
                    <a:pt x="2680" y="471"/>
                    <a:pt x="2418" y="197"/>
                  </a:cubicBezTo>
                  <a:cubicBezTo>
                    <a:pt x="2293" y="66"/>
                    <a:pt x="2126" y="1"/>
                    <a:pt x="19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3640910" y="4757937"/>
              <a:ext cx="48751" cy="48196"/>
            </a:xfrm>
            <a:custGeom>
              <a:rect b="b" l="l" r="r" t="t"/>
              <a:pathLst>
                <a:path extrusionOk="0" h="2638" w="2668">
                  <a:moveTo>
                    <a:pt x="715" y="0"/>
                  </a:moveTo>
                  <a:cubicBezTo>
                    <a:pt x="545" y="0"/>
                    <a:pt x="376" y="65"/>
                    <a:pt x="251" y="196"/>
                  </a:cubicBezTo>
                  <a:cubicBezTo>
                    <a:pt x="1" y="470"/>
                    <a:pt x="1" y="899"/>
                    <a:pt x="251" y="1161"/>
                  </a:cubicBezTo>
                  <a:lnTo>
                    <a:pt x="905" y="1840"/>
                  </a:lnTo>
                  <a:lnTo>
                    <a:pt x="1489" y="2435"/>
                  </a:lnTo>
                  <a:cubicBezTo>
                    <a:pt x="1608" y="2566"/>
                    <a:pt x="1775" y="2637"/>
                    <a:pt x="1953" y="2637"/>
                  </a:cubicBezTo>
                  <a:cubicBezTo>
                    <a:pt x="2132" y="2637"/>
                    <a:pt x="2299" y="2566"/>
                    <a:pt x="2418" y="2435"/>
                  </a:cubicBezTo>
                  <a:cubicBezTo>
                    <a:pt x="2668" y="2173"/>
                    <a:pt x="2668" y="1744"/>
                    <a:pt x="2418" y="1482"/>
                  </a:cubicBezTo>
                  <a:lnTo>
                    <a:pt x="1834" y="887"/>
                  </a:lnTo>
                  <a:lnTo>
                    <a:pt x="1179" y="196"/>
                  </a:lnTo>
                  <a:cubicBezTo>
                    <a:pt x="1054" y="65"/>
                    <a:pt x="885" y="0"/>
                    <a:pt x="7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3742506" y="4863264"/>
              <a:ext cx="48970" cy="48196"/>
            </a:xfrm>
            <a:custGeom>
              <a:rect b="b" l="l" r="r" t="t"/>
              <a:pathLst>
                <a:path extrusionOk="0" h="2638" w="2680">
                  <a:moveTo>
                    <a:pt x="723" y="1"/>
                  </a:moveTo>
                  <a:cubicBezTo>
                    <a:pt x="554" y="1"/>
                    <a:pt x="388" y="69"/>
                    <a:pt x="263" y="206"/>
                  </a:cubicBezTo>
                  <a:cubicBezTo>
                    <a:pt x="1" y="468"/>
                    <a:pt x="1" y="897"/>
                    <a:pt x="263" y="1158"/>
                  </a:cubicBezTo>
                  <a:lnTo>
                    <a:pt x="834" y="1754"/>
                  </a:lnTo>
                  <a:lnTo>
                    <a:pt x="1501" y="2432"/>
                  </a:lnTo>
                  <a:cubicBezTo>
                    <a:pt x="1626" y="2569"/>
                    <a:pt x="1793" y="2638"/>
                    <a:pt x="1961" y="2638"/>
                  </a:cubicBezTo>
                  <a:cubicBezTo>
                    <a:pt x="2129" y="2638"/>
                    <a:pt x="2299" y="2569"/>
                    <a:pt x="2430" y="2432"/>
                  </a:cubicBezTo>
                  <a:cubicBezTo>
                    <a:pt x="2680" y="2171"/>
                    <a:pt x="2680" y="1742"/>
                    <a:pt x="2430" y="1480"/>
                  </a:cubicBezTo>
                  <a:lnTo>
                    <a:pt x="1763" y="801"/>
                  </a:lnTo>
                  <a:lnTo>
                    <a:pt x="1191" y="206"/>
                  </a:lnTo>
                  <a:cubicBezTo>
                    <a:pt x="1060" y="69"/>
                    <a:pt x="891" y="1"/>
                    <a:pt x="7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3703786" y="4731117"/>
              <a:ext cx="24704" cy="58044"/>
            </a:xfrm>
            <a:custGeom>
              <a:rect b="b" l="l" r="r" t="t"/>
              <a:pathLst>
                <a:path extrusionOk="0" h="3177" w="1352">
                  <a:moveTo>
                    <a:pt x="675" y="1"/>
                  </a:moveTo>
                  <a:cubicBezTo>
                    <a:pt x="337" y="1"/>
                    <a:pt x="1" y="230"/>
                    <a:pt x="24" y="688"/>
                  </a:cubicBezTo>
                  <a:lnTo>
                    <a:pt x="24" y="2510"/>
                  </a:lnTo>
                  <a:cubicBezTo>
                    <a:pt x="12" y="2867"/>
                    <a:pt x="310" y="3177"/>
                    <a:pt x="679" y="3177"/>
                  </a:cubicBezTo>
                  <a:cubicBezTo>
                    <a:pt x="1048" y="3177"/>
                    <a:pt x="1334" y="2867"/>
                    <a:pt x="1334" y="2510"/>
                  </a:cubicBezTo>
                  <a:lnTo>
                    <a:pt x="1334" y="688"/>
                  </a:lnTo>
                  <a:cubicBezTo>
                    <a:pt x="1352" y="230"/>
                    <a:pt x="1013" y="1"/>
                    <a:pt x="675" y="1"/>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3552800" y="5235515"/>
              <a:ext cx="326566" cy="127488"/>
            </a:xfrm>
            <a:custGeom>
              <a:rect b="b" l="l" r="r" t="t"/>
              <a:pathLst>
                <a:path extrusionOk="0" h="6978" w="17872">
                  <a:moveTo>
                    <a:pt x="1775" y="0"/>
                  </a:moveTo>
                  <a:lnTo>
                    <a:pt x="1" y="4429"/>
                  </a:lnTo>
                  <a:cubicBezTo>
                    <a:pt x="977" y="4989"/>
                    <a:pt x="2013" y="5465"/>
                    <a:pt x="3084" y="5834"/>
                  </a:cubicBezTo>
                  <a:cubicBezTo>
                    <a:pt x="3406" y="5941"/>
                    <a:pt x="3596" y="6299"/>
                    <a:pt x="3513" y="6632"/>
                  </a:cubicBezTo>
                  <a:cubicBezTo>
                    <a:pt x="3942" y="6763"/>
                    <a:pt x="4370" y="6882"/>
                    <a:pt x="4811" y="6977"/>
                  </a:cubicBezTo>
                  <a:cubicBezTo>
                    <a:pt x="4884" y="6685"/>
                    <a:pt x="5148" y="6476"/>
                    <a:pt x="5444" y="6476"/>
                  </a:cubicBezTo>
                  <a:cubicBezTo>
                    <a:pt x="5487" y="6476"/>
                    <a:pt x="5530" y="6480"/>
                    <a:pt x="5573" y="6489"/>
                  </a:cubicBezTo>
                  <a:cubicBezTo>
                    <a:pt x="6687" y="6700"/>
                    <a:pt x="7812" y="6804"/>
                    <a:pt x="8932" y="6804"/>
                  </a:cubicBezTo>
                  <a:cubicBezTo>
                    <a:pt x="12048" y="6804"/>
                    <a:pt x="15131" y="5997"/>
                    <a:pt x="17872" y="4429"/>
                  </a:cubicBezTo>
                  <a:lnTo>
                    <a:pt x="16098" y="0"/>
                  </a:lnTo>
                  <a:cubicBezTo>
                    <a:pt x="13800" y="911"/>
                    <a:pt x="11368" y="1366"/>
                    <a:pt x="8936" y="1366"/>
                  </a:cubicBezTo>
                  <a:cubicBezTo>
                    <a:pt x="6504" y="1366"/>
                    <a:pt x="4073" y="911"/>
                    <a:pt x="17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3616973" y="5356663"/>
              <a:ext cx="23955" cy="7198"/>
            </a:xfrm>
            <a:custGeom>
              <a:rect b="b" l="l" r="r" t="t"/>
              <a:pathLst>
                <a:path extrusionOk="0" h="394" w="1311">
                  <a:moveTo>
                    <a:pt x="13" y="1"/>
                  </a:moveTo>
                  <a:cubicBezTo>
                    <a:pt x="13" y="13"/>
                    <a:pt x="13" y="25"/>
                    <a:pt x="1" y="49"/>
                  </a:cubicBezTo>
                  <a:cubicBezTo>
                    <a:pt x="430" y="179"/>
                    <a:pt x="858" y="287"/>
                    <a:pt x="1299" y="394"/>
                  </a:cubicBezTo>
                  <a:cubicBezTo>
                    <a:pt x="1299" y="382"/>
                    <a:pt x="1299" y="358"/>
                    <a:pt x="1311" y="346"/>
                  </a:cubicBezTo>
                  <a:cubicBezTo>
                    <a:pt x="870" y="251"/>
                    <a:pt x="441" y="132"/>
                    <a:pt x="13" y="1"/>
                  </a:cubicBezTo>
                  <a:close/>
                </a:path>
              </a:pathLst>
            </a:custGeom>
            <a:solidFill>
              <a:srgbClr val="9EE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3685075" y="4908573"/>
              <a:ext cx="62236" cy="79127"/>
            </a:xfrm>
            <a:custGeom>
              <a:rect b="b" l="l" r="r" t="t"/>
              <a:pathLst>
                <a:path extrusionOk="0" h="4331" w="3406">
                  <a:moveTo>
                    <a:pt x="1703" y="0"/>
                  </a:moveTo>
                  <a:lnTo>
                    <a:pt x="1" y="4251"/>
                  </a:lnTo>
                  <a:cubicBezTo>
                    <a:pt x="566" y="4304"/>
                    <a:pt x="1135" y="4331"/>
                    <a:pt x="1703" y="4331"/>
                  </a:cubicBezTo>
                  <a:cubicBezTo>
                    <a:pt x="2272" y="4331"/>
                    <a:pt x="2840" y="4304"/>
                    <a:pt x="3406" y="4251"/>
                  </a:cubicBezTo>
                  <a:lnTo>
                    <a:pt x="17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3513642" y="5339490"/>
              <a:ext cx="405101" cy="144406"/>
            </a:xfrm>
            <a:custGeom>
              <a:rect b="b" l="l" r="r" t="t"/>
              <a:pathLst>
                <a:path extrusionOk="0" h="7904" w="22170">
                  <a:moveTo>
                    <a:pt x="1644" y="0"/>
                  </a:moveTo>
                  <a:lnTo>
                    <a:pt x="0" y="4108"/>
                  </a:lnTo>
                  <a:cubicBezTo>
                    <a:pt x="3263" y="6638"/>
                    <a:pt x="7174" y="7903"/>
                    <a:pt x="11085" y="7903"/>
                  </a:cubicBezTo>
                  <a:cubicBezTo>
                    <a:pt x="14996" y="7903"/>
                    <a:pt x="18908" y="6638"/>
                    <a:pt x="22170" y="4108"/>
                  </a:cubicBezTo>
                  <a:lnTo>
                    <a:pt x="20527" y="0"/>
                  </a:lnTo>
                  <a:cubicBezTo>
                    <a:pt x="17646" y="1620"/>
                    <a:pt x="14395" y="2477"/>
                    <a:pt x="11085" y="2477"/>
                  </a:cubicBezTo>
                  <a:cubicBezTo>
                    <a:pt x="9871" y="2477"/>
                    <a:pt x="8668" y="2358"/>
                    <a:pt x="7478" y="2132"/>
                  </a:cubicBezTo>
                  <a:cubicBezTo>
                    <a:pt x="7108" y="2060"/>
                    <a:pt x="6882" y="1703"/>
                    <a:pt x="6942" y="1346"/>
                  </a:cubicBezTo>
                  <a:lnTo>
                    <a:pt x="6942" y="1334"/>
                  </a:lnTo>
                  <a:cubicBezTo>
                    <a:pt x="6513" y="1227"/>
                    <a:pt x="6073" y="1119"/>
                    <a:pt x="5644" y="989"/>
                  </a:cubicBezTo>
                  <a:lnTo>
                    <a:pt x="5644" y="1000"/>
                  </a:lnTo>
                  <a:cubicBezTo>
                    <a:pt x="5561" y="1274"/>
                    <a:pt x="5311" y="1453"/>
                    <a:pt x="5025" y="1465"/>
                  </a:cubicBezTo>
                  <a:cubicBezTo>
                    <a:pt x="4953" y="1465"/>
                    <a:pt x="4882" y="1453"/>
                    <a:pt x="4822" y="1429"/>
                  </a:cubicBezTo>
                  <a:cubicBezTo>
                    <a:pt x="3715" y="1048"/>
                    <a:pt x="2656" y="572"/>
                    <a:pt x="16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3638517" y="5009935"/>
              <a:ext cx="155134" cy="114334"/>
            </a:xfrm>
            <a:custGeom>
              <a:rect b="b" l="l" r="r" t="t"/>
              <a:pathLst>
                <a:path extrusionOk="0" h="6258" w="8490">
                  <a:moveTo>
                    <a:pt x="2013" y="0"/>
                  </a:moveTo>
                  <a:lnTo>
                    <a:pt x="1" y="5061"/>
                  </a:lnTo>
                  <a:cubicBezTo>
                    <a:pt x="977" y="5299"/>
                    <a:pt x="1965" y="5453"/>
                    <a:pt x="2977" y="5525"/>
                  </a:cubicBezTo>
                  <a:cubicBezTo>
                    <a:pt x="3334" y="5561"/>
                    <a:pt x="3608" y="5882"/>
                    <a:pt x="3584" y="6239"/>
                  </a:cubicBezTo>
                  <a:cubicBezTo>
                    <a:pt x="3805" y="6251"/>
                    <a:pt x="4025" y="6257"/>
                    <a:pt x="4245" y="6257"/>
                  </a:cubicBezTo>
                  <a:cubicBezTo>
                    <a:pt x="4465" y="6257"/>
                    <a:pt x="4686" y="6251"/>
                    <a:pt x="4906" y="6239"/>
                  </a:cubicBezTo>
                  <a:cubicBezTo>
                    <a:pt x="4882" y="5882"/>
                    <a:pt x="5156" y="5561"/>
                    <a:pt x="5513" y="5525"/>
                  </a:cubicBezTo>
                  <a:cubicBezTo>
                    <a:pt x="6513" y="5453"/>
                    <a:pt x="7513" y="5299"/>
                    <a:pt x="8490" y="5061"/>
                  </a:cubicBezTo>
                  <a:lnTo>
                    <a:pt x="6466" y="0"/>
                  </a:lnTo>
                  <a:cubicBezTo>
                    <a:pt x="5728" y="90"/>
                    <a:pt x="4986" y="134"/>
                    <a:pt x="4244" y="134"/>
                  </a:cubicBezTo>
                  <a:cubicBezTo>
                    <a:pt x="3501" y="134"/>
                    <a:pt x="2757" y="90"/>
                    <a:pt x="20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3594571" y="5123922"/>
              <a:ext cx="243244" cy="111831"/>
            </a:xfrm>
            <a:custGeom>
              <a:rect b="b" l="l" r="r" t="t"/>
              <a:pathLst>
                <a:path extrusionOk="0" h="6121" w="13312">
                  <a:moveTo>
                    <a:pt x="6001" y="0"/>
                  </a:moveTo>
                  <a:lnTo>
                    <a:pt x="6001" y="24"/>
                  </a:lnTo>
                  <a:cubicBezTo>
                    <a:pt x="5978" y="369"/>
                    <a:pt x="5692" y="643"/>
                    <a:pt x="5346" y="655"/>
                  </a:cubicBezTo>
                  <a:lnTo>
                    <a:pt x="5299" y="655"/>
                  </a:lnTo>
                  <a:cubicBezTo>
                    <a:pt x="4156" y="572"/>
                    <a:pt x="3013" y="381"/>
                    <a:pt x="1894" y="107"/>
                  </a:cubicBezTo>
                  <a:lnTo>
                    <a:pt x="1" y="4858"/>
                  </a:lnTo>
                  <a:cubicBezTo>
                    <a:pt x="2130" y="5700"/>
                    <a:pt x="4381" y="6120"/>
                    <a:pt x="6632" y="6120"/>
                  </a:cubicBezTo>
                  <a:cubicBezTo>
                    <a:pt x="8899" y="6120"/>
                    <a:pt x="11167" y="5694"/>
                    <a:pt x="13312" y="4846"/>
                  </a:cubicBezTo>
                  <a:lnTo>
                    <a:pt x="11407" y="95"/>
                  </a:lnTo>
                  <a:cubicBezTo>
                    <a:pt x="10299" y="381"/>
                    <a:pt x="9156" y="560"/>
                    <a:pt x="8013" y="643"/>
                  </a:cubicBezTo>
                  <a:lnTo>
                    <a:pt x="7966" y="643"/>
                  </a:lnTo>
                  <a:cubicBezTo>
                    <a:pt x="7609" y="643"/>
                    <a:pt x="7323" y="357"/>
                    <a:pt x="7311" y="12"/>
                  </a:cubicBezTo>
                  <a:lnTo>
                    <a:pt x="7311" y="0"/>
                  </a:lnTo>
                  <a:cubicBezTo>
                    <a:pt x="7091" y="6"/>
                    <a:pt x="6870" y="9"/>
                    <a:pt x="6652" y="9"/>
                  </a:cubicBezTo>
                  <a:cubicBezTo>
                    <a:pt x="6433" y="9"/>
                    <a:pt x="6216" y="6"/>
                    <a:pt x="60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3485795" y="4863702"/>
              <a:ext cx="460577" cy="644986"/>
            </a:xfrm>
            <a:custGeom>
              <a:rect b="b" l="l" r="r" t="t"/>
              <a:pathLst>
                <a:path extrusionOk="0" h="35303" w="25206">
                  <a:moveTo>
                    <a:pt x="12597" y="2456"/>
                  </a:moveTo>
                  <a:lnTo>
                    <a:pt x="14300" y="6707"/>
                  </a:lnTo>
                  <a:cubicBezTo>
                    <a:pt x="13734" y="6760"/>
                    <a:pt x="13169" y="6787"/>
                    <a:pt x="12603" y="6787"/>
                  </a:cubicBezTo>
                  <a:cubicBezTo>
                    <a:pt x="12038" y="6787"/>
                    <a:pt x="11472" y="6760"/>
                    <a:pt x="10907" y="6707"/>
                  </a:cubicBezTo>
                  <a:lnTo>
                    <a:pt x="10895" y="6707"/>
                  </a:lnTo>
                  <a:lnTo>
                    <a:pt x="12597" y="2456"/>
                  </a:lnTo>
                  <a:close/>
                  <a:moveTo>
                    <a:pt x="14836" y="8004"/>
                  </a:moveTo>
                  <a:lnTo>
                    <a:pt x="16848" y="13065"/>
                  </a:lnTo>
                  <a:cubicBezTo>
                    <a:pt x="15871" y="13303"/>
                    <a:pt x="14883" y="13457"/>
                    <a:pt x="13871" y="13529"/>
                  </a:cubicBezTo>
                  <a:cubicBezTo>
                    <a:pt x="13514" y="13565"/>
                    <a:pt x="13240" y="13874"/>
                    <a:pt x="13264" y="14243"/>
                  </a:cubicBezTo>
                  <a:lnTo>
                    <a:pt x="13264" y="14267"/>
                  </a:lnTo>
                  <a:cubicBezTo>
                    <a:pt x="13288" y="14612"/>
                    <a:pt x="13574" y="14886"/>
                    <a:pt x="13919" y="14898"/>
                  </a:cubicBezTo>
                  <a:lnTo>
                    <a:pt x="13966" y="14898"/>
                  </a:lnTo>
                  <a:cubicBezTo>
                    <a:pt x="15109" y="14815"/>
                    <a:pt x="16252" y="14624"/>
                    <a:pt x="17372" y="14350"/>
                  </a:cubicBezTo>
                  <a:lnTo>
                    <a:pt x="19265" y="19101"/>
                  </a:lnTo>
                  <a:cubicBezTo>
                    <a:pt x="17128" y="19946"/>
                    <a:pt x="14868" y="20369"/>
                    <a:pt x="12609" y="20369"/>
                  </a:cubicBezTo>
                  <a:cubicBezTo>
                    <a:pt x="10350" y="20369"/>
                    <a:pt x="8091" y="19946"/>
                    <a:pt x="5954" y="19101"/>
                  </a:cubicBezTo>
                  <a:lnTo>
                    <a:pt x="7847" y="14338"/>
                  </a:lnTo>
                  <a:cubicBezTo>
                    <a:pt x="8954" y="14624"/>
                    <a:pt x="10097" y="14803"/>
                    <a:pt x="11240" y="14886"/>
                  </a:cubicBezTo>
                  <a:lnTo>
                    <a:pt x="11288" y="14886"/>
                  </a:lnTo>
                  <a:cubicBezTo>
                    <a:pt x="11645" y="14886"/>
                    <a:pt x="11919" y="14600"/>
                    <a:pt x="11942" y="14255"/>
                  </a:cubicBezTo>
                  <a:lnTo>
                    <a:pt x="11942" y="14243"/>
                  </a:lnTo>
                  <a:cubicBezTo>
                    <a:pt x="11966" y="13874"/>
                    <a:pt x="11692" y="13565"/>
                    <a:pt x="11335" y="13529"/>
                  </a:cubicBezTo>
                  <a:cubicBezTo>
                    <a:pt x="10323" y="13457"/>
                    <a:pt x="9335" y="13303"/>
                    <a:pt x="8359" y="13065"/>
                  </a:cubicBezTo>
                  <a:lnTo>
                    <a:pt x="10383" y="8004"/>
                  </a:lnTo>
                  <a:cubicBezTo>
                    <a:pt x="11121" y="8094"/>
                    <a:pt x="11862" y="8138"/>
                    <a:pt x="12605" y="8138"/>
                  </a:cubicBezTo>
                  <a:cubicBezTo>
                    <a:pt x="13347" y="8138"/>
                    <a:pt x="14091" y="8094"/>
                    <a:pt x="14836" y="8004"/>
                  </a:cubicBezTo>
                  <a:close/>
                  <a:moveTo>
                    <a:pt x="19765" y="20351"/>
                  </a:moveTo>
                  <a:lnTo>
                    <a:pt x="21551" y="24780"/>
                  </a:lnTo>
                  <a:cubicBezTo>
                    <a:pt x="18810" y="26348"/>
                    <a:pt x="15721" y="27155"/>
                    <a:pt x="12601" y="27155"/>
                  </a:cubicBezTo>
                  <a:cubicBezTo>
                    <a:pt x="11480" y="27155"/>
                    <a:pt x="10354" y="27051"/>
                    <a:pt x="9240" y="26840"/>
                  </a:cubicBezTo>
                  <a:cubicBezTo>
                    <a:pt x="9201" y="26833"/>
                    <a:pt x="9162" y="26830"/>
                    <a:pt x="9125" y="26830"/>
                  </a:cubicBezTo>
                  <a:cubicBezTo>
                    <a:pt x="8825" y="26830"/>
                    <a:pt x="8564" y="27032"/>
                    <a:pt x="8490" y="27328"/>
                  </a:cubicBezTo>
                  <a:cubicBezTo>
                    <a:pt x="8490" y="27340"/>
                    <a:pt x="8490" y="27352"/>
                    <a:pt x="8478" y="27376"/>
                  </a:cubicBezTo>
                  <a:cubicBezTo>
                    <a:pt x="8478" y="27376"/>
                    <a:pt x="8478" y="27376"/>
                    <a:pt x="8478" y="27388"/>
                  </a:cubicBezTo>
                  <a:cubicBezTo>
                    <a:pt x="8418" y="27745"/>
                    <a:pt x="8644" y="28102"/>
                    <a:pt x="9013" y="28174"/>
                  </a:cubicBezTo>
                  <a:cubicBezTo>
                    <a:pt x="10208" y="28400"/>
                    <a:pt x="11414" y="28512"/>
                    <a:pt x="12616" y="28512"/>
                  </a:cubicBezTo>
                  <a:cubicBezTo>
                    <a:pt x="15904" y="28512"/>
                    <a:pt x="19159" y="27673"/>
                    <a:pt x="22063" y="26042"/>
                  </a:cubicBezTo>
                  <a:lnTo>
                    <a:pt x="23694" y="30150"/>
                  </a:lnTo>
                  <a:cubicBezTo>
                    <a:pt x="20515" y="32603"/>
                    <a:pt x="16622" y="33936"/>
                    <a:pt x="12609" y="33948"/>
                  </a:cubicBezTo>
                  <a:cubicBezTo>
                    <a:pt x="8597" y="33936"/>
                    <a:pt x="4692" y="32603"/>
                    <a:pt x="1524" y="30150"/>
                  </a:cubicBezTo>
                  <a:lnTo>
                    <a:pt x="3156" y="26042"/>
                  </a:lnTo>
                  <a:cubicBezTo>
                    <a:pt x="4180" y="26614"/>
                    <a:pt x="5239" y="27090"/>
                    <a:pt x="6335" y="27471"/>
                  </a:cubicBezTo>
                  <a:cubicBezTo>
                    <a:pt x="6406" y="27495"/>
                    <a:pt x="6477" y="27507"/>
                    <a:pt x="6549" y="27507"/>
                  </a:cubicBezTo>
                  <a:cubicBezTo>
                    <a:pt x="6835" y="27495"/>
                    <a:pt x="7085" y="27316"/>
                    <a:pt x="7168" y="27042"/>
                  </a:cubicBezTo>
                  <a:lnTo>
                    <a:pt x="7168" y="27031"/>
                  </a:lnTo>
                  <a:cubicBezTo>
                    <a:pt x="7168" y="27019"/>
                    <a:pt x="7180" y="26995"/>
                    <a:pt x="7180" y="26983"/>
                  </a:cubicBezTo>
                  <a:cubicBezTo>
                    <a:pt x="7263" y="26650"/>
                    <a:pt x="7073" y="26292"/>
                    <a:pt x="6751" y="26185"/>
                  </a:cubicBezTo>
                  <a:cubicBezTo>
                    <a:pt x="5680" y="25816"/>
                    <a:pt x="4644" y="25340"/>
                    <a:pt x="3656" y="24780"/>
                  </a:cubicBezTo>
                  <a:lnTo>
                    <a:pt x="5454" y="20351"/>
                  </a:lnTo>
                  <a:cubicBezTo>
                    <a:pt x="7751" y="21262"/>
                    <a:pt x="10180" y="21717"/>
                    <a:pt x="12609" y="21717"/>
                  </a:cubicBezTo>
                  <a:cubicBezTo>
                    <a:pt x="15038" y="21717"/>
                    <a:pt x="17467" y="21262"/>
                    <a:pt x="19765" y="20351"/>
                  </a:cubicBezTo>
                  <a:close/>
                  <a:moveTo>
                    <a:pt x="12605" y="0"/>
                  </a:moveTo>
                  <a:cubicBezTo>
                    <a:pt x="12353" y="0"/>
                    <a:pt x="12103" y="140"/>
                    <a:pt x="12002" y="420"/>
                  </a:cubicBezTo>
                  <a:lnTo>
                    <a:pt x="11264" y="2254"/>
                  </a:lnTo>
                  <a:lnTo>
                    <a:pt x="4489" y="19196"/>
                  </a:lnTo>
                  <a:lnTo>
                    <a:pt x="120" y="30114"/>
                  </a:lnTo>
                  <a:cubicBezTo>
                    <a:pt x="0" y="30388"/>
                    <a:pt x="84" y="30710"/>
                    <a:pt x="322" y="30900"/>
                  </a:cubicBezTo>
                  <a:cubicBezTo>
                    <a:pt x="3888" y="33835"/>
                    <a:pt x="8246" y="35302"/>
                    <a:pt x="12605" y="35302"/>
                  </a:cubicBezTo>
                  <a:cubicBezTo>
                    <a:pt x="16964" y="35302"/>
                    <a:pt x="21325" y="33835"/>
                    <a:pt x="24896" y="30900"/>
                  </a:cubicBezTo>
                  <a:cubicBezTo>
                    <a:pt x="25123" y="30710"/>
                    <a:pt x="25206" y="30388"/>
                    <a:pt x="25099" y="30114"/>
                  </a:cubicBezTo>
                  <a:lnTo>
                    <a:pt x="20729" y="19196"/>
                  </a:lnTo>
                  <a:lnTo>
                    <a:pt x="13943" y="2254"/>
                  </a:lnTo>
                  <a:lnTo>
                    <a:pt x="13216" y="420"/>
                  </a:lnTo>
                  <a:cubicBezTo>
                    <a:pt x="13109" y="140"/>
                    <a:pt x="12856" y="0"/>
                    <a:pt x="12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43"/>
          <p:cNvGrpSpPr/>
          <p:nvPr/>
        </p:nvGrpSpPr>
        <p:grpSpPr>
          <a:xfrm>
            <a:off x="7620394" y="2914600"/>
            <a:ext cx="672174" cy="479783"/>
            <a:chOff x="3233214" y="7110029"/>
            <a:chExt cx="771903" cy="550968"/>
          </a:xfrm>
        </p:grpSpPr>
        <p:sp>
          <p:nvSpPr>
            <p:cNvPr id="683" name="Google Shape;683;p43"/>
            <p:cNvSpPr/>
            <p:nvPr/>
          </p:nvSpPr>
          <p:spPr>
            <a:xfrm>
              <a:off x="3259326" y="7443877"/>
              <a:ext cx="719260" cy="192803"/>
            </a:xfrm>
            <a:custGeom>
              <a:rect b="b" l="l" r="r" t="t"/>
              <a:pathLst>
                <a:path extrusionOk="0" h="10553" w="39363">
                  <a:moveTo>
                    <a:pt x="1703" y="1"/>
                  </a:moveTo>
                  <a:cubicBezTo>
                    <a:pt x="1307" y="1"/>
                    <a:pt x="911" y="153"/>
                    <a:pt x="607" y="456"/>
                  </a:cubicBezTo>
                  <a:cubicBezTo>
                    <a:pt x="0" y="1063"/>
                    <a:pt x="0" y="2052"/>
                    <a:pt x="607" y="2659"/>
                  </a:cubicBezTo>
                  <a:cubicBezTo>
                    <a:pt x="5876" y="7921"/>
                    <a:pt x="12778" y="10553"/>
                    <a:pt x="19681" y="10553"/>
                  </a:cubicBezTo>
                  <a:cubicBezTo>
                    <a:pt x="26584" y="10553"/>
                    <a:pt x="33486" y="7921"/>
                    <a:pt x="38755" y="2659"/>
                  </a:cubicBezTo>
                  <a:cubicBezTo>
                    <a:pt x="39362" y="2052"/>
                    <a:pt x="39362" y="1063"/>
                    <a:pt x="38755" y="456"/>
                  </a:cubicBezTo>
                  <a:cubicBezTo>
                    <a:pt x="38451" y="153"/>
                    <a:pt x="38052" y="1"/>
                    <a:pt x="37654" y="1"/>
                  </a:cubicBezTo>
                  <a:cubicBezTo>
                    <a:pt x="37255" y="1"/>
                    <a:pt x="36856" y="153"/>
                    <a:pt x="36552" y="456"/>
                  </a:cubicBezTo>
                  <a:cubicBezTo>
                    <a:pt x="35850" y="1159"/>
                    <a:pt x="35100" y="1813"/>
                    <a:pt x="34314" y="2421"/>
                  </a:cubicBezTo>
                  <a:cubicBezTo>
                    <a:pt x="34302" y="2444"/>
                    <a:pt x="34278" y="2456"/>
                    <a:pt x="34254" y="2480"/>
                  </a:cubicBezTo>
                  <a:cubicBezTo>
                    <a:pt x="33397" y="3135"/>
                    <a:pt x="32492" y="3742"/>
                    <a:pt x="31552" y="4278"/>
                  </a:cubicBezTo>
                  <a:cubicBezTo>
                    <a:pt x="31446" y="4341"/>
                    <a:pt x="31331" y="4370"/>
                    <a:pt x="31219" y="4370"/>
                  </a:cubicBezTo>
                  <a:cubicBezTo>
                    <a:pt x="30989" y="4370"/>
                    <a:pt x="30767" y="4248"/>
                    <a:pt x="30647" y="4040"/>
                  </a:cubicBezTo>
                  <a:cubicBezTo>
                    <a:pt x="30159" y="4290"/>
                    <a:pt x="29670" y="4528"/>
                    <a:pt x="29170" y="4754"/>
                  </a:cubicBezTo>
                  <a:lnTo>
                    <a:pt x="29170" y="4766"/>
                  </a:lnTo>
                  <a:cubicBezTo>
                    <a:pt x="29313" y="5100"/>
                    <a:pt x="29147" y="5492"/>
                    <a:pt x="28813" y="5635"/>
                  </a:cubicBezTo>
                  <a:cubicBezTo>
                    <a:pt x="25873" y="6847"/>
                    <a:pt x="22775" y="7441"/>
                    <a:pt x="19696" y="7441"/>
                  </a:cubicBezTo>
                  <a:cubicBezTo>
                    <a:pt x="14482" y="7441"/>
                    <a:pt x="9319" y="5738"/>
                    <a:pt x="5060" y="2444"/>
                  </a:cubicBezTo>
                  <a:lnTo>
                    <a:pt x="5048" y="2444"/>
                  </a:lnTo>
                  <a:cubicBezTo>
                    <a:pt x="4262" y="1825"/>
                    <a:pt x="3512" y="1170"/>
                    <a:pt x="2798" y="456"/>
                  </a:cubicBezTo>
                  <a:cubicBezTo>
                    <a:pt x="2494" y="153"/>
                    <a:pt x="2099" y="1"/>
                    <a:pt x="1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3371574" y="7137654"/>
              <a:ext cx="494527" cy="320712"/>
            </a:xfrm>
            <a:custGeom>
              <a:rect b="b" l="l" r="r" t="t"/>
              <a:pathLst>
                <a:path extrusionOk="0" h="17554" w="27064">
                  <a:moveTo>
                    <a:pt x="6204" y="5811"/>
                  </a:moveTo>
                  <a:cubicBezTo>
                    <a:pt x="6799" y="5811"/>
                    <a:pt x="7097" y="6525"/>
                    <a:pt x="6680" y="6942"/>
                  </a:cubicBezTo>
                  <a:cubicBezTo>
                    <a:pt x="6542" y="7081"/>
                    <a:pt x="6373" y="7142"/>
                    <a:pt x="6209" y="7142"/>
                  </a:cubicBezTo>
                  <a:cubicBezTo>
                    <a:pt x="5864" y="7142"/>
                    <a:pt x="5537" y="6873"/>
                    <a:pt x="5537" y="6478"/>
                  </a:cubicBezTo>
                  <a:cubicBezTo>
                    <a:pt x="5537" y="6109"/>
                    <a:pt x="5835" y="5811"/>
                    <a:pt x="6204" y="5811"/>
                  </a:cubicBezTo>
                  <a:close/>
                  <a:moveTo>
                    <a:pt x="8871" y="7668"/>
                  </a:moveTo>
                  <a:cubicBezTo>
                    <a:pt x="9466" y="7668"/>
                    <a:pt x="9764" y="8383"/>
                    <a:pt x="9335" y="8811"/>
                  </a:cubicBezTo>
                  <a:cubicBezTo>
                    <a:pt x="9201" y="8945"/>
                    <a:pt x="9036" y="9006"/>
                    <a:pt x="8874" y="9006"/>
                  </a:cubicBezTo>
                  <a:cubicBezTo>
                    <a:pt x="8533" y="9006"/>
                    <a:pt x="8204" y="8739"/>
                    <a:pt x="8204" y="8335"/>
                  </a:cubicBezTo>
                  <a:cubicBezTo>
                    <a:pt x="8204" y="7966"/>
                    <a:pt x="8502" y="7668"/>
                    <a:pt x="8871" y="7668"/>
                  </a:cubicBezTo>
                  <a:close/>
                  <a:moveTo>
                    <a:pt x="13526" y="1"/>
                  </a:moveTo>
                  <a:cubicBezTo>
                    <a:pt x="6251" y="1"/>
                    <a:pt x="275" y="5751"/>
                    <a:pt x="1" y="13026"/>
                  </a:cubicBezTo>
                  <a:cubicBezTo>
                    <a:pt x="4007" y="16044"/>
                    <a:pt x="8770" y="17553"/>
                    <a:pt x="13532" y="17553"/>
                  </a:cubicBezTo>
                  <a:cubicBezTo>
                    <a:pt x="18295" y="17553"/>
                    <a:pt x="23057" y="16044"/>
                    <a:pt x="27064" y="13026"/>
                  </a:cubicBezTo>
                  <a:cubicBezTo>
                    <a:pt x="26790" y="5751"/>
                    <a:pt x="20813" y="1"/>
                    <a:pt x="1352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3371354" y="7405656"/>
              <a:ext cx="494746" cy="150015"/>
            </a:xfrm>
            <a:custGeom>
              <a:rect b="b" l="l" r="r" t="t"/>
              <a:pathLst>
                <a:path extrusionOk="0" h="8211" w="27076">
                  <a:moveTo>
                    <a:pt x="1" y="0"/>
                  </a:moveTo>
                  <a:lnTo>
                    <a:pt x="1" y="3691"/>
                  </a:lnTo>
                  <a:cubicBezTo>
                    <a:pt x="3966" y="6671"/>
                    <a:pt x="8729" y="8211"/>
                    <a:pt x="13538" y="8211"/>
                  </a:cubicBezTo>
                  <a:cubicBezTo>
                    <a:pt x="16455" y="8211"/>
                    <a:pt x="19388" y="7644"/>
                    <a:pt x="22170" y="6489"/>
                  </a:cubicBezTo>
                  <a:cubicBezTo>
                    <a:pt x="22252" y="6454"/>
                    <a:pt x="22336" y="6438"/>
                    <a:pt x="22419" y="6438"/>
                  </a:cubicBezTo>
                  <a:cubicBezTo>
                    <a:pt x="22676" y="6438"/>
                    <a:pt x="22920" y="6594"/>
                    <a:pt x="23027" y="6846"/>
                  </a:cubicBezTo>
                  <a:cubicBezTo>
                    <a:pt x="23528" y="6620"/>
                    <a:pt x="24016" y="6382"/>
                    <a:pt x="24504" y="6120"/>
                  </a:cubicBezTo>
                  <a:cubicBezTo>
                    <a:pt x="24325" y="5799"/>
                    <a:pt x="24432" y="5394"/>
                    <a:pt x="24754" y="5215"/>
                  </a:cubicBezTo>
                  <a:cubicBezTo>
                    <a:pt x="25563" y="4751"/>
                    <a:pt x="26337" y="4239"/>
                    <a:pt x="27076" y="3679"/>
                  </a:cubicBezTo>
                  <a:lnTo>
                    <a:pt x="27076" y="0"/>
                  </a:lnTo>
                  <a:cubicBezTo>
                    <a:pt x="22998" y="2798"/>
                    <a:pt x="18268" y="4197"/>
                    <a:pt x="13538" y="4197"/>
                  </a:cubicBezTo>
                  <a:cubicBezTo>
                    <a:pt x="8808" y="4197"/>
                    <a:pt x="4079" y="2798"/>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3233214" y="7110029"/>
              <a:ext cx="771903" cy="550968"/>
            </a:xfrm>
            <a:custGeom>
              <a:rect b="b" l="l" r="r" t="t"/>
              <a:pathLst>
                <a:path extrusionOk="0" h="30157" w="42244">
                  <a:moveTo>
                    <a:pt x="21098" y="1334"/>
                  </a:moveTo>
                  <a:cubicBezTo>
                    <a:pt x="28444" y="1334"/>
                    <a:pt x="34445" y="7204"/>
                    <a:pt x="34636" y="14538"/>
                  </a:cubicBezTo>
                  <a:cubicBezTo>
                    <a:pt x="30629" y="17556"/>
                    <a:pt x="25867" y="19065"/>
                    <a:pt x="21104" y="19065"/>
                  </a:cubicBezTo>
                  <a:cubicBezTo>
                    <a:pt x="16342" y="19065"/>
                    <a:pt x="11579" y="17556"/>
                    <a:pt x="7573" y="14538"/>
                  </a:cubicBezTo>
                  <a:cubicBezTo>
                    <a:pt x="7751" y="7204"/>
                    <a:pt x="13752" y="1334"/>
                    <a:pt x="21098" y="1334"/>
                  </a:cubicBezTo>
                  <a:close/>
                  <a:moveTo>
                    <a:pt x="34647" y="16181"/>
                  </a:moveTo>
                  <a:lnTo>
                    <a:pt x="34647" y="19860"/>
                  </a:lnTo>
                  <a:cubicBezTo>
                    <a:pt x="33897" y="20420"/>
                    <a:pt x="33123" y="20932"/>
                    <a:pt x="32314" y="21396"/>
                  </a:cubicBezTo>
                  <a:cubicBezTo>
                    <a:pt x="32004" y="21575"/>
                    <a:pt x="31897" y="21980"/>
                    <a:pt x="32064" y="22289"/>
                  </a:cubicBezTo>
                  <a:cubicBezTo>
                    <a:pt x="32184" y="22506"/>
                    <a:pt x="32407" y="22625"/>
                    <a:pt x="32639" y="22625"/>
                  </a:cubicBezTo>
                  <a:cubicBezTo>
                    <a:pt x="32750" y="22625"/>
                    <a:pt x="32864" y="22597"/>
                    <a:pt x="32969" y="22539"/>
                  </a:cubicBezTo>
                  <a:cubicBezTo>
                    <a:pt x="33909" y="22003"/>
                    <a:pt x="34814" y="21396"/>
                    <a:pt x="35671" y="20729"/>
                  </a:cubicBezTo>
                  <a:cubicBezTo>
                    <a:pt x="35695" y="20717"/>
                    <a:pt x="35719" y="20706"/>
                    <a:pt x="35743" y="20682"/>
                  </a:cubicBezTo>
                  <a:cubicBezTo>
                    <a:pt x="36529" y="20075"/>
                    <a:pt x="37267" y="19408"/>
                    <a:pt x="37969" y="18705"/>
                  </a:cubicBezTo>
                  <a:cubicBezTo>
                    <a:pt x="38273" y="18402"/>
                    <a:pt x="38672" y="18250"/>
                    <a:pt x="39071" y="18250"/>
                  </a:cubicBezTo>
                  <a:cubicBezTo>
                    <a:pt x="39470" y="18250"/>
                    <a:pt x="39868" y="18402"/>
                    <a:pt x="40172" y="18705"/>
                  </a:cubicBezTo>
                  <a:cubicBezTo>
                    <a:pt x="40779" y="19313"/>
                    <a:pt x="40779" y="20301"/>
                    <a:pt x="40172" y="20908"/>
                  </a:cubicBezTo>
                  <a:lnTo>
                    <a:pt x="40184" y="20920"/>
                  </a:lnTo>
                  <a:cubicBezTo>
                    <a:pt x="34915" y="26188"/>
                    <a:pt x="28010" y="28823"/>
                    <a:pt x="21104" y="28823"/>
                  </a:cubicBezTo>
                  <a:cubicBezTo>
                    <a:pt x="14198" y="28823"/>
                    <a:pt x="7293" y="26188"/>
                    <a:pt x="2024" y="20920"/>
                  </a:cubicBezTo>
                  <a:cubicBezTo>
                    <a:pt x="1417" y="20313"/>
                    <a:pt x="1417" y="19336"/>
                    <a:pt x="2024" y="18729"/>
                  </a:cubicBezTo>
                  <a:cubicBezTo>
                    <a:pt x="2328" y="18426"/>
                    <a:pt x="2727" y="18274"/>
                    <a:pt x="3126" y="18274"/>
                  </a:cubicBezTo>
                  <a:cubicBezTo>
                    <a:pt x="3525" y="18274"/>
                    <a:pt x="3923" y="18426"/>
                    <a:pt x="4227" y="18729"/>
                  </a:cubicBezTo>
                  <a:cubicBezTo>
                    <a:pt x="4929" y="19432"/>
                    <a:pt x="5680" y="20098"/>
                    <a:pt x="6477" y="20706"/>
                  </a:cubicBezTo>
                  <a:lnTo>
                    <a:pt x="6477" y="20717"/>
                  </a:lnTo>
                  <a:cubicBezTo>
                    <a:pt x="10733" y="24008"/>
                    <a:pt x="15890" y="25711"/>
                    <a:pt x="21099" y="25711"/>
                  </a:cubicBezTo>
                  <a:cubicBezTo>
                    <a:pt x="24183" y="25711"/>
                    <a:pt x="27286" y="25114"/>
                    <a:pt x="30230" y="23896"/>
                  </a:cubicBezTo>
                  <a:cubicBezTo>
                    <a:pt x="30576" y="23754"/>
                    <a:pt x="30730" y="23373"/>
                    <a:pt x="30599" y="23027"/>
                  </a:cubicBezTo>
                  <a:lnTo>
                    <a:pt x="30599" y="23015"/>
                  </a:lnTo>
                  <a:cubicBezTo>
                    <a:pt x="30484" y="22766"/>
                    <a:pt x="30242" y="22617"/>
                    <a:pt x="29988" y="22617"/>
                  </a:cubicBezTo>
                  <a:cubicBezTo>
                    <a:pt x="29902" y="22617"/>
                    <a:pt x="29814" y="22634"/>
                    <a:pt x="29730" y="22670"/>
                  </a:cubicBezTo>
                  <a:cubicBezTo>
                    <a:pt x="26954" y="23825"/>
                    <a:pt x="24024" y="24391"/>
                    <a:pt x="21109" y="24391"/>
                  </a:cubicBezTo>
                  <a:cubicBezTo>
                    <a:pt x="16297" y="24391"/>
                    <a:pt x="11527" y="22848"/>
                    <a:pt x="7561" y="19860"/>
                  </a:cubicBezTo>
                  <a:lnTo>
                    <a:pt x="7561" y="16181"/>
                  </a:lnTo>
                  <a:cubicBezTo>
                    <a:pt x="11645" y="18979"/>
                    <a:pt x="16377" y="20378"/>
                    <a:pt x="21109" y="20378"/>
                  </a:cubicBezTo>
                  <a:cubicBezTo>
                    <a:pt x="25840" y="20378"/>
                    <a:pt x="30570" y="18979"/>
                    <a:pt x="34647" y="16181"/>
                  </a:cubicBezTo>
                  <a:close/>
                  <a:moveTo>
                    <a:pt x="21098" y="1"/>
                  </a:moveTo>
                  <a:cubicBezTo>
                    <a:pt x="12895" y="1"/>
                    <a:pt x="6239" y="6656"/>
                    <a:pt x="6227" y="14872"/>
                  </a:cubicBezTo>
                  <a:lnTo>
                    <a:pt x="6227" y="18777"/>
                  </a:lnTo>
                  <a:cubicBezTo>
                    <a:pt x="5870" y="18455"/>
                    <a:pt x="5513" y="18134"/>
                    <a:pt x="5168" y="17789"/>
                  </a:cubicBezTo>
                  <a:cubicBezTo>
                    <a:pt x="4610" y="17248"/>
                    <a:pt x="3890" y="16980"/>
                    <a:pt x="3170" y="16980"/>
                  </a:cubicBezTo>
                  <a:cubicBezTo>
                    <a:pt x="2431" y="16980"/>
                    <a:pt x="1693" y="17263"/>
                    <a:pt x="1131" y="17824"/>
                  </a:cubicBezTo>
                  <a:cubicBezTo>
                    <a:pt x="24" y="18932"/>
                    <a:pt x="0" y="20729"/>
                    <a:pt x="1084" y="21860"/>
                  </a:cubicBezTo>
                  <a:cubicBezTo>
                    <a:pt x="6614" y="27391"/>
                    <a:pt x="13859" y="30156"/>
                    <a:pt x="21104" y="30156"/>
                  </a:cubicBezTo>
                  <a:cubicBezTo>
                    <a:pt x="28349" y="30156"/>
                    <a:pt x="35594" y="27391"/>
                    <a:pt x="41124" y="21860"/>
                  </a:cubicBezTo>
                  <a:cubicBezTo>
                    <a:pt x="42244" y="20729"/>
                    <a:pt x="42244" y="18908"/>
                    <a:pt x="41124" y="17789"/>
                  </a:cubicBezTo>
                  <a:cubicBezTo>
                    <a:pt x="40559" y="17223"/>
                    <a:pt x="39821" y="16940"/>
                    <a:pt x="39083" y="16940"/>
                  </a:cubicBezTo>
                  <a:cubicBezTo>
                    <a:pt x="38344" y="16940"/>
                    <a:pt x="37606" y="17223"/>
                    <a:pt x="37041" y="17789"/>
                  </a:cubicBezTo>
                  <a:cubicBezTo>
                    <a:pt x="36695" y="18134"/>
                    <a:pt x="36338" y="18455"/>
                    <a:pt x="35969" y="18777"/>
                  </a:cubicBezTo>
                  <a:lnTo>
                    <a:pt x="35969" y="14872"/>
                  </a:lnTo>
                  <a:cubicBezTo>
                    <a:pt x="35969" y="6656"/>
                    <a:pt x="29313" y="1"/>
                    <a:pt x="210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3472749" y="7243747"/>
              <a:ext cx="28505" cy="24445"/>
            </a:xfrm>
            <a:custGeom>
              <a:rect b="b" l="l" r="r" t="t"/>
              <a:pathLst>
                <a:path extrusionOk="0" h="1338" w="1560">
                  <a:moveTo>
                    <a:pt x="679" y="0"/>
                  </a:moveTo>
                  <a:cubicBezTo>
                    <a:pt x="334" y="0"/>
                    <a:pt x="0" y="267"/>
                    <a:pt x="0" y="671"/>
                  </a:cubicBezTo>
                  <a:cubicBezTo>
                    <a:pt x="0" y="1040"/>
                    <a:pt x="298" y="1337"/>
                    <a:pt x="667" y="1337"/>
                  </a:cubicBezTo>
                  <a:cubicBezTo>
                    <a:pt x="1262" y="1337"/>
                    <a:pt x="1560" y="611"/>
                    <a:pt x="1143" y="194"/>
                  </a:cubicBezTo>
                  <a:cubicBezTo>
                    <a:pt x="1009" y="60"/>
                    <a:pt x="843" y="0"/>
                    <a:pt x="6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3521481" y="7277839"/>
              <a:ext cx="28505" cy="24281"/>
            </a:xfrm>
            <a:custGeom>
              <a:rect b="b" l="l" r="r" t="t"/>
              <a:pathLst>
                <a:path extrusionOk="0" h="1329" w="1560">
                  <a:moveTo>
                    <a:pt x="667" y="1"/>
                  </a:moveTo>
                  <a:cubicBezTo>
                    <a:pt x="324" y="1"/>
                    <a:pt x="0" y="261"/>
                    <a:pt x="0" y="662"/>
                  </a:cubicBezTo>
                  <a:cubicBezTo>
                    <a:pt x="0" y="1031"/>
                    <a:pt x="298" y="1329"/>
                    <a:pt x="667" y="1329"/>
                  </a:cubicBezTo>
                  <a:cubicBezTo>
                    <a:pt x="1262" y="1329"/>
                    <a:pt x="1560" y="614"/>
                    <a:pt x="1143" y="198"/>
                  </a:cubicBezTo>
                  <a:cubicBezTo>
                    <a:pt x="1003" y="62"/>
                    <a:pt x="833"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43"/>
          <p:cNvGrpSpPr/>
          <p:nvPr/>
        </p:nvGrpSpPr>
        <p:grpSpPr>
          <a:xfrm>
            <a:off x="7510985" y="3849626"/>
            <a:ext cx="890991" cy="541942"/>
            <a:chOff x="4453708" y="6143565"/>
            <a:chExt cx="1023187" cy="622349"/>
          </a:xfrm>
        </p:grpSpPr>
        <p:sp>
          <p:nvSpPr>
            <p:cNvPr id="690" name="Google Shape;690;p43"/>
            <p:cNvSpPr/>
            <p:nvPr/>
          </p:nvSpPr>
          <p:spPr>
            <a:xfrm>
              <a:off x="4487000" y="6539457"/>
              <a:ext cx="956821" cy="193625"/>
            </a:xfrm>
            <a:custGeom>
              <a:rect b="b" l="l" r="r" t="t"/>
              <a:pathLst>
                <a:path extrusionOk="0" h="10598" w="52364">
                  <a:moveTo>
                    <a:pt x="560" y="1"/>
                  </a:moveTo>
                  <a:cubicBezTo>
                    <a:pt x="238" y="572"/>
                    <a:pt x="48" y="1203"/>
                    <a:pt x="0" y="1846"/>
                  </a:cubicBezTo>
                  <a:cubicBezTo>
                    <a:pt x="702" y="2501"/>
                    <a:pt x="2810" y="4311"/>
                    <a:pt x="6310" y="6097"/>
                  </a:cubicBezTo>
                  <a:cubicBezTo>
                    <a:pt x="10323" y="8156"/>
                    <a:pt x="17026" y="10597"/>
                    <a:pt x="26194" y="10597"/>
                  </a:cubicBezTo>
                  <a:cubicBezTo>
                    <a:pt x="35350" y="10597"/>
                    <a:pt x="42053" y="8156"/>
                    <a:pt x="46053" y="6097"/>
                  </a:cubicBezTo>
                  <a:cubicBezTo>
                    <a:pt x="49554" y="4311"/>
                    <a:pt x="51661" y="2501"/>
                    <a:pt x="52364" y="1846"/>
                  </a:cubicBezTo>
                  <a:cubicBezTo>
                    <a:pt x="52316" y="1203"/>
                    <a:pt x="52126" y="572"/>
                    <a:pt x="51816" y="13"/>
                  </a:cubicBezTo>
                  <a:cubicBezTo>
                    <a:pt x="50030" y="1584"/>
                    <a:pt x="48066" y="2953"/>
                    <a:pt x="45958" y="4061"/>
                  </a:cubicBezTo>
                  <a:cubicBezTo>
                    <a:pt x="41970" y="6228"/>
                    <a:pt x="35290" y="8811"/>
                    <a:pt x="26182" y="8811"/>
                  </a:cubicBezTo>
                  <a:cubicBezTo>
                    <a:pt x="20776" y="8811"/>
                    <a:pt x="15681" y="7918"/>
                    <a:pt x="11013" y="6168"/>
                  </a:cubicBezTo>
                  <a:cubicBezTo>
                    <a:pt x="10549" y="5989"/>
                    <a:pt x="10311" y="5477"/>
                    <a:pt x="10489" y="5013"/>
                  </a:cubicBezTo>
                  <a:lnTo>
                    <a:pt x="10489" y="5001"/>
                  </a:lnTo>
                  <a:cubicBezTo>
                    <a:pt x="9918" y="4775"/>
                    <a:pt x="9370" y="4537"/>
                    <a:pt x="8846" y="4299"/>
                  </a:cubicBezTo>
                  <a:cubicBezTo>
                    <a:pt x="8846" y="4299"/>
                    <a:pt x="8846" y="4299"/>
                    <a:pt x="8846" y="4311"/>
                  </a:cubicBezTo>
                  <a:cubicBezTo>
                    <a:pt x="8693" y="4625"/>
                    <a:pt x="8377" y="4806"/>
                    <a:pt x="8048" y="4806"/>
                  </a:cubicBezTo>
                  <a:cubicBezTo>
                    <a:pt x="7916" y="4806"/>
                    <a:pt x="7782" y="4777"/>
                    <a:pt x="7656" y="4715"/>
                  </a:cubicBezTo>
                  <a:cubicBezTo>
                    <a:pt x="4036" y="2930"/>
                    <a:pt x="1691" y="1036"/>
                    <a:pt x="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4518100" y="6175756"/>
              <a:ext cx="894402" cy="492066"/>
            </a:xfrm>
            <a:custGeom>
              <a:rect b="b" l="l" r="r" t="t"/>
              <a:pathLst>
                <a:path extrusionOk="0" h="26933" w="48948">
                  <a:moveTo>
                    <a:pt x="24480" y="3358"/>
                  </a:moveTo>
                  <a:cubicBezTo>
                    <a:pt x="26825" y="3358"/>
                    <a:pt x="28814" y="4191"/>
                    <a:pt x="30231" y="5799"/>
                  </a:cubicBezTo>
                  <a:cubicBezTo>
                    <a:pt x="31909" y="7692"/>
                    <a:pt x="32671" y="10525"/>
                    <a:pt x="32314" y="13585"/>
                  </a:cubicBezTo>
                  <a:cubicBezTo>
                    <a:pt x="32255" y="14038"/>
                    <a:pt x="31874" y="14371"/>
                    <a:pt x="31421" y="14371"/>
                  </a:cubicBezTo>
                  <a:lnTo>
                    <a:pt x="28826" y="14371"/>
                  </a:lnTo>
                  <a:lnTo>
                    <a:pt x="28290" y="16919"/>
                  </a:lnTo>
                  <a:cubicBezTo>
                    <a:pt x="28195" y="17336"/>
                    <a:pt x="27837" y="17622"/>
                    <a:pt x="27409" y="17622"/>
                  </a:cubicBezTo>
                  <a:lnTo>
                    <a:pt x="21527" y="17622"/>
                  </a:lnTo>
                  <a:cubicBezTo>
                    <a:pt x="21098" y="17622"/>
                    <a:pt x="20729" y="17336"/>
                    <a:pt x="20646" y="16919"/>
                  </a:cubicBezTo>
                  <a:lnTo>
                    <a:pt x="20110" y="14371"/>
                  </a:lnTo>
                  <a:lnTo>
                    <a:pt x="17515" y="14371"/>
                  </a:lnTo>
                  <a:cubicBezTo>
                    <a:pt x="17062" y="14371"/>
                    <a:pt x="16669" y="14038"/>
                    <a:pt x="16622" y="13585"/>
                  </a:cubicBezTo>
                  <a:cubicBezTo>
                    <a:pt x="16276" y="10525"/>
                    <a:pt x="17038" y="7680"/>
                    <a:pt x="18729" y="5799"/>
                  </a:cubicBezTo>
                  <a:cubicBezTo>
                    <a:pt x="20146" y="4191"/>
                    <a:pt x="22134" y="3358"/>
                    <a:pt x="24480" y="3358"/>
                  </a:cubicBezTo>
                  <a:close/>
                  <a:moveTo>
                    <a:pt x="30804" y="18378"/>
                  </a:moveTo>
                  <a:cubicBezTo>
                    <a:pt x="31491" y="18378"/>
                    <a:pt x="32084" y="19271"/>
                    <a:pt x="31445" y="19920"/>
                  </a:cubicBezTo>
                  <a:lnTo>
                    <a:pt x="30516" y="20848"/>
                  </a:lnTo>
                  <a:lnTo>
                    <a:pt x="31445" y="21765"/>
                  </a:lnTo>
                  <a:cubicBezTo>
                    <a:pt x="32084" y="22413"/>
                    <a:pt x="31491" y="23307"/>
                    <a:pt x="30804" y="23307"/>
                  </a:cubicBezTo>
                  <a:cubicBezTo>
                    <a:pt x="30595" y="23307"/>
                    <a:pt x="30377" y="23224"/>
                    <a:pt x="30183" y="23027"/>
                  </a:cubicBezTo>
                  <a:lnTo>
                    <a:pt x="28885" y="21741"/>
                  </a:lnTo>
                  <a:lnTo>
                    <a:pt x="20075" y="21741"/>
                  </a:lnTo>
                  <a:lnTo>
                    <a:pt x="18777" y="23027"/>
                  </a:lnTo>
                  <a:cubicBezTo>
                    <a:pt x="18580" y="23224"/>
                    <a:pt x="18360" y="23307"/>
                    <a:pt x="18150" y="23307"/>
                  </a:cubicBezTo>
                  <a:cubicBezTo>
                    <a:pt x="17458" y="23307"/>
                    <a:pt x="16866" y="22413"/>
                    <a:pt x="17515" y="21765"/>
                  </a:cubicBezTo>
                  <a:lnTo>
                    <a:pt x="18431" y="20848"/>
                  </a:lnTo>
                  <a:lnTo>
                    <a:pt x="17515" y="19920"/>
                  </a:lnTo>
                  <a:cubicBezTo>
                    <a:pt x="16866" y="19271"/>
                    <a:pt x="17458" y="18378"/>
                    <a:pt x="18150" y="18378"/>
                  </a:cubicBezTo>
                  <a:cubicBezTo>
                    <a:pt x="18360" y="18378"/>
                    <a:pt x="18580" y="18460"/>
                    <a:pt x="18777" y="18657"/>
                  </a:cubicBezTo>
                  <a:lnTo>
                    <a:pt x="20075" y="19955"/>
                  </a:lnTo>
                  <a:lnTo>
                    <a:pt x="28885" y="19955"/>
                  </a:lnTo>
                  <a:lnTo>
                    <a:pt x="30183" y="18657"/>
                  </a:lnTo>
                  <a:cubicBezTo>
                    <a:pt x="30377" y="18460"/>
                    <a:pt x="30595" y="18378"/>
                    <a:pt x="30804" y="18378"/>
                  </a:cubicBezTo>
                  <a:close/>
                  <a:moveTo>
                    <a:pt x="20944" y="0"/>
                  </a:moveTo>
                  <a:cubicBezTo>
                    <a:pt x="18384" y="0"/>
                    <a:pt x="15526" y="1965"/>
                    <a:pt x="14729" y="4287"/>
                  </a:cubicBezTo>
                  <a:lnTo>
                    <a:pt x="11097" y="14705"/>
                  </a:lnTo>
                  <a:cubicBezTo>
                    <a:pt x="10538" y="16300"/>
                    <a:pt x="8776" y="17550"/>
                    <a:pt x="7085" y="17550"/>
                  </a:cubicBezTo>
                  <a:lnTo>
                    <a:pt x="2834" y="17550"/>
                  </a:lnTo>
                  <a:cubicBezTo>
                    <a:pt x="1798" y="17550"/>
                    <a:pt x="810" y="17895"/>
                    <a:pt x="1" y="18538"/>
                  </a:cubicBezTo>
                  <a:cubicBezTo>
                    <a:pt x="1013" y="19455"/>
                    <a:pt x="3275" y="21301"/>
                    <a:pt x="6740" y="23003"/>
                  </a:cubicBezTo>
                  <a:cubicBezTo>
                    <a:pt x="7180" y="23218"/>
                    <a:pt x="7359" y="23741"/>
                    <a:pt x="7144" y="24194"/>
                  </a:cubicBezTo>
                  <a:cubicBezTo>
                    <a:pt x="7668" y="24432"/>
                    <a:pt x="8216" y="24670"/>
                    <a:pt x="8787" y="24896"/>
                  </a:cubicBezTo>
                  <a:cubicBezTo>
                    <a:pt x="8924" y="24549"/>
                    <a:pt x="9258" y="24335"/>
                    <a:pt x="9615" y="24335"/>
                  </a:cubicBezTo>
                  <a:cubicBezTo>
                    <a:pt x="9724" y="24335"/>
                    <a:pt x="9834" y="24355"/>
                    <a:pt x="9942" y="24396"/>
                  </a:cubicBezTo>
                  <a:cubicBezTo>
                    <a:pt x="14407" y="26075"/>
                    <a:pt x="19301" y="26932"/>
                    <a:pt x="24480" y="26932"/>
                  </a:cubicBezTo>
                  <a:cubicBezTo>
                    <a:pt x="33171" y="26932"/>
                    <a:pt x="39529" y="24480"/>
                    <a:pt x="43339" y="22432"/>
                  </a:cubicBezTo>
                  <a:cubicBezTo>
                    <a:pt x="45352" y="21360"/>
                    <a:pt x="47245" y="20062"/>
                    <a:pt x="48947" y="18538"/>
                  </a:cubicBezTo>
                  <a:cubicBezTo>
                    <a:pt x="48162" y="17918"/>
                    <a:pt x="47182" y="17562"/>
                    <a:pt x="46175" y="17562"/>
                  </a:cubicBezTo>
                  <a:cubicBezTo>
                    <a:pt x="46159" y="17562"/>
                    <a:pt x="46142" y="17562"/>
                    <a:pt x="46125" y="17562"/>
                  </a:cubicBezTo>
                  <a:lnTo>
                    <a:pt x="41887" y="17562"/>
                  </a:lnTo>
                  <a:cubicBezTo>
                    <a:pt x="40184" y="17562"/>
                    <a:pt x="38422" y="16300"/>
                    <a:pt x="37862" y="14705"/>
                  </a:cubicBezTo>
                  <a:lnTo>
                    <a:pt x="34291" y="4465"/>
                  </a:lnTo>
                  <a:cubicBezTo>
                    <a:pt x="33445" y="2048"/>
                    <a:pt x="30576" y="0"/>
                    <a:pt x="28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4851610" y="6269719"/>
              <a:ext cx="227584" cy="195361"/>
            </a:xfrm>
            <a:custGeom>
              <a:rect b="b" l="l" r="r" t="t"/>
              <a:pathLst>
                <a:path extrusionOk="0" h="10693" w="12455">
                  <a:moveTo>
                    <a:pt x="4454" y="3930"/>
                  </a:moveTo>
                  <a:cubicBezTo>
                    <a:pt x="4954" y="3930"/>
                    <a:pt x="5347" y="4323"/>
                    <a:pt x="5347" y="4823"/>
                  </a:cubicBezTo>
                  <a:cubicBezTo>
                    <a:pt x="5347" y="5311"/>
                    <a:pt x="4954" y="5716"/>
                    <a:pt x="4454" y="5716"/>
                  </a:cubicBezTo>
                  <a:lnTo>
                    <a:pt x="4013" y="5716"/>
                  </a:lnTo>
                  <a:cubicBezTo>
                    <a:pt x="3513" y="5716"/>
                    <a:pt x="3120" y="5311"/>
                    <a:pt x="3120" y="4823"/>
                  </a:cubicBezTo>
                  <a:cubicBezTo>
                    <a:pt x="3120" y="4323"/>
                    <a:pt x="3513" y="3930"/>
                    <a:pt x="4013" y="3930"/>
                  </a:cubicBezTo>
                  <a:close/>
                  <a:moveTo>
                    <a:pt x="8442" y="3930"/>
                  </a:moveTo>
                  <a:cubicBezTo>
                    <a:pt x="8942" y="3930"/>
                    <a:pt x="9335" y="4323"/>
                    <a:pt x="9335" y="4823"/>
                  </a:cubicBezTo>
                  <a:cubicBezTo>
                    <a:pt x="9335" y="5311"/>
                    <a:pt x="8942" y="5716"/>
                    <a:pt x="8442" y="5716"/>
                  </a:cubicBezTo>
                  <a:lnTo>
                    <a:pt x="8002" y="5716"/>
                  </a:lnTo>
                  <a:cubicBezTo>
                    <a:pt x="7502" y="5716"/>
                    <a:pt x="7109" y="5311"/>
                    <a:pt x="7109" y="4823"/>
                  </a:cubicBezTo>
                  <a:cubicBezTo>
                    <a:pt x="7109" y="4323"/>
                    <a:pt x="7502" y="3930"/>
                    <a:pt x="8002" y="3930"/>
                  </a:cubicBezTo>
                  <a:close/>
                  <a:moveTo>
                    <a:pt x="6228" y="1"/>
                  </a:moveTo>
                  <a:cubicBezTo>
                    <a:pt x="4382" y="1"/>
                    <a:pt x="2894" y="620"/>
                    <a:pt x="1811" y="1834"/>
                  </a:cubicBezTo>
                  <a:cubicBezTo>
                    <a:pt x="608" y="3192"/>
                    <a:pt x="1" y="5204"/>
                    <a:pt x="96" y="7442"/>
                  </a:cubicBezTo>
                  <a:lnTo>
                    <a:pt x="2596" y="7442"/>
                  </a:lnTo>
                  <a:cubicBezTo>
                    <a:pt x="3013" y="7442"/>
                    <a:pt x="3382" y="7740"/>
                    <a:pt x="3466" y="8145"/>
                  </a:cubicBezTo>
                  <a:lnTo>
                    <a:pt x="4001" y="10693"/>
                  </a:lnTo>
                  <a:lnTo>
                    <a:pt x="8442" y="10693"/>
                  </a:lnTo>
                  <a:lnTo>
                    <a:pt x="8978" y="8145"/>
                  </a:lnTo>
                  <a:cubicBezTo>
                    <a:pt x="9073" y="7740"/>
                    <a:pt x="9431" y="7442"/>
                    <a:pt x="9859" y="7442"/>
                  </a:cubicBezTo>
                  <a:lnTo>
                    <a:pt x="12360" y="7442"/>
                  </a:lnTo>
                  <a:cubicBezTo>
                    <a:pt x="12455" y="5204"/>
                    <a:pt x="11848" y="3192"/>
                    <a:pt x="10645" y="1834"/>
                  </a:cubicBezTo>
                  <a:cubicBezTo>
                    <a:pt x="9550" y="620"/>
                    <a:pt x="8073" y="1"/>
                    <a:pt x="6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4815723" y="6236888"/>
              <a:ext cx="299596" cy="260823"/>
            </a:xfrm>
            <a:custGeom>
              <a:rect b="b" l="l" r="r" t="t"/>
              <a:pathLst>
                <a:path extrusionOk="0" h="14276" w="16396">
                  <a:moveTo>
                    <a:pt x="8192" y="1798"/>
                  </a:moveTo>
                  <a:cubicBezTo>
                    <a:pt x="10037" y="1798"/>
                    <a:pt x="11514" y="2417"/>
                    <a:pt x="12609" y="3643"/>
                  </a:cubicBezTo>
                  <a:cubicBezTo>
                    <a:pt x="13812" y="4989"/>
                    <a:pt x="14419" y="7001"/>
                    <a:pt x="14324" y="9239"/>
                  </a:cubicBezTo>
                  <a:lnTo>
                    <a:pt x="11823" y="9239"/>
                  </a:lnTo>
                  <a:cubicBezTo>
                    <a:pt x="11395" y="9239"/>
                    <a:pt x="11037" y="9537"/>
                    <a:pt x="10942" y="9954"/>
                  </a:cubicBezTo>
                  <a:lnTo>
                    <a:pt x="10406" y="12502"/>
                  </a:lnTo>
                  <a:lnTo>
                    <a:pt x="5965" y="12502"/>
                  </a:lnTo>
                  <a:lnTo>
                    <a:pt x="5430" y="9954"/>
                  </a:lnTo>
                  <a:cubicBezTo>
                    <a:pt x="5346" y="9537"/>
                    <a:pt x="4977" y="9239"/>
                    <a:pt x="4560" y="9239"/>
                  </a:cubicBezTo>
                  <a:lnTo>
                    <a:pt x="2060" y="9239"/>
                  </a:lnTo>
                  <a:cubicBezTo>
                    <a:pt x="1965" y="7013"/>
                    <a:pt x="2572" y="4989"/>
                    <a:pt x="3775" y="3643"/>
                  </a:cubicBezTo>
                  <a:cubicBezTo>
                    <a:pt x="4858" y="2417"/>
                    <a:pt x="6346" y="1798"/>
                    <a:pt x="8192" y="1798"/>
                  </a:cubicBezTo>
                  <a:close/>
                  <a:moveTo>
                    <a:pt x="8204" y="0"/>
                  </a:moveTo>
                  <a:cubicBezTo>
                    <a:pt x="5858" y="0"/>
                    <a:pt x="3870" y="845"/>
                    <a:pt x="2453" y="2441"/>
                  </a:cubicBezTo>
                  <a:cubicBezTo>
                    <a:pt x="762" y="4334"/>
                    <a:pt x="0" y="7179"/>
                    <a:pt x="369" y="10239"/>
                  </a:cubicBezTo>
                  <a:cubicBezTo>
                    <a:pt x="417" y="10680"/>
                    <a:pt x="786" y="11013"/>
                    <a:pt x="1239" y="11025"/>
                  </a:cubicBezTo>
                  <a:lnTo>
                    <a:pt x="3834" y="11025"/>
                  </a:lnTo>
                  <a:lnTo>
                    <a:pt x="4370" y="13573"/>
                  </a:lnTo>
                  <a:cubicBezTo>
                    <a:pt x="4453" y="13978"/>
                    <a:pt x="4822" y="14276"/>
                    <a:pt x="5251" y="14276"/>
                  </a:cubicBezTo>
                  <a:lnTo>
                    <a:pt x="11133" y="14276"/>
                  </a:lnTo>
                  <a:cubicBezTo>
                    <a:pt x="11561" y="14276"/>
                    <a:pt x="11919" y="13978"/>
                    <a:pt x="12014" y="13573"/>
                  </a:cubicBezTo>
                  <a:lnTo>
                    <a:pt x="12550" y="11025"/>
                  </a:lnTo>
                  <a:lnTo>
                    <a:pt x="15145" y="11025"/>
                  </a:lnTo>
                  <a:cubicBezTo>
                    <a:pt x="15598" y="11025"/>
                    <a:pt x="15979" y="10692"/>
                    <a:pt x="16038" y="10239"/>
                  </a:cubicBezTo>
                  <a:cubicBezTo>
                    <a:pt x="16395" y="7179"/>
                    <a:pt x="15633" y="4334"/>
                    <a:pt x="13954" y="2441"/>
                  </a:cubicBezTo>
                  <a:cubicBezTo>
                    <a:pt x="12526" y="845"/>
                    <a:pt x="10537" y="0"/>
                    <a:pt x="8204" y="0"/>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4908620" y="6341502"/>
              <a:ext cx="40693" cy="32648"/>
            </a:xfrm>
            <a:custGeom>
              <a:rect b="b" l="l" r="r" t="t"/>
              <a:pathLst>
                <a:path extrusionOk="0" h="1787" w="2227">
                  <a:moveTo>
                    <a:pt x="893" y="1"/>
                  </a:moveTo>
                  <a:cubicBezTo>
                    <a:pt x="393" y="1"/>
                    <a:pt x="0" y="394"/>
                    <a:pt x="0" y="894"/>
                  </a:cubicBezTo>
                  <a:cubicBezTo>
                    <a:pt x="0" y="1382"/>
                    <a:pt x="393" y="1787"/>
                    <a:pt x="893" y="1787"/>
                  </a:cubicBezTo>
                  <a:lnTo>
                    <a:pt x="1334" y="1787"/>
                  </a:lnTo>
                  <a:cubicBezTo>
                    <a:pt x="1834" y="1787"/>
                    <a:pt x="2227" y="1382"/>
                    <a:pt x="2227" y="894"/>
                  </a:cubicBezTo>
                  <a:cubicBezTo>
                    <a:pt x="2227" y="394"/>
                    <a:pt x="1834" y="1"/>
                    <a:pt x="1334" y="1"/>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4981491" y="6341502"/>
              <a:ext cx="40711" cy="32648"/>
            </a:xfrm>
            <a:custGeom>
              <a:rect b="b" l="l" r="r" t="t"/>
              <a:pathLst>
                <a:path extrusionOk="0" h="1787" w="2228">
                  <a:moveTo>
                    <a:pt x="894" y="1"/>
                  </a:moveTo>
                  <a:cubicBezTo>
                    <a:pt x="394" y="1"/>
                    <a:pt x="1" y="394"/>
                    <a:pt x="1" y="894"/>
                  </a:cubicBezTo>
                  <a:cubicBezTo>
                    <a:pt x="1" y="1382"/>
                    <a:pt x="394" y="1787"/>
                    <a:pt x="894" y="1787"/>
                  </a:cubicBezTo>
                  <a:lnTo>
                    <a:pt x="1334" y="1787"/>
                  </a:lnTo>
                  <a:cubicBezTo>
                    <a:pt x="1834" y="1787"/>
                    <a:pt x="2227" y="1382"/>
                    <a:pt x="2227" y="894"/>
                  </a:cubicBezTo>
                  <a:cubicBezTo>
                    <a:pt x="2227" y="394"/>
                    <a:pt x="1834" y="1"/>
                    <a:pt x="1334" y="1"/>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4826247" y="6511632"/>
              <a:ext cx="278162" cy="90053"/>
            </a:xfrm>
            <a:custGeom>
              <a:rect b="b" l="l" r="r" t="t"/>
              <a:pathLst>
                <a:path extrusionOk="0" h="4929" w="15223">
                  <a:moveTo>
                    <a:pt x="1292" y="0"/>
                  </a:moveTo>
                  <a:cubicBezTo>
                    <a:pt x="597" y="0"/>
                    <a:pt x="0" y="897"/>
                    <a:pt x="651" y="1547"/>
                  </a:cubicBezTo>
                  <a:lnTo>
                    <a:pt x="1567" y="2464"/>
                  </a:lnTo>
                  <a:lnTo>
                    <a:pt x="651" y="3381"/>
                  </a:lnTo>
                  <a:cubicBezTo>
                    <a:pt x="0" y="4031"/>
                    <a:pt x="597" y="4928"/>
                    <a:pt x="1292" y="4928"/>
                  </a:cubicBezTo>
                  <a:cubicBezTo>
                    <a:pt x="1500" y="4928"/>
                    <a:pt x="1718" y="4847"/>
                    <a:pt x="1913" y="4655"/>
                  </a:cubicBezTo>
                  <a:lnTo>
                    <a:pt x="3211" y="3357"/>
                  </a:lnTo>
                  <a:lnTo>
                    <a:pt x="12021" y="3357"/>
                  </a:lnTo>
                  <a:lnTo>
                    <a:pt x="13319" y="4655"/>
                  </a:lnTo>
                  <a:cubicBezTo>
                    <a:pt x="13511" y="4847"/>
                    <a:pt x="13726" y="4928"/>
                    <a:pt x="13933" y="4928"/>
                  </a:cubicBezTo>
                  <a:cubicBezTo>
                    <a:pt x="14623" y="4928"/>
                    <a:pt x="15222" y="4031"/>
                    <a:pt x="14581" y="3381"/>
                  </a:cubicBezTo>
                  <a:lnTo>
                    <a:pt x="13652" y="2464"/>
                  </a:lnTo>
                  <a:lnTo>
                    <a:pt x="14581" y="1547"/>
                  </a:lnTo>
                  <a:cubicBezTo>
                    <a:pt x="14926" y="1190"/>
                    <a:pt x="14926" y="631"/>
                    <a:pt x="14581" y="273"/>
                  </a:cubicBezTo>
                  <a:cubicBezTo>
                    <a:pt x="14402" y="101"/>
                    <a:pt x="14173" y="14"/>
                    <a:pt x="13946" y="14"/>
                  </a:cubicBezTo>
                  <a:cubicBezTo>
                    <a:pt x="13718" y="14"/>
                    <a:pt x="13492" y="101"/>
                    <a:pt x="13319" y="273"/>
                  </a:cubicBezTo>
                  <a:lnTo>
                    <a:pt x="12021" y="1571"/>
                  </a:lnTo>
                  <a:lnTo>
                    <a:pt x="3211" y="1571"/>
                  </a:lnTo>
                  <a:lnTo>
                    <a:pt x="1913" y="273"/>
                  </a:lnTo>
                  <a:cubicBezTo>
                    <a:pt x="1718" y="81"/>
                    <a:pt x="1500" y="0"/>
                    <a:pt x="1292" y="0"/>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4453708" y="6143565"/>
              <a:ext cx="1023187" cy="622349"/>
            </a:xfrm>
            <a:custGeom>
              <a:rect b="b" l="l" r="r" t="t"/>
              <a:pathLst>
                <a:path extrusionOk="0" h="34064" w="55996">
                  <a:moveTo>
                    <a:pt x="31552" y="1786"/>
                  </a:moveTo>
                  <a:cubicBezTo>
                    <a:pt x="34112" y="1786"/>
                    <a:pt x="36981" y="3834"/>
                    <a:pt x="37827" y="6251"/>
                  </a:cubicBezTo>
                  <a:lnTo>
                    <a:pt x="41398" y="16490"/>
                  </a:lnTo>
                  <a:cubicBezTo>
                    <a:pt x="41958" y="18086"/>
                    <a:pt x="43720" y="19336"/>
                    <a:pt x="45411" y="19336"/>
                  </a:cubicBezTo>
                  <a:lnTo>
                    <a:pt x="49661" y="19336"/>
                  </a:lnTo>
                  <a:cubicBezTo>
                    <a:pt x="50685" y="19336"/>
                    <a:pt x="51685" y="19681"/>
                    <a:pt x="52495" y="20324"/>
                  </a:cubicBezTo>
                  <a:cubicBezTo>
                    <a:pt x="50781" y="21836"/>
                    <a:pt x="48887" y="23146"/>
                    <a:pt x="46875" y="24218"/>
                  </a:cubicBezTo>
                  <a:cubicBezTo>
                    <a:pt x="43065" y="26265"/>
                    <a:pt x="36707" y="28706"/>
                    <a:pt x="28016" y="28706"/>
                  </a:cubicBezTo>
                  <a:cubicBezTo>
                    <a:pt x="22837" y="28706"/>
                    <a:pt x="17943" y="27861"/>
                    <a:pt x="13478" y="26182"/>
                  </a:cubicBezTo>
                  <a:cubicBezTo>
                    <a:pt x="13371" y="26141"/>
                    <a:pt x="13261" y="26121"/>
                    <a:pt x="13154" y="26121"/>
                  </a:cubicBezTo>
                  <a:cubicBezTo>
                    <a:pt x="12799" y="26121"/>
                    <a:pt x="12472" y="26337"/>
                    <a:pt x="12335" y="26694"/>
                  </a:cubicBezTo>
                  <a:cubicBezTo>
                    <a:pt x="12157" y="27158"/>
                    <a:pt x="12395" y="27670"/>
                    <a:pt x="12847" y="27849"/>
                  </a:cubicBezTo>
                  <a:cubicBezTo>
                    <a:pt x="17526" y="29611"/>
                    <a:pt x="22622" y="30492"/>
                    <a:pt x="28016" y="30492"/>
                  </a:cubicBezTo>
                  <a:cubicBezTo>
                    <a:pt x="37136" y="30492"/>
                    <a:pt x="43803" y="27920"/>
                    <a:pt x="47804" y="25753"/>
                  </a:cubicBezTo>
                  <a:cubicBezTo>
                    <a:pt x="49911" y="24634"/>
                    <a:pt x="51876" y="23265"/>
                    <a:pt x="53650" y="21693"/>
                  </a:cubicBezTo>
                  <a:cubicBezTo>
                    <a:pt x="53971" y="22253"/>
                    <a:pt x="54162" y="22884"/>
                    <a:pt x="54210" y="23527"/>
                  </a:cubicBezTo>
                  <a:cubicBezTo>
                    <a:pt x="53507" y="24182"/>
                    <a:pt x="51388" y="25992"/>
                    <a:pt x="47899" y="27789"/>
                  </a:cubicBezTo>
                  <a:cubicBezTo>
                    <a:pt x="43887" y="29837"/>
                    <a:pt x="37184" y="32290"/>
                    <a:pt x="28016" y="32290"/>
                  </a:cubicBezTo>
                  <a:cubicBezTo>
                    <a:pt x="18860" y="32290"/>
                    <a:pt x="12157" y="29837"/>
                    <a:pt x="8144" y="27789"/>
                  </a:cubicBezTo>
                  <a:cubicBezTo>
                    <a:pt x="4632" y="25980"/>
                    <a:pt x="2513" y="24170"/>
                    <a:pt x="1810" y="23515"/>
                  </a:cubicBezTo>
                  <a:cubicBezTo>
                    <a:pt x="1858" y="22872"/>
                    <a:pt x="2048" y="22241"/>
                    <a:pt x="2370" y="21682"/>
                  </a:cubicBezTo>
                  <a:cubicBezTo>
                    <a:pt x="3501" y="22705"/>
                    <a:pt x="5858" y="24599"/>
                    <a:pt x="9478" y="26384"/>
                  </a:cubicBezTo>
                  <a:cubicBezTo>
                    <a:pt x="9604" y="26446"/>
                    <a:pt x="9737" y="26475"/>
                    <a:pt x="9868" y="26475"/>
                  </a:cubicBezTo>
                  <a:cubicBezTo>
                    <a:pt x="10194" y="26475"/>
                    <a:pt x="10507" y="26294"/>
                    <a:pt x="10668" y="25980"/>
                  </a:cubicBezTo>
                  <a:lnTo>
                    <a:pt x="10668" y="25968"/>
                  </a:lnTo>
                  <a:cubicBezTo>
                    <a:pt x="10883" y="25527"/>
                    <a:pt x="10692" y="24991"/>
                    <a:pt x="10252" y="24777"/>
                  </a:cubicBezTo>
                  <a:cubicBezTo>
                    <a:pt x="6787" y="23063"/>
                    <a:pt x="4537" y="21229"/>
                    <a:pt x="3525" y="20312"/>
                  </a:cubicBezTo>
                  <a:cubicBezTo>
                    <a:pt x="4322" y="19669"/>
                    <a:pt x="5322" y="19324"/>
                    <a:pt x="6346" y="19324"/>
                  </a:cubicBezTo>
                  <a:lnTo>
                    <a:pt x="10621" y="19324"/>
                  </a:lnTo>
                  <a:cubicBezTo>
                    <a:pt x="12311" y="19324"/>
                    <a:pt x="14074" y="18074"/>
                    <a:pt x="14633" y="16478"/>
                  </a:cubicBezTo>
                  <a:lnTo>
                    <a:pt x="18265" y="6072"/>
                  </a:lnTo>
                  <a:cubicBezTo>
                    <a:pt x="19074" y="3751"/>
                    <a:pt x="21920" y="1786"/>
                    <a:pt x="24480" y="1786"/>
                  </a:cubicBezTo>
                  <a:close/>
                  <a:moveTo>
                    <a:pt x="24468" y="0"/>
                  </a:moveTo>
                  <a:cubicBezTo>
                    <a:pt x="21170" y="0"/>
                    <a:pt x="17622" y="2453"/>
                    <a:pt x="16574" y="5477"/>
                  </a:cubicBezTo>
                  <a:lnTo>
                    <a:pt x="12942" y="15895"/>
                  </a:lnTo>
                  <a:cubicBezTo>
                    <a:pt x="12633" y="16776"/>
                    <a:pt x="11549" y="17550"/>
                    <a:pt x="10621" y="17550"/>
                  </a:cubicBezTo>
                  <a:lnTo>
                    <a:pt x="6358" y="17550"/>
                  </a:lnTo>
                  <a:cubicBezTo>
                    <a:pt x="6345" y="17550"/>
                    <a:pt x="6331" y="17550"/>
                    <a:pt x="6317" y="17550"/>
                  </a:cubicBezTo>
                  <a:cubicBezTo>
                    <a:pt x="4499" y="17550"/>
                    <a:pt x="2789" y="18334"/>
                    <a:pt x="1596" y="19705"/>
                  </a:cubicBezTo>
                  <a:cubicBezTo>
                    <a:pt x="1572" y="19717"/>
                    <a:pt x="1560" y="19741"/>
                    <a:pt x="1548" y="19753"/>
                  </a:cubicBezTo>
                  <a:cubicBezTo>
                    <a:pt x="548" y="20908"/>
                    <a:pt x="0" y="22372"/>
                    <a:pt x="12" y="23884"/>
                  </a:cubicBezTo>
                  <a:cubicBezTo>
                    <a:pt x="0" y="24122"/>
                    <a:pt x="96" y="24337"/>
                    <a:pt x="250" y="24503"/>
                  </a:cubicBezTo>
                  <a:cubicBezTo>
                    <a:pt x="346" y="24610"/>
                    <a:pt x="2632" y="26956"/>
                    <a:pt x="7227" y="29325"/>
                  </a:cubicBezTo>
                  <a:cubicBezTo>
                    <a:pt x="11418" y="31480"/>
                    <a:pt x="18431" y="34064"/>
                    <a:pt x="28004" y="34064"/>
                  </a:cubicBezTo>
                  <a:cubicBezTo>
                    <a:pt x="37565" y="34064"/>
                    <a:pt x="44577" y="31480"/>
                    <a:pt x="48768" y="29325"/>
                  </a:cubicBezTo>
                  <a:cubicBezTo>
                    <a:pt x="53352" y="26956"/>
                    <a:pt x="55650" y="24610"/>
                    <a:pt x="55745" y="24503"/>
                  </a:cubicBezTo>
                  <a:cubicBezTo>
                    <a:pt x="55900" y="24337"/>
                    <a:pt x="55995" y="24122"/>
                    <a:pt x="55995" y="23884"/>
                  </a:cubicBezTo>
                  <a:cubicBezTo>
                    <a:pt x="55995" y="22360"/>
                    <a:pt x="55448" y="20884"/>
                    <a:pt x="54448" y="19741"/>
                  </a:cubicBezTo>
                  <a:cubicBezTo>
                    <a:pt x="54436" y="19729"/>
                    <a:pt x="54424" y="19717"/>
                    <a:pt x="54424" y="19705"/>
                  </a:cubicBezTo>
                  <a:cubicBezTo>
                    <a:pt x="53221" y="18336"/>
                    <a:pt x="51483" y="17538"/>
                    <a:pt x="49661" y="17538"/>
                  </a:cubicBezTo>
                  <a:lnTo>
                    <a:pt x="45411" y="17538"/>
                  </a:lnTo>
                  <a:cubicBezTo>
                    <a:pt x="44470" y="17538"/>
                    <a:pt x="43387" y="16776"/>
                    <a:pt x="43077" y="15895"/>
                  </a:cubicBezTo>
                  <a:lnTo>
                    <a:pt x="39505" y="5656"/>
                  </a:lnTo>
                  <a:cubicBezTo>
                    <a:pt x="38422" y="2524"/>
                    <a:pt x="34850" y="0"/>
                    <a:pt x="31540" y="0"/>
                  </a:cubicBezTo>
                  <a:close/>
                </a:path>
              </a:pathLst>
            </a:custGeom>
            <a:solidFill>
              <a:srgbClr val="081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43"/>
          <p:cNvGrpSpPr/>
          <p:nvPr/>
        </p:nvGrpSpPr>
        <p:grpSpPr>
          <a:xfrm>
            <a:off x="7516475" y="1935091"/>
            <a:ext cx="880012" cy="525444"/>
            <a:chOff x="749580" y="6078633"/>
            <a:chExt cx="1010579" cy="603403"/>
          </a:xfrm>
        </p:grpSpPr>
        <p:sp>
          <p:nvSpPr>
            <p:cNvPr id="699" name="Google Shape;699;p43"/>
            <p:cNvSpPr/>
            <p:nvPr/>
          </p:nvSpPr>
          <p:spPr>
            <a:xfrm>
              <a:off x="990630" y="6093962"/>
              <a:ext cx="524549" cy="409632"/>
            </a:xfrm>
            <a:custGeom>
              <a:rect b="b" l="l" r="r" t="t"/>
              <a:pathLst>
                <a:path extrusionOk="0" h="22421" w="28707">
                  <a:moveTo>
                    <a:pt x="14360" y="1"/>
                  </a:moveTo>
                  <a:cubicBezTo>
                    <a:pt x="6430" y="1"/>
                    <a:pt x="1" y="6430"/>
                    <a:pt x="1" y="14348"/>
                  </a:cubicBezTo>
                  <a:lnTo>
                    <a:pt x="1" y="22420"/>
                  </a:lnTo>
                  <a:lnTo>
                    <a:pt x="28707" y="22420"/>
                  </a:lnTo>
                  <a:lnTo>
                    <a:pt x="28707" y="14360"/>
                  </a:lnTo>
                  <a:cubicBezTo>
                    <a:pt x="28707" y="6430"/>
                    <a:pt x="22289" y="1"/>
                    <a:pt x="143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990630" y="6405465"/>
              <a:ext cx="524549" cy="98329"/>
            </a:xfrm>
            <a:custGeom>
              <a:rect b="b" l="l" r="r" t="t"/>
              <a:pathLst>
                <a:path extrusionOk="0" h="5382" w="28707">
                  <a:moveTo>
                    <a:pt x="1" y="0"/>
                  </a:moveTo>
                  <a:lnTo>
                    <a:pt x="1" y="5382"/>
                  </a:lnTo>
                  <a:lnTo>
                    <a:pt x="28707" y="5382"/>
                  </a:lnTo>
                  <a:lnTo>
                    <a:pt x="287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767414" y="6503776"/>
              <a:ext cx="992745" cy="163827"/>
            </a:xfrm>
            <a:custGeom>
              <a:rect b="b" l="l" r="r" t="t"/>
              <a:pathLst>
                <a:path extrusionOk="0" h="8967" w="54330">
                  <a:moveTo>
                    <a:pt x="12217" y="1"/>
                  </a:moveTo>
                  <a:cubicBezTo>
                    <a:pt x="12217" y="1"/>
                    <a:pt x="1787" y="4490"/>
                    <a:pt x="1" y="5383"/>
                  </a:cubicBezTo>
                  <a:cubicBezTo>
                    <a:pt x="1605" y="7788"/>
                    <a:pt x="4072" y="8625"/>
                    <a:pt x="7175" y="8625"/>
                  </a:cubicBezTo>
                  <a:cubicBezTo>
                    <a:pt x="14282" y="8625"/>
                    <a:pt x="24730" y="4233"/>
                    <a:pt x="35815" y="4233"/>
                  </a:cubicBezTo>
                  <a:cubicBezTo>
                    <a:pt x="41544" y="4233"/>
                    <a:pt x="47443" y="5407"/>
                    <a:pt x="53138" y="8966"/>
                  </a:cubicBezTo>
                  <a:cubicBezTo>
                    <a:pt x="54329" y="5490"/>
                    <a:pt x="40923" y="1"/>
                    <a:pt x="40923" y="1"/>
                  </a:cubicBezTo>
                  <a:close/>
                </a:path>
              </a:pathLst>
            </a:custGeom>
            <a:solidFill>
              <a:srgbClr val="FFD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767414" y="6503776"/>
              <a:ext cx="992745" cy="163827"/>
            </a:xfrm>
            <a:custGeom>
              <a:rect b="b" l="l" r="r" t="t"/>
              <a:pathLst>
                <a:path extrusionOk="0" h="8967" w="54330">
                  <a:moveTo>
                    <a:pt x="12217" y="1"/>
                  </a:moveTo>
                  <a:cubicBezTo>
                    <a:pt x="12217" y="1"/>
                    <a:pt x="1787" y="4490"/>
                    <a:pt x="1" y="5383"/>
                  </a:cubicBezTo>
                  <a:cubicBezTo>
                    <a:pt x="1605" y="7788"/>
                    <a:pt x="4072" y="8625"/>
                    <a:pt x="7175" y="8625"/>
                  </a:cubicBezTo>
                  <a:cubicBezTo>
                    <a:pt x="14282" y="8625"/>
                    <a:pt x="24730" y="4233"/>
                    <a:pt x="35815" y="4233"/>
                  </a:cubicBezTo>
                  <a:cubicBezTo>
                    <a:pt x="41544" y="4233"/>
                    <a:pt x="47443" y="5407"/>
                    <a:pt x="53138" y="8966"/>
                  </a:cubicBezTo>
                  <a:cubicBezTo>
                    <a:pt x="54329" y="5490"/>
                    <a:pt x="40923" y="1"/>
                    <a:pt x="40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850535" y="6323341"/>
              <a:ext cx="271310" cy="262412"/>
            </a:xfrm>
            <a:custGeom>
              <a:rect b="b" l="l" r="r" t="t"/>
              <a:pathLst>
                <a:path extrusionOk="0" h="14363" w="14848">
                  <a:moveTo>
                    <a:pt x="7668" y="1"/>
                  </a:moveTo>
                  <a:cubicBezTo>
                    <a:pt x="6730" y="1"/>
                    <a:pt x="5792" y="483"/>
                    <a:pt x="5286" y="1447"/>
                  </a:cubicBezTo>
                  <a:cubicBezTo>
                    <a:pt x="5013" y="1362"/>
                    <a:pt x="4741" y="1322"/>
                    <a:pt x="4478" y="1322"/>
                  </a:cubicBezTo>
                  <a:cubicBezTo>
                    <a:pt x="2757" y="1322"/>
                    <a:pt x="1371" y="3019"/>
                    <a:pt x="1929" y="4805"/>
                  </a:cubicBezTo>
                  <a:cubicBezTo>
                    <a:pt x="0" y="5805"/>
                    <a:pt x="0" y="8555"/>
                    <a:pt x="1929" y="9567"/>
                  </a:cubicBezTo>
                  <a:cubicBezTo>
                    <a:pt x="1371" y="11354"/>
                    <a:pt x="2757" y="13050"/>
                    <a:pt x="4478" y="13050"/>
                  </a:cubicBezTo>
                  <a:cubicBezTo>
                    <a:pt x="4741" y="13050"/>
                    <a:pt x="5013" y="13010"/>
                    <a:pt x="5286" y="12925"/>
                  </a:cubicBezTo>
                  <a:cubicBezTo>
                    <a:pt x="5792" y="13883"/>
                    <a:pt x="6730" y="14363"/>
                    <a:pt x="7668" y="14363"/>
                  </a:cubicBezTo>
                  <a:cubicBezTo>
                    <a:pt x="8605" y="14363"/>
                    <a:pt x="9543" y="13883"/>
                    <a:pt x="10049" y="12925"/>
                  </a:cubicBezTo>
                  <a:cubicBezTo>
                    <a:pt x="10323" y="13010"/>
                    <a:pt x="10594" y="13050"/>
                    <a:pt x="10858" y="13050"/>
                  </a:cubicBezTo>
                  <a:cubicBezTo>
                    <a:pt x="12579" y="13050"/>
                    <a:pt x="13966" y="11354"/>
                    <a:pt x="13418" y="9567"/>
                  </a:cubicBezTo>
                  <a:cubicBezTo>
                    <a:pt x="14299" y="9103"/>
                    <a:pt x="14847" y="8186"/>
                    <a:pt x="14847" y="7186"/>
                  </a:cubicBezTo>
                  <a:cubicBezTo>
                    <a:pt x="14847" y="6186"/>
                    <a:pt x="14299" y="5269"/>
                    <a:pt x="13418" y="4805"/>
                  </a:cubicBezTo>
                  <a:cubicBezTo>
                    <a:pt x="13965" y="3010"/>
                    <a:pt x="12581" y="1322"/>
                    <a:pt x="10861" y="1322"/>
                  </a:cubicBezTo>
                  <a:cubicBezTo>
                    <a:pt x="10596" y="1322"/>
                    <a:pt x="10324" y="1362"/>
                    <a:pt x="10049" y="1447"/>
                  </a:cubicBezTo>
                  <a:cubicBezTo>
                    <a:pt x="9543" y="483"/>
                    <a:pt x="8605" y="1"/>
                    <a:pt x="7668" y="1"/>
                  </a:cubicBezTo>
                  <a:close/>
                </a:path>
              </a:pathLst>
            </a:custGeom>
            <a:solidFill>
              <a:srgbClr val="EDEC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908824" y="6372616"/>
              <a:ext cx="163850" cy="164028"/>
            </a:xfrm>
            <a:custGeom>
              <a:rect b="b" l="l" r="r" t="t"/>
              <a:pathLst>
                <a:path extrusionOk="0" h="8978" w="8967">
                  <a:moveTo>
                    <a:pt x="4478" y="1"/>
                  </a:moveTo>
                  <a:cubicBezTo>
                    <a:pt x="2001" y="1"/>
                    <a:pt x="1" y="2013"/>
                    <a:pt x="1" y="4489"/>
                  </a:cubicBezTo>
                  <a:cubicBezTo>
                    <a:pt x="1" y="6966"/>
                    <a:pt x="2001" y="8978"/>
                    <a:pt x="4478" y="8978"/>
                  </a:cubicBezTo>
                  <a:cubicBezTo>
                    <a:pt x="6954" y="8978"/>
                    <a:pt x="8966" y="6966"/>
                    <a:pt x="8966" y="4489"/>
                  </a:cubicBezTo>
                  <a:cubicBezTo>
                    <a:pt x="8966" y="2013"/>
                    <a:pt x="6954" y="1"/>
                    <a:pt x="44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941459" y="6405465"/>
              <a:ext cx="98361" cy="98329"/>
            </a:xfrm>
            <a:custGeom>
              <a:rect b="b" l="l" r="r" t="t"/>
              <a:pathLst>
                <a:path extrusionOk="0" h="5382" w="5383">
                  <a:moveTo>
                    <a:pt x="2692" y="0"/>
                  </a:moveTo>
                  <a:cubicBezTo>
                    <a:pt x="1203" y="0"/>
                    <a:pt x="1" y="1203"/>
                    <a:pt x="1" y="2691"/>
                  </a:cubicBezTo>
                  <a:cubicBezTo>
                    <a:pt x="1" y="4179"/>
                    <a:pt x="1203" y="5382"/>
                    <a:pt x="2692" y="5382"/>
                  </a:cubicBezTo>
                  <a:cubicBezTo>
                    <a:pt x="4180" y="5382"/>
                    <a:pt x="5382" y="4179"/>
                    <a:pt x="5382" y="2691"/>
                  </a:cubicBezTo>
                  <a:cubicBezTo>
                    <a:pt x="5382" y="1203"/>
                    <a:pt x="4180" y="0"/>
                    <a:pt x="2692" y="0"/>
                  </a:cubicBezTo>
                  <a:close/>
                </a:path>
              </a:pathLst>
            </a:custGeom>
            <a:solidFill>
              <a:srgbClr val="FF7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973655" y="6438260"/>
              <a:ext cx="34188" cy="32740"/>
            </a:xfrm>
            <a:custGeom>
              <a:rect b="b" l="l" r="r" t="t"/>
              <a:pathLst>
                <a:path extrusionOk="0" h="1792" w="1871">
                  <a:moveTo>
                    <a:pt x="934" y="1"/>
                  </a:moveTo>
                  <a:cubicBezTo>
                    <a:pt x="463" y="1"/>
                    <a:pt x="71" y="359"/>
                    <a:pt x="37" y="837"/>
                  </a:cubicBezTo>
                  <a:cubicBezTo>
                    <a:pt x="1" y="1325"/>
                    <a:pt x="382" y="1753"/>
                    <a:pt x="870" y="1789"/>
                  </a:cubicBezTo>
                  <a:cubicBezTo>
                    <a:pt x="893" y="1791"/>
                    <a:pt x="915" y="1792"/>
                    <a:pt x="937" y="1792"/>
                  </a:cubicBezTo>
                  <a:cubicBezTo>
                    <a:pt x="1408" y="1792"/>
                    <a:pt x="1800" y="1433"/>
                    <a:pt x="1835" y="956"/>
                  </a:cubicBezTo>
                  <a:cubicBezTo>
                    <a:pt x="1870" y="468"/>
                    <a:pt x="1489" y="39"/>
                    <a:pt x="1001" y="3"/>
                  </a:cubicBezTo>
                  <a:cubicBezTo>
                    <a:pt x="979" y="2"/>
                    <a:pt x="956"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749580" y="6078633"/>
              <a:ext cx="1006595" cy="603403"/>
            </a:xfrm>
            <a:custGeom>
              <a:rect b="b" l="l" r="r" t="t"/>
              <a:pathLst>
                <a:path extrusionOk="0" h="33027" w="55088">
                  <a:moveTo>
                    <a:pt x="13203" y="14243"/>
                  </a:moveTo>
                  <a:cubicBezTo>
                    <a:pt x="13848" y="14243"/>
                    <a:pt x="14490" y="14573"/>
                    <a:pt x="14836" y="15234"/>
                  </a:cubicBezTo>
                  <a:cubicBezTo>
                    <a:pt x="14985" y="15514"/>
                    <a:pt x="15273" y="15677"/>
                    <a:pt x="15580" y="15677"/>
                  </a:cubicBezTo>
                  <a:cubicBezTo>
                    <a:pt x="15665" y="15677"/>
                    <a:pt x="15751" y="15665"/>
                    <a:pt x="15836" y="15639"/>
                  </a:cubicBezTo>
                  <a:cubicBezTo>
                    <a:pt x="16020" y="15584"/>
                    <a:pt x="16202" y="15558"/>
                    <a:pt x="16378" y="15558"/>
                  </a:cubicBezTo>
                  <a:cubicBezTo>
                    <a:pt x="17566" y="15558"/>
                    <a:pt x="18517" y="16728"/>
                    <a:pt x="18134" y="17961"/>
                  </a:cubicBezTo>
                  <a:cubicBezTo>
                    <a:pt x="18015" y="18342"/>
                    <a:pt x="18193" y="18759"/>
                    <a:pt x="18550" y="18949"/>
                  </a:cubicBezTo>
                  <a:cubicBezTo>
                    <a:pt x="19860" y="19640"/>
                    <a:pt x="19860" y="21533"/>
                    <a:pt x="18550" y="22223"/>
                  </a:cubicBezTo>
                  <a:cubicBezTo>
                    <a:pt x="18193" y="22414"/>
                    <a:pt x="18015" y="22819"/>
                    <a:pt x="18134" y="23211"/>
                  </a:cubicBezTo>
                  <a:cubicBezTo>
                    <a:pt x="18516" y="24441"/>
                    <a:pt x="17563" y="25607"/>
                    <a:pt x="16379" y="25607"/>
                  </a:cubicBezTo>
                  <a:cubicBezTo>
                    <a:pt x="16198" y="25607"/>
                    <a:pt x="16012" y="25580"/>
                    <a:pt x="15824" y="25521"/>
                  </a:cubicBezTo>
                  <a:cubicBezTo>
                    <a:pt x="15742" y="25496"/>
                    <a:pt x="15659" y="25485"/>
                    <a:pt x="15577" y="25485"/>
                  </a:cubicBezTo>
                  <a:cubicBezTo>
                    <a:pt x="15267" y="25485"/>
                    <a:pt x="14977" y="25655"/>
                    <a:pt x="14836" y="25938"/>
                  </a:cubicBezTo>
                  <a:cubicBezTo>
                    <a:pt x="14484" y="26593"/>
                    <a:pt x="13839" y="26920"/>
                    <a:pt x="13194" y="26920"/>
                  </a:cubicBezTo>
                  <a:cubicBezTo>
                    <a:pt x="12550" y="26920"/>
                    <a:pt x="11907" y="26593"/>
                    <a:pt x="11562" y="25938"/>
                  </a:cubicBezTo>
                  <a:cubicBezTo>
                    <a:pt x="11407" y="25664"/>
                    <a:pt x="11121" y="25486"/>
                    <a:pt x="10811" y="25486"/>
                  </a:cubicBezTo>
                  <a:cubicBezTo>
                    <a:pt x="10728" y="25486"/>
                    <a:pt x="10645" y="25497"/>
                    <a:pt x="10561" y="25521"/>
                  </a:cubicBezTo>
                  <a:cubicBezTo>
                    <a:pt x="10374" y="25580"/>
                    <a:pt x="10187" y="25607"/>
                    <a:pt x="10006" y="25607"/>
                  </a:cubicBezTo>
                  <a:cubicBezTo>
                    <a:pt x="8822" y="25607"/>
                    <a:pt x="7869" y="24441"/>
                    <a:pt x="8252" y="23211"/>
                  </a:cubicBezTo>
                  <a:cubicBezTo>
                    <a:pt x="8371" y="22830"/>
                    <a:pt x="8204" y="22414"/>
                    <a:pt x="7847" y="22223"/>
                  </a:cubicBezTo>
                  <a:cubicBezTo>
                    <a:pt x="6525" y="21533"/>
                    <a:pt x="6525" y="19640"/>
                    <a:pt x="7847" y="18949"/>
                  </a:cubicBezTo>
                  <a:lnTo>
                    <a:pt x="7859" y="18949"/>
                  </a:lnTo>
                  <a:cubicBezTo>
                    <a:pt x="8204" y="18759"/>
                    <a:pt x="8383" y="18342"/>
                    <a:pt x="8263" y="17949"/>
                  </a:cubicBezTo>
                  <a:cubicBezTo>
                    <a:pt x="7881" y="16720"/>
                    <a:pt x="8834" y="15553"/>
                    <a:pt x="10018" y="15553"/>
                  </a:cubicBezTo>
                  <a:cubicBezTo>
                    <a:pt x="10199" y="15553"/>
                    <a:pt x="10386" y="15581"/>
                    <a:pt x="10573" y="15639"/>
                  </a:cubicBezTo>
                  <a:cubicBezTo>
                    <a:pt x="10658" y="15665"/>
                    <a:pt x="10744" y="15677"/>
                    <a:pt x="10829" y="15677"/>
                  </a:cubicBezTo>
                  <a:cubicBezTo>
                    <a:pt x="11135" y="15677"/>
                    <a:pt x="11422" y="15514"/>
                    <a:pt x="11562" y="15234"/>
                  </a:cubicBezTo>
                  <a:cubicBezTo>
                    <a:pt x="11913" y="14573"/>
                    <a:pt x="12559" y="14243"/>
                    <a:pt x="13203" y="14243"/>
                  </a:cubicBezTo>
                  <a:close/>
                  <a:moveTo>
                    <a:pt x="27553" y="1"/>
                  </a:moveTo>
                  <a:cubicBezTo>
                    <a:pt x="25390" y="1"/>
                    <a:pt x="23220" y="461"/>
                    <a:pt x="21194" y="1387"/>
                  </a:cubicBezTo>
                  <a:cubicBezTo>
                    <a:pt x="16645" y="3483"/>
                    <a:pt x="13419" y="7686"/>
                    <a:pt x="12574" y="12615"/>
                  </a:cubicBezTo>
                  <a:cubicBezTo>
                    <a:pt x="11716" y="12770"/>
                    <a:pt x="10954" y="13222"/>
                    <a:pt x="10430" y="13901"/>
                  </a:cubicBezTo>
                  <a:cubicBezTo>
                    <a:pt x="10290" y="13885"/>
                    <a:pt x="10151" y="13877"/>
                    <a:pt x="10014" y="13877"/>
                  </a:cubicBezTo>
                  <a:cubicBezTo>
                    <a:pt x="7939" y="13877"/>
                    <a:pt x="6268" y="15684"/>
                    <a:pt x="6513" y="17806"/>
                  </a:cubicBezTo>
                  <a:cubicBezTo>
                    <a:pt x="4727" y="19223"/>
                    <a:pt x="4727" y="21926"/>
                    <a:pt x="6513" y="23342"/>
                  </a:cubicBezTo>
                  <a:cubicBezTo>
                    <a:pt x="6442" y="23997"/>
                    <a:pt x="6549" y="24652"/>
                    <a:pt x="6823" y="25247"/>
                  </a:cubicBezTo>
                  <a:cubicBezTo>
                    <a:pt x="5549" y="25819"/>
                    <a:pt x="4156" y="26390"/>
                    <a:pt x="3013" y="26867"/>
                  </a:cubicBezTo>
                  <a:cubicBezTo>
                    <a:pt x="1894" y="27331"/>
                    <a:pt x="1013" y="27688"/>
                    <a:pt x="596" y="27903"/>
                  </a:cubicBezTo>
                  <a:cubicBezTo>
                    <a:pt x="155" y="28129"/>
                    <a:pt x="1" y="28688"/>
                    <a:pt x="274" y="29117"/>
                  </a:cubicBezTo>
                  <a:cubicBezTo>
                    <a:pt x="1921" y="31593"/>
                    <a:pt x="4439" y="32737"/>
                    <a:pt x="8181" y="32737"/>
                  </a:cubicBezTo>
                  <a:cubicBezTo>
                    <a:pt x="8201" y="32737"/>
                    <a:pt x="8220" y="32736"/>
                    <a:pt x="8240" y="32736"/>
                  </a:cubicBezTo>
                  <a:cubicBezTo>
                    <a:pt x="11478" y="32713"/>
                    <a:pt x="15229" y="31867"/>
                    <a:pt x="19563" y="30879"/>
                  </a:cubicBezTo>
                  <a:cubicBezTo>
                    <a:pt x="21539" y="30439"/>
                    <a:pt x="23611" y="29962"/>
                    <a:pt x="25754" y="29546"/>
                  </a:cubicBezTo>
                  <a:cubicBezTo>
                    <a:pt x="25754" y="29546"/>
                    <a:pt x="25756" y="29546"/>
                    <a:pt x="25758" y="29546"/>
                  </a:cubicBezTo>
                  <a:cubicBezTo>
                    <a:pt x="25950" y="29546"/>
                    <a:pt x="31958" y="28443"/>
                    <a:pt x="37339" y="28443"/>
                  </a:cubicBezTo>
                  <a:cubicBezTo>
                    <a:pt x="38811" y="28443"/>
                    <a:pt x="40236" y="28526"/>
                    <a:pt x="41482" y="28736"/>
                  </a:cubicBezTo>
                  <a:cubicBezTo>
                    <a:pt x="43542" y="29105"/>
                    <a:pt x="45590" y="29593"/>
                    <a:pt x="47590" y="30212"/>
                  </a:cubicBezTo>
                  <a:cubicBezTo>
                    <a:pt x="49828" y="30915"/>
                    <a:pt x="51876" y="32010"/>
                    <a:pt x="54019" y="32951"/>
                  </a:cubicBezTo>
                  <a:cubicBezTo>
                    <a:pt x="54103" y="32986"/>
                    <a:pt x="54186" y="33010"/>
                    <a:pt x="54269" y="33022"/>
                  </a:cubicBezTo>
                  <a:cubicBezTo>
                    <a:pt x="54293" y="33025"/>
                    <a:pt x="54317" y="33026"/>
                    <a:pt x="54340" y="33026"/>
                  </a:cubicBezTo>
                  <a:cubicBezTo>
                    <a:pt x="55046" y="33026"/>
                    <a:pt x="55088" y="31804"/>
                    <a:pt x="54996" y="31320"/>
                  </a:cubicBezTo>
                  <a:cubicBezTo>
                    <a:pt x="54876" y="30665"/>
                    <a:pt x="54507" y="30081"/>
                    <a:pt x="54091" y="29581"/>
                  </a:cubicBezTo>
                  <a:cubicBezTo>
                    <a:pt x="52721" y="27926"/>
                    <a:pt x="50721" y="26760"/>
                    <a:pt x="48864" y="25712"/>
                  </a:cubicBezTo>
                  <a:cubicBezTo>
                    <a:pt x="46875" y="24616"/>
                    <a:pt x="44828" y="23616"/>
                    <a:pt x="42744" y="22723"/>
                  </a:cubicBezTo>
                  <a:lnTo>
                    <a:pt x="42744" y="15199"/>
                  </a:lnTo>
                  <a:cubicBezTo>
                    <a:pt x="42732" y="10948"/>
                    <a:pt x="40946" y="6888"/>
                    <a:pt x="37827" y="4019"/>
                  </a:cubicBezTo>
                  <a:cubicBezTo>
                    <a:pt x="37645" y="3851"/>
                    <a:pt x="37449" y="3780"/>
                    <a:pt x="37261" y="3780"/>
                  </a:cubicBezTo>
                  <a:cubicBezTo>
                    <a:pt x="36596" y="3780"/>
                    <a:pt x="36043" y="4663"/>
                    <a:pt x="36684" y="5257"/>
                  </a:cubicBezTo>
                  <a:cubicBezTo>
                    <a:pt x="39470" y="7817"/>
                    <a:pt x="41041" y="11424"/>
                    <a:pt x="41053" y="15199"/>
                  </a:cubicBezTo>
                  <a:lnTo>
                    <a:pt x="41053" y="17044"/>
                  </a:lnTo>
                  <a:lnTo>
                    <a:pt x="21825" y="17044"/>
                  </a:lnTo>
                  <a:cubicBezTo>
                    <a:pt x="21360" y="17044"/>
                    <a:pt x="20991" y="17425"/>
                    <a:pt x="20991" y="17889"/>
                  </a:cubicBezTo>
                  <a:cubicBezTo>
                    <a:pt x="20991" y="18354"/>
                    <a:pt x="21360" y="18735"/>
                    <a:pt x="21825" y="18735"/>
                  </a:cubicBezTo>
                  <a:lnTo>
                    <a:pt x="41053" y="18735"/>
                  </a:lnTo>
                  <a:lnTo>
                    <a:pt x="41053" y="22426"/>
                  </a:lnTo>
                  <a:lnTo>
                    <a:pt x="21777" y="22426"/>
                  </a:lnTo>
                  <a:cubicBezTo>
                    <a:pt x="21313" y="22426"/>
                    <a:pt x="20932" y="22807"/>
                    <a:pt x="20932" y="23271"/>
                  </a:cubicBezTo>
                  <a:cubicBezTo>
                    <a:pt x="20932" y="23735"/>
                    <a:pt x="21313" y="24116"/>
                    <a:pt x="21777" y="24116"/>
                  </a:cubicBezTo>
                  <a:lnTo>
                    <a:pt x="41732" y="24116"/>
                  </a:lnTo>
                  <a:cubicBezTo>
                    <a:pt x="43887" y="25021"/>
                    <a:pt x="45994" y="26045"/>
                    <a:pt x="48054" y="27188"/>
                  </a:cubicBezTo>
                  <a:cubicBezTo>
                    <a:pt x="50281" y="28450"/>
                    <a:pt x="51697" y="29510"/>
                    <a:pt x="52495" y="30331"/>
                  </a:cubicBezTo>
                  <a:cubicBezTo>
                    <a:pt x="47281" y="27593"/>
                    <a:pt x="41963" y="26657"/>
                    <a:pt x="36794" y="26657"/>
                  </a:cubicBezTo>
                  <a:cubicBezTo>
                    <a:pt x="33039" y="26657"/>
                    <a:pt x="29362" y="27151"/>
                    <a:pt x="25861" y="27807"/>
                  </a:cubicBezTo>
                  <a:cubicBezTo>
                    <a:pt x="25742" y="27807"/>
                    <a:pt x="25623" y="27831"/>
                    <a:pt x="25516" y="27879"/>
                  </a:cubicBezTo>
                  <a:cubicBezTo>
                    <a:pt x="23325" y="28295"/>
                    <a:pt x="21206" y="28784"/>
                    <a:pt x="19193" y="29236"/>
                  </a:cubicBezTo>
                  <a:cubicBezTo>
                    <a:pt x="14977" y="30191"/>
                    <a:pt x="11220" y="31048"/>
                    <a:pt x="8170" y="31048"/>
                  </a:cubicBezTo>
                  <a:cubicBezTo>
                    <a:pt x="5709" y="31048"/>
                    <a:pt x="3708" y="30490"/>
                    <a:pt x="2298" y="28974"/>
                  </a:cubicBezTo>
                  <a:cubicBezTo>
                    <a:pt x="2691" y="28807"/>
                    <a:pt x="6513" y="27236"/>
                    <a:pt x="7930" y="26593"/>
                  </a:cubicBezTo>
                  <a:cubicBezTo>
                    <a:pt x="8548" y="27049"/>
                    <a:pt x="9288" y="27281"/>
                    <a:pt x="10038" y="27281"/>
                  </a:cubicBezTo>
                  <a:cubicBezTo>
                    <a:pt x="10168" y="27281"/>
                    <a:pt x="10300" y="27274"/>
                    <a:pt x="10430" y="27260"/>
                  </a:cubicBezTo>
                  <a:cubicBezTo>
                    <a:pt x="11139" y="28153"/>
                    <a:pt x="12169" y="28599"/>
                    <a:pt x="13199" y="28599"/>
                  </a:cubicBezTo>
                  <a:cubicBezTo>
                    <a:pt x="14229" y="28599"/>
                    <a:pt x="15258" y="28153"/>
                    <a:pt x="15967" y="27260"/>
                  </a:cubicBezTo>
                  <a:cubicBezTo>
                    <a:pt x="16106" y="27276"/>
                    <a:pt x="16243" y="27284"/>
                    <a:pt x="16379" y="27284"/>
                  </a:cubicBezTo>
                  <a:cubicBezTo>
                    <a:pt x="18445" y="27284"/>
                    <a:pt x="20118" y="25465"/>
                    <a:pt x="19872" y="23342"/>
                  </a:cubicBezTo>
                  <a:cubicBezTo>
                    <a:pt x="21658" y="21926"/>
                    <a:pt x="21658" y="19223"/>
                    <a:pt x="19872" y="17806"/>
                  </a:cubicBezTo>
                  <a:cubicBezTo>
                    <a:pt x="20118" y="15695"/>
                    <a:pt x="18445" y="13877"/>
                    <a:pt x="16379" y="13877"/>
                  </a:cubicBezTo>
                  <a:cubicBezTo>
                    <a:pt x="16243" y="13877"/>
                    <a:pt x="16106" y="13885"/>
                    <a:pt x="15967" y="13901"/>
                  </a:cubicBezTo>
                  <a:cubicBezTo>
                    <a:pt x="15526" y="13353"/>
                    <a:pt x="14931" y="12936"/>
                    <a:pt x="14264" y="12722"/>
                  </a:cubicBezTo>
                  <a:cubicBezTo>
                    <a:pt x="15521" y="5998"/>
                    <a:pt x="21375" y="1676"/>
                    <a:pt x="27585" y="1676"/>
                  </a:cubicBezTo>
                  <a:cubicBezTo>
                    <a:pt x="29908" y="1676"/>
                    <a:pt x="32281" y="2281"/>
                    <a:pt x="34481" y="3590"/>
                  </a:cubicBezTo>
                  <a:cubicBezTo>
                    <a:pt x="34617" y="3676"/>
                    <a:pt x="34766" y="3717"/>
                    <a:pt x="34914" y="3717"/>
                  </a:cubicBezTo>
                  <a:cubicBezTo>
                    <a:pt x="35194" y="3717"/>
                    <a:pt x="35468" y="3569"/>
                    <a:pt x="35624" y="3304"/>
                  </a:cubicBezTo>
                  <a:cubicBezTo>
                    <a:pt x="35862" y="2911"/>
                    <a:pt x="35743" y="2387"/>
                    <a:pt x="35338" y="2149"/>
                  </a:cubicBezTo>
                  <a:cubicBezTo>
                    <a:pt x="32950" y="721"/>
                    <a:pt x="30257" y="1"/>
                    <a:pt x="27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926238" y="6389936"/>
              <a:ext cx="150785" cy="129315"/>
            </a:xfrm>
            <a:custGeom>
              <a:rect b="b" l="l" r="r" t="t"/>
              <a:pathLst>
                <a:path extrusionOk="0" h="7078" w="8252">
                  <a:moveTo>
                    <a:pt x="3525" y="1696"/>
                  </a:moveTo>
                  <a:cubicBezTo>
                    <a:pt x="5180" y="1696"/>
                    <a:pt x="6001" y="3684"/>
                    <a:pt x="4834" y="4851"/>
                  </a:cubicBezTo>
                  <a:cubicBezTo>
                    <a:pt x="4458" y="5227"/>
                    <a:pt x="3996" y="5396"/>
                    <a:pt x="3543" y="5396"/>
                  </a:cubicBezTo>
                  <a:cubicBezTo>
                    <a:pt x="2591" y="5396"/>
                    <a:pt x="1679" y="4654"/>
                    <a:pt x="1679" y="3541"/>
                  </a:cubicBezTo>
                  <a:cubicBezTo>
                    <a:pt x="1679" y="2517"/>
                    <a:pt x="2501" y="1696"/>
                    <a:pt x="3525" y="1696"/>
                  </a:cubicBezTo>
                  <a:close/>
                  <a:moveTo>
                    <a:pt x="3557" y="0"/>
                  </a:moveTo>
                  <a:cubicBezTo>
                    <a:pt x="1741" y="0"/>
                    <a:pt x="0" y="1413"/>
                    <a:pt x="0" y="3541"/>
                  </a:cubicBezTo>
                  <a:cubicBezTo>
                    <a:pt x="0" y="5494"/>
                    <a:pt x="1584" y="7065"/>
                    <a:pt x="3525" y="7077"/>
                  </a:cubicBezTo>
                  <a:cubicBezTo>
                    <a:pt x="6680" y="7077"/>
                    <a:pt x="8251" y="3267"/>
                    <a:pt x="6025" y="1041"/>
                  </a:cubicBezTo>
                  <a:cubicBezTo>
                    <a:pt x="5306" y="322"/>
                    <a:pt x="4423" y="0"/>
                    <a:pt x="35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3"/>
          <p:cNvGrpSpPr/>
          <p:nvPr/>
        </p:nvGrpSpPr>
        <p:grpSpPr>
          <a:xfrm>
            <a:off x="5507646" y="1951557"/>
            <a:ext cx="605122" cy="492511"/>
            <a:chOff x="2143461" y="6160099"/>
            <a:chExt cx="694903" cy="565584"/>
          </a:xfrm>
        </p:grpSpPr>
        <p:sp>
          <p:nvSpPr>
            <p:cNvPr id="710" name="Google Shape;710;p43"/>
            <p:cNvSpPr/>
            <p:nvPr/>
          </p:nvSpPr>
          <p:spPr>
            <a:xfrm>
              <a:off x="2143461" y="6160099"/>
              <a:ext cx="694903" cy="408316"/>
            </a:xfrm>
            <a:custGeom>
              <a:rect b="b" l="l" r="r" t="t"/>
              <a:pathLst>
                <a:path extrusionOk="0" h="22349" w="38030">
                  <a:moveTo>
                    <a:pt x="19015" y="0"/>
                  </a:moveTo>
                  <a:cubicBezTo>
                    <a:pt x="5168" y="0"/>
                    <a:pt x="1" y="12990"/>
                    <a:pt x="1" y="16383"/>
                  </a:cubicBezTo>
                  <a:cubicBezTo>
                    <a:pt x="1" y="20443"/>
                    <a:pt x="4644" y="22348"/>
                    <a:pt x="4644" y="22348"/>
                  </a:cubicBezTo>
                  <a:lnTo>
                    <a:pt x="33386" y="22348"/>
                  </a:lnTo>
                  <a:cubicBezTo>
                    <a:pt x="33386" y="22348"/>
                    <a:pt x="38029" y="20443"/>
                    <a:pt x="38029" y="16383"/>
                  </a:cubicBezTo>
                  <a:cubicBezTo>
                    <a:pt x="38029" y="12990"/>
                    <a:pt x="32850" y="0"/>
                    <a:pt x="19015" y="0"/>
                  </a:cubicBezTo>
                  <a:close/>
                </a:path>
              </a:pathLst>
            </a:custGeom>
            <a:solidFill>
              <a:schemeClr val="accent3"/>
            </a:solidFill>
            <a:ln cap="flat" cmpd="sng" w="285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2228318" y="6453330"/>
              <a:ext cx="525188" cy="140113"/>
            </a:xfrm>
            <a:custGeom>
              <a:rect b="b" l="l" r="r" t="t"/>
              <a:pathLst>
                <a:path extrusionOk="0" h="7669" w="28742">
                  <a:moveTo>
                    <a:pt x="14371" y="1"/>
                  </a:moveTo>
                  <a:cubicBezTo>
                    <a:pt x="8144" y="1"/>
                    <a:pt x="3084" y="2549"/>
                    <a:pt x="1000" y="3775"/>
                  </a:cubicBezTo>
                  <a:cubicBezTo>
                    <a:pt x="381" y="4144"/>
                    <a:pt x="0" y="4823"/>
                    <a:pt x="0" y="5549"/>
                  </a:cubicBezTo>
                  <a:lnTo>
                    <a:pt x="0" y="7668"/>
                  </a:lnTo>
                  <a:lnTo>
                    <a:pt x="28742" y="7668"/>
                  </a:lnTo>
                  <a:lnTo>
                    <a:pt x="28742" y="5549"/>
                  </a:lnTo>
                  <a:cubicBezTo>
                    <a:pt x="28742" y="4811"/>
                    <a:pt x="28361" y="4144"/>
                    <a:pt x="27730" y="3775"/>
                  </a:cubicBezTo>
                  <a:cubicBezTo>
                    <a:pt x="25658" y="2549"/>
                    <a:pt x="20586" y="1"/>
                    <a:pt x="14371" y="1"/>
                  </a:cubicBezTo>
                  <a:close/>
                </a:path>
              </a:pathLst>
            </a:custGeom>
            <a:solidFill>
              <a:srgbClr val="434343"/>
            </a:solidFill>
            <a:ln cap="flat" cmpd="sng" w="285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2228099" y="6533593"/>
              <a:ext cx="525407" cy="192091"/>
            </a:xfrm>
            <a:custGeom>
              <a:rect b="b" l="l" r="r" t="t"/>
              <a:pathLst>
                <a:path extrusionOk="0" h="10514" w="28754">
                  <a:moveTo>
                    <a:pt x="14383" y="0"/>
                  </a:moveTo>
                  <a:cubicBezTo>
                    <a:pt x="6787" y="0"/>
                    <a:pt x="12" y="4120"/>
                    <a:pt x="12" y="4120"/>
                  </a:cubicBezTo>
                  <a:cubicBezTo>
                    <a:pt x="12" y="4120"/>
                    <a:pt x="0" y="10513"/>
                    <a:pt x="14383" y="10513"/>
                  </a:cubicBezTo>
                  <a:cubicBezTo>
                    <a:pt x="28754" y="10513"/>
                    <a:pt x="28754" y="4120"/>
                    <a:pt x="28754" y="4120"/>
                  </a:cubicBezTo>
                  <a:cubicBezTo>
                    <a:pt x="28754" y="4120"/>
                    <a:pt x="21991" y="0"/>
                    <a:pt x="14383" y="0"/>
                  </a:cubicBezTo>
                  <a:close/>
                </a:path>
              </a:pathLst>
            </a:custGeom>
            <a:solidFill>
              <a:srgbClr val="999999"/>
            </a:solidFill>
            <a:ln cap="flat" cmpd="sng" w="285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2416726" y="6247101"/>
              <a:ext cx="147952" cy="136988"/>
            </a:xfrm>
            <a:custGeom>
              <a:rect b="b" l="l" r="r" t="t"/>
              <a:pathLst>
                <a:path extrusionOk="0" h="7498" w="8097">
                  <a:moveTo>
                    <a:pt x="4060" y="1"/>
                  </a:moveTo>
                  <a:cubicBezTo>
                    <a:pt x="3864" y="1"/>
                    <a:pt x="3667" y="96"/>
                    <a:pt x="3548" y="286"/>
                  </a:cubicBezTo>
                  <a:lnTo>
                    <a:pt x="2643" y="1739"/>
                  </a:lnTo>
                  <a:cubicBezTo>
                    <a:pt x="2548" y="1870"/>
                    <a:pt x="2417" y="1965"/>
                    <a:pt x="2274" y="2001"/>
                  </a:cubicBezTo>
                  <a:lnTo>
                    <a:pt x="607" y="2418"/>
                  </a:lnTo>
                  <a:cubicBezTo>
                    <a:pt x="179" y="2525"/>
                    <a:pt x="0" y="3049"/>
                    <a:pt x="298" y="3394"/>
                  </a:cubicBezTo>
                  <a:lnTo>
                    <a:pt x="1393" y="4704"/>
                  </a:lnTo>
                  <a:cubicBezTo>
                    <a:pt x="1500" y="4823"/>
                    <a:pt x="1548" y="4977"/>
                    <a:pt x="1536" y="5132"/>
                  </a:cubicBezTo>
                  <a:lnTo>
                    <a:pt x="1441" y="6394"/>
                  </a:lnTo>
                  <a:lnTo>
                    <a:pt x="1417" y="6847"/>
                  </a:lnTo>
                  <a:cubicBezTo>
                    <a:pt x="1388" y="7208"/>
                    <a:pt x="1687" y="7498"/>
                    <a:pt x="2019" y="7498"/>
                  </a:cubicBezTo>
                  <a:cubicBezTo>
                    <a:pt x="2092" y="7498"/>
                    <a:pt x="2166" y="7484"/>
                    <a:pt x="2239" y="7454"/>
                  </a:cubicBezTo>
                  <a:lnTo>
                    <a:pt x="3834" y="6811"/>
                  </a:lnTo>
                  <a:cubicBezTo>
                    <a:pt x="3905" y="6781"/>
                    <a:pt x="3980" y="6766"/>
                    <a:pt x="4054" y="6766"/>
                  </a:cubicBezTo>
                  <a:cubicBezTo>
                    <a:pt x="4129" y="6766"/>
                    <a:pt x="4203" y="6781"/>
                    <a:pt x="4274" y="6811"/>
                  </a:cubicBezTo>
                  <a:lnTo>
                    <a:pt x="5858" y="7454"/>
                  </a:lnTo>
                  <a:cubicBezTo>
                    <a:pt x="5933" y="7484"/>
                    <a:pt x="6009" y="7498"/>
                    <a:pt x="6083" y="7498"/>
                  </a:cubicBezTo>
                  <a:cubicBezTo>
                    <a:pt x="6421" y="7498"/>
                    <a:pt x="6721" y="7208"/>
                    <a:pt x="6691" y="6847"/>
                  </a:cubicBezTo>
                  <a:lnTo>
                    <a:pt x="6656" y="6394"/>
                  </a:lnTo>
                  <a:lnTo>
                    <a:pt x="6572" y="5132"/>
                  </a:lnTo>
                  <a:cubicBezTo>
                    <a:pt x="6560" y="4977"/>
                    <a:pt x="6608" y="4823"/>
                    <a:pt x="6715" y="4704"/>
                  </a:cubicBezTo>
                  <a:lnTo>
                    <a:pt x="7811" y="3394"/>
                  </a:lnTo>
                  <a:cubicBezTo>
                    <a:pt x="8096" y="3049"/>
                    <a:pt x="7930" y="2537"/>
                    <a:pt x="7501" y="2418"/>
                  </a:cubicBezTo>
                  <a:lnTo>
                    <a:pt x="5846" y="2001"/>
                  </a:lnTo>
                  <a:cubicBezTo>
                    <a:pt x="5691" y="1965"/>
                    <a:pt x="5560" y="1870"/>
                    <a:pt x="5477" y="1739"/>
                  </a:cubicBezTo>
                  <a:lnTo>
                    <a:pt x="4572" y="286"/>
                  </a:lnTo>
                  <a:cubicBezTo>
                    <a:pt x="4453" y="96"/>
                    <a:pt x="4257" y="1"/>
                    <a:pt x="4060" y="1"/>
                  </a:cubicBezTo>
                  <a:close/>
                </a:path>
              </a:pathLst>
            </a:custGeom>
            <a:solidFill>
              <a:schemeClr val="accent1"/>
            </a:solidFill>
            <a:ln cap="flat" cmpd="sng" w="285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3"/>
          <p:cNvGrpSpPr/>
          <p:nvPr/>
        </p:nvGrpSpPr>
        <p:grpSpPr>
          <a:xfrm>
            <a:off x="6502367" y="1925410"/>
            <a:ext cx="771828" cy="544805"/>
            <a:chOff x="3273030" y="6144423"/>
            <a:chExt cx="886344" cy="625638"/>
          </a:xfrm>
        </p:grpSpPr>
        <p:sp>
          <p:nvSpPr>
            <p:cNvPr id="715" name="Google Shape;715;p43"/>
            <p:cNvSpPr/>
            <p:nvPr/>
          </p:nvSpPr>
          <p:spPr>
            <a:xfrm>
              <a:off x="3422481" y="6144423"/>
              <a:ext cx="587424" cy="404187"/>
            </a:xfrm>
            <a:custGeom>
              <a:rect b="b" l="l" r="r" t="t"/>
              <a:pathLst>
                <a:path extrusionOk="0" h="22123" w="32148">
                  <a:moveTo>
                    <a:pt x="1" y="15622"/>
                  </a:moveTo>
                  <a:cubicBezTo>
                    <a:pt x="1120" y="20968"/>
                    <a:pt x="12026" y="22123"/>
                    <a:pt x="16074" y="22123"/>
                  </a:cubicBezTo>
                  <a:cubicBezTo>
                    <a:pt x="20134" y="22123"/>
                    <a:pt x="31028" y="20968"/>
                    <a:pt x="32148" y="15622"/>
                  </a:cubicBezTo>
                  <a:cubicBezTo>
                    <a:pt x="30457" y="9907"/>
                    <a:pt x="27159" y="2727"/>
                    <a:pt x="24397" y="1513"/>
                  </a:cubicBezTo>
                  <a:cubicBezTo>
                    <a:pt x="20980" y="1"/>
                    <a:pt x="19646" y="3061"/>
                    <a:pt x="16086" y="3061"/>
                  </a:cubicBezTo>
                  <a:cubicBezTo>
                    <a:pt x="12514" y="3061"/>
                    <a:pt x="11181" y="1"/>
                    <a:pt x="7764" y="1513"/>
                  </a:cubicBezTo>
                  <a:cubicBezTo>
                    <a:pt x="5013" y="2727"/>
                    <a:pt x="1715" y="9907"/>
                    <a:pt x="13" y="1562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3383762" y="6429819"/>
              <a:ext cx="664443" cy="219076"/>
            </a:xfrm>
            <a:custGeom>
              <a:rect b="b" l="l" r="r" t="t"/>
              <a:pathLst>
                <a:path extrusionOk="0" h="11991" w="36363">
                  <a:moveTo>
                    <a:pt x="18193" y="6502"/>
                  </a:moveTo>
                  <a:cubicBezTo>
                    <a:pt x="14145" y="6502"/>
                    <a:pt x="3239" y="5347"/>
                    <a:pt x="2120" y="1"/>
                  </a:cubicBezTo>
                  <a:cubicBezTo>
                    <a:pt x="1965" y="525"/>
                    <a:pt x="1822" y="1025"/>
                    <a:pt x="1703" y="1513"/>
                  </a:cubicBezTo>
                  <a:cubicBezTo>
                    <a:pt x="1489" y="2311"/>
                    <a:pt x="1334" y="3061"/>
                    <a:pt x="1215" y="3739"/>
                  </a:cubicBezTo>
                  <a:cubicBezTo>
                    <a:pt x="0" y="10585"/>
                    <a:pt x="13478" y="11990"/>
                    <a:pt x="18181" y="11990"/>
                  </a:cubicBezTo>
                  <a:cubicBezTo>
                    <a:pt x="22896" y="11990"/>
                    <a:pt x="36362" y="10597"/>
                    <a:pt x="35160" y="3739"/>
                  </a:cubicBezTo>
                  <a:cubicBezTo>
                    <a:pt x="35041" y="3061"/>
                    <a:pt x="34874" y="2311"/>
                    <a:pt x="34671" y="1513"/>
                  </a:cubicBezTo>
                  <a:cubicBezTo>
                    <a:pt x="34540" y="1025"/>
                    <a:pt x="34409" y="513"/>
                    <a:pt x="34255" y="1"/>
                  </a:cubicBezTo>
                  <a:cubicBezTo>
                    <a:pt x="33136" y="5347"/>
                    <a:pt x="22241" y="6502"/>
                    <a:pt x="18193" y="65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3290206" y="6457443"/>
              <a:ext cx="851754" cy="295426"/>
            </a:xfrm>
            <a:custGeom>
              <a:rect b="b" l="l" r="r" t="t"/>
              <a:pathLst>
                <a:path extrusionOk="0" h="16170" w="46614">
                  <a:moveTo>
                    <a:pt x="23313" y="10478"/>
                  </a:moveTo>
                  <a:cubicBezTo>
                    <a:pt x="18610" y="10478"/>
                    <a:pt x="5132" y="9085"/>
                    <a:pt x="6335" y="2227"/>
                  </a:cubicBezTo>
                  <a:cubicBezTo>
                    <a:pt x="6454" y="1549"/>
                    <a:pt x="6621" y="799"/>
                    <a:pt x="6823" y="1"/>
                  </a:cubicBezTo>
                  <a:cubicBezTo>
                    <a:pt x="2453" y="1775"/>
                    <a:pt x="1" y="4180"/>
                    <a:pt x="1" y="6692"/>
                  </a:cubicBezTo>
                  <a:cubicBezTo>
                    <a:pt x="1" y="11931"/>
                    <a:pt x="10443" y="16170"/>
                    <a:pt x="23313" y="16170"/>
                  </a:cubicBezTo>
                  <a:cubicBezTo>
                    <a:pt x="36184" y="16170"/>
                    <a:pt x="46614" y="11931"/>
                    <a:pt x="46614" y="6692"/>
                  </a:cubicBezTo>
                  <a:cubicBezTo>
                    <a:pt x="46614" y="4180"/>
                    <a:pt x="44161" y="1775"/>
                    <a:pt x="39791" y="1"/>
                  </a:cubicBezTo>
                  <a:cubicBezTo>
                    <a:pt x="40006" y="799"/>
                    <a:pt x="40161" y="1549"/>
                    <a:pt x="40280" y="2227"/>
                  </a:cubicBezTo>
                  <a:cubicBezTo>
                    <a:pt x="41494" y="9085"/>
                    <a:pt x="28016" y="10478"/>
                    <a:pt x="23313" y="1047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3273030" y="6147072"/>
              <a:ext cx="886344" cy="622989"/>
            </a:xfrm>
            <a:custGeom>
              <a:rect b="b" l="l" r="r" t="t"/>
              <a:pathLst>
                <a:path extrusionOk="0" h="34099" w="48507">
                  <a:moveTo>
                    <a:pt x="17752" y="1892"/>
                  </a:moveTo>
                  <a:cubicBezTo>
                    <a:pt x="18562" y="1892"/>
                    <a:pt x="19253" y="2237"/>
                    <a:pt x="20134" y="2690"/>
                  </a:cubicBezTo>
                  <a:cubicBezTo>
                    <a:pt x="21241" y="3237"/>
                    <a:pt x="22491" y="3868"/>
                    <a:pt x="24241" y="3868"/>
                  </a:cubicBezTo>
                  <a:cubicBezTo>
                    <a:pt x="25991" y="3868"/>
                    <a:pt x="27242" y="3237"/>
                    <a:pt x="28349" y="2690"/>
                  </a:cubicBezTo>
                  <a:cubicBezTo>
                    <a:pt x="29238" y="2241"/>
                    <a:pt x="29931" y="1893"/>
                    <a:pt x="30731" y="1893"/>
                  </a:cubicBezTo>
                  <a:cubicBezTo>
                    <a:pt x="31164" y="1893"/>
                    <a:pt x="31628" y="1995"/>
                    <a:pt x="32171" y="2237"/>
                  </a:cubicBezTo>
                  <a:cubicBezTo>
                    <a:pt x="34385" y="3213"/>
                    <a:pt x="37600" y="9774"/>
                    <a:pt x="39326" y="15501"/>
                  </a:cubicBezTo>
                  <a:cubicBezTo>
                    <a:pt x="38969" y="16834"/>
                    <a:pt x="37802" y="17834"/>
                    <a:pt x="36326" y="18608"/>
                  </a:cubicBezTo>
                  <a:cubicBezTo>
                    <a:pt x="35564" y="16763"/>
                    <a:pt x="34719" y="12965"/>
                    <a:pt x="34719" y="10583"/>
                  </a:cubicBezTo>
                  <a:cubicBezTo>
                    <a:pt x="34731" y="10060"/>
                    <a:pt x="34302" y="9631"/>
                    <a:pt x="33778" y="9631"/>
                  </a:cubicBezTo>
                  <a:cubicBezTo>
                    <a:pt x="33254" y="9631"/>
                    <a:pt x="32838" y="10048"/>
                    <a:pt x="32838" y="10571"/>
                  </a:cubicBezTo>
                  <a:cubicBezTo>
                    <a:pt x="32838" y="13119"/>
                    <a:pt x="33659" y="17144"/>
                    <a:pt x="34588" y="19358"/>
                  </a:cubicBezTo>
                  <a:cubicBezTo>
                    <a:pt x="32361" y="20168"/>
                    <a:pt x="29873" y="20573"/>
                    <a:pt x="28385" y="20751"/>
                  </a:cubicBezTo>
                  <a:cubicBezTo>
                    <a:pt x="27198" y="20894"/>
                    <a:pt x="27300" y="22644"/>
                    <a:pt x="28492" y="22644"/>
                  </a:cubicBezTo>
                  <a:cubicBezTo>
                    <a:pt x="28496" y="22644"/>
                    <a:pt x="28500" y="22644"/>
                    <a:pt x="28504" y="22644"/>
                  </a:cubicBezTo>
                  <a:lnTo>
                    <a:pt x="28623" y="22644"/>
                  </a:lnTo>
                  <a:cubicBezTo>
                    <a:pt x="32076" y="22216"/>
                    <a:pt x="37529" y="21073"/>
                    <a:pt x="40029" y="18120"/>
                  </a:cubicBezTo>
                  <a:cubicBezTo>
                    <a:pt x="40124" y="18561"/>
                    <a:pt x="40219" y="18989"/>
                    <a:pt x="40291" y="19394"/>
                  </a:cubicBezTo>
                  <a:cubicBezTo>
                    <a:pt x="40493" y="20430"/>
                    <a:pt x="40208" y="21501"/>
                    <a:pt x="39505" y="22287"/>
                  </a:cubicBezTo>
                  <a:cubicBezTo>
                    <a:pt x="38291" y="23728"/>
                    <a:pt x="35778" y="24895"/>
                    <a:pt x="32254" y="25657"/>
                  </a:cubicBezTo>
                  <a:cubicBezTo>
                    <a:pt x="29617" y="26246"/>
                    <a:pt x="26932" y="26541"/>
                    <a:pt x="24246" y="26541"/>
                  </a:cubicBezTo>
                  <a:cubicBezTo>
                    <a:pt x="21559" y="26541"/>
                    <a:pt x="18872" y="26246"/>
                    <a:pt x="16228" y="25657"/>
                  </a:cubicBezTo>
                  <a:cubicBezTo>
                    <a:pt x="12692" y="24895"/>
                    <a:pt x="10192" y="23728"/>
                    <a:pt x="8977" y="22287"/>
                  </a:cubicBezTo>
                  <a:cubicBezTo>
                    <a:pt x="8287" y="21501"/>
                    <a:pt x="7989" y="20430"/>
                    <a:pt x="8204" y="19394"/>
                  </a:cubicBezTo>
                  <a:cubicBezTo>
                    <a:pt x="8275" y="18989"/>
                    <a:pt x="8358" y="18561"/>
                    <a:pt x="8454" y="18120"/>
                  </a:cubicBezTo>
                  <a:cubicBezTo>
                    <a:pt x="10954" y="21073"/>
                    <a:pt x="16407" y="22216"/>
                    <a:pt x="19860" y="22644"/>
                  </a:cubicBezTo>
                  <a:lnTo>
                    <a:pt x="19979" y="22644"/>
                  </a:lnTo>
                  <a:cubicBezTo>
                    <a:pt x="19986" y="22645"/>
                    <a:pt x="19994" y="22645"/>
                    <a:pt x="20001" y="22645"/>
                  </a:cubicBezTo>
                  <a:cubicBezTo>
                    <a:pt x="20503" y="22645"/>
                    <a:pt x="20908" y="22256"/>
                    <a:pt x="20931" y="21763"/>
                  </a:cubicBezTo>
                  <a:cubicBezTo>
                    <a:pt x="20967" y="21251"/>
                    <a:pt x="20598" y="20823"/>
                    <a:pt x="20098" y="20763"/>
                  </a:cubicBezTo>
                  <a:cubicBezTo>
                    <a:pt x="18610" y="20573"/>
                    <a:pt x="16133" y="20168"/>
                    <a:pt x="13895" y="19358"/>
                  </a:cubicBezTo>
                  <a:cubicBezTo>
                    <a:pt x="14823" y="17156"/>
                    <a:pt x="15657" y="13131"/>
                    <a:pt x="15657" y="10583"/>
                  </a:cubicBezTo>
                  <a:cubicBezTo>
                    <a:pt x="15657" y="10060"/>
                    <a:pt x="15228" y="9631"/>
                    <a:pt x="14704" y="9631"/>
                  </a:cubicBezTo>
                  <a:cubicBezTo>
                    <a:pt x="14180" y="9631"/>
                    <a:pt x="13764" y="10060"/>
                    <a:pt x="13764" y="10583"/>
                  </a:cubicBezTo>
                  <a:cubicBezTo>
                    <a:pt x="13764" y="12965"/>
                    <a:pt x="12918" y="16775"/>
                    <a:pt x="12156" y="18608"/>
                  </a:cubicBezTo>
                  <a:cubicBezTo>
                    <a:pt x="10680" y="17846"/>
                    <a:pt x="9525" y="16834"/>
                    <a:pt x="9156" y="15501"/>
                  </a:cubicBezTo>
                  <a:cubicBezTo>
                    <a:pt x="10882" y="9774"/>
                    <a:pt x="14097" y="3213"/>
                    <a:pt x="16312" y="2237"/>
                  </a:cubicBezTo>
                  <a:lnTo>
                    <a:pt x="16324" y="2225"/>
                  </a:lnTo>
                  <a:cubicBezTo>
                    <a:pt x="16764" y="2023"/>
                    <a:pt x="17252" y="1904"/>
                    <a:pt x="17752" y="1892"/>
                  </a:cubicBezTo>
                  <a:close/>
                  <a:moveTo>
                    <a:pt x="6418" y="18644"/>
                  </a:moveTo>
                  <a:lnTo>
                    <a:pt x="6418" y="18644"/>
                  </a:lnTo>
                  <a:cubicBezTo>
                    <a:pt x="6394" y="18787"/>
                    <a:pt x="6370" y="18918"/>
                    <a:pt x="6346" y="19061"/>
                  </a:cubicBezTo>
                  <a:cubicBezTo>
                    <a:pt x="6025" y="20644"/>
                    <a:pt x="6465" y="22275"/>
                    <a:pt x="7537" y="23490"/>
                  </a:cubicBezTo>
                  <a:cubicBezTo>
                    <a:pt x="9037" y="25276"/>
                    <a:pt x="11823" y="26633"/>
                    <a:pt x="15835" y="27502"/>
                  </a:cubicBezTo>
                  <a:cubicBezTo>
                    <a:pt x="18604" y="28115"/>
                    <a:pt x="21422" y="28422"/>
                    <a:pt x="24241" y="28422"/>
                  </a:cubicBezTo>
                  <a:cubicBezTo>
                    <a:pt x="27060" y="28422"/>
                    <a:pt x="29879" y="28115"/>
                    <a:pt x="32647" y="27502"/>
                  </a:cubicBezTo>
                  <a:cubicBezTo>
                    <a:pt x="36659" y="26633"/>
                    <a:pt x="39446" y="25276"/>
                    <a:pt x="40946" y="23490"/>
                  </a:cubicBezTo>
                  <a:cubicBezTo>
                    <a:pt x="42005" y="22275"/>
                    <a:pt x="42446" y="20644"/>
                    <a:pt x="42136" y="19061"/>
                  </a:cubicBezTo>
                  <a:cubicBezTo>
                    <a:pt x="42113" y="18918"/>
                    <a:pt x="42089" y="18787"/>
                    <a:pt x="42065" y="18644"/>
                  </a:cubicBezTo>
                  <a:lnTo>
                    <a:pt x="42065" y="18644"/>
                  </a:lnTo>
                  <a:cubicBezTo>
                    <a:pt x="44958" y="20132"/>
                    <a:pt x="46589" y="21918"/>
                    <a:pt x="46589" y="23680"/>
                  </a:cubicBezTo>
                  <a:cubicBezTo>
                    <a:pt x="46613" y="25776"/>
                    <a:pt x="44339" y="27895"/>
                    <a:pt x="40374" y="29502"/>
                  </a:cubicBezTo>
                  <a:cubicBezTo>
                    <a:pt x="36076" y="31253"/>
                    <a:pt x="30361" y="32205"/>
                    <a:pt x="24253" y="32205"/>
                  </a:cubicBezTo>
                  <a:cubicBezTo>
                    <a:pt x="18145" y="32205"/>
                    <a:pt x="12418" y="31253"/>
                    <a:pt x="8132" y="29502"/>
                  </a:cubicBezTo>
                  <a:cubicBezTo>
                    <a:pt x="4167" y="27895"/>
                    <a:pt x="1893" y="25776"/>
                    <a:pt x="1893" y="23680"/>
                  </a:cubicBezTo>
                  <a:cubicBezTo>
                    <a:pt x="1893" y="21918"/>
                    <a:pt x="3524" y="20132"/>
                    <a:pt x="6418" y="18644"/>
                  </a:cubicBezTo>
                  <a:close/>
                  <a:moveTo>
                    <a:pt x="17744" y="1"/>
                  </a:moveTo>
                  <a:cubicBezTo>
                    <a:pt x="17085" y="1"/>
                    <a:pt x="16360" y="140"/>
                    <a:pt x="15550" y="499"/>
                  </a:cubicBezTo>
                  <a:cubicBezTo>
                    <a:pt x="13311" y="1487"/>
                    <a:pt x="11204" y="5297"/>
                    <a:pt x="9835" y="8321"/>
                  </a:cubicBezTo>
                  <a:cubicBezTo>
                    <a:pt x="8680" y="10905"/>
                    <a:pt x="7715" y="13572"/>
                    <a:pt x="6977" y="16298"/>
                  </a:cubicBezTo>
                  <a:cubicBezTo>
                    <a:pt x="2477" y="18215"/>
                    <a:pt x="0" y="20847"/>
                    <a:pt x="0" y="23680"/>
                  </a:cubicBezTo>
                  <a:cubicBezTo>
                    <a:pt x="0" y="26621"/>
                    <a:pt x="2631" y="29312"/>
                    <a:pt x="7418" y="31253"/>
                  </a:cubicBezTo>
                  <a:cubicBezTo>
                    <a:pt x="11930" y="33098"/>
                    <a:pt x="17907" y="34098"/>
                    <a:pt x="24253" y="34098"/>
                  </a:cubicBezTo>
                  <a:cubicBezTo>
                    <a:pt x="30599" y="34098"/>
                    <a:pt x="36576" y="33098"/>
                    <a:pt x="41089" y="31253"/>
                  </a:cubicBezTo>
                  <a:cubicBezTo>
                    <a:pt x="45875" y="29312"/>
                    <a:pt x="48506" y="26621"/>
                    <a:pt x="48506" y="23680"/>
                  </a:cubicBezTo>
                  <a:cubicBezTo>
                    <a:pt x="48506" y="20835"/>
                    <a:pt x="46030" y="18215"/>
                    <a:pt x="41529" y="16286"/>
                  </a:cubicBezTo>
                  <a:lnTo>
                    <a:pt x="41529" y="16298"/>
                  </a:lnTo>
                  <a:cubicBezTo>
                    <a:pt x="39946" y="10417"/>
                    <a:pt x="36362" y="2011"/>
                    <a:pt x="32945" y="499"/>
                  </a:cubicBezTo>
                  <a:cubicBezTo>
                    <a:pt x="32138" y="140"/>
                    <a:pt x="31417" y="1"/>
                    <a:pt x="30759" y="1"/>
                  </a:cubicBezTo>
                  <a:cubicBezTo>
                    <a:pt x="29493" y="1"/>
                    <a:pt x="28463" y="517"/>
                    <a:pt x="27515" y="987"/>
                  </a:cubicBezTo>
                  <a:cubicBezTo>
                    <a:pt x="26503" y="1499"/>
                    <a:pt x="25551" y="1963"/>
                    <a:pt x="24253" y="1963"/>
                  </a:cubicBezTo>
                  <a:cubicBezTo>
                    <a:pt x="22955" y="1963"/>
                    <a:pt x="21991" y="1499"/>
                    <a:pt x="20991" y="987"/>
                  </a:cubicBezTo>
                  <a:cubicBezTo>
                    <a:pt x="20043" y="517"/>
                    <a:pt x="19013" y="1"/>
                    <a:pt x="177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3699437" y="6531199"/>
              <a:ext cx="33311" cy="34603"/>
            </a:xfrm>
            <a:custGeom>
              <a:rect b="b" l="l" r="r" t="t"/>
              <a:pathLst>
                <a:path extrusionOk="0" h="1894" w="1823">
                  <a:moveTo>
                    <a:pt x="917" y="0"/>
                  </a:moveTo>
                  <a:cubicBezTo>
                    <a:pt x="405" y="24"/>
                    <a:pt x="0" y="441"/>
                    <a:pt x="0" y="953"/>
                  </a:cubicBezTo>
                  <a:cubicBezTo>
                    <a:pt x="0" y="1465"/>
                    <a:pt x="405" y="1881"/>
                    <a:pt x="917" y="1893"/>
                  </a:cubicBezTo>
                  <a:cubicBezTo>
                    <a:pt x="1417" y="1881"/>
                    <a:pt x="1822" y="1465"/>
                    <a:pt x="1822" y="953"/>
                  </a:cubicBezTo>
                  <a:cubicBezTo>
                    <a:pt x="1822" y="441"/>
                    <a:pt x="1417" y="24"/>
                    <a:pt x="9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43"/>
          <p:cNvGrpSpPr/>
          <p:nvPr/>
        </p:nvGrpSpPr>
        <p:grpSpPr>
          <a:xfrm>
            <a:off x="802196" y="1976587"/>
            <a:ext cx="757047" cy="470969"/>
            <a:chOff x="1952020" y="7129980"/>
            <a:chExt cx="869369" cy="540847"/>
          </a:xfrm>
        </p:grpSpPr>
        <p:sp>
          <p:nvSpPr>
            <p:cNvPr id="721" name="Google Shape;721;p43"/>
            <p:cNvSpPr/>
            <p:nvPr/>
          </p:nvSpPr>
          <p:spPr>
            <a:xfrm>
              <a:off x="2154570" y="7146642"/>
              <a:ext cx="650062" cy="380400"/>
            </a:xfrm>
            <a:custGeom>
              <a:rect b="b" l="l" r="r" t="t"/>
              <a:pathLst>
                <a:path extrusionOk="0" h="20821" w="35576">
                  <a:moveTo>
                    <a:pt x="14640" y="1"/>
                  </a:moveTo>
                  <a:cubicBezTo>
                    <a:pt x="9051" y="1"/>
                    <a:pt x="4021" y="3660"/>
                    <a:pt x="2405" y="9141"/>
                  </a:cubicBezTo>
                  <a:lnTo>
                    <a:pt x="0" y="17178"/>
                  </a:lnTo>
                  <a:lnTo>
                    <a:pt x="35516" y="20821"/>
                  </a:lnTo>
                  <a:lnTo>
                    <a:pt x="35552" y="13820"/>
                  </a:lnTo>
                  <a:cubicBezTo>
                    <a:pt x="35576" y="7343"/>
                    <a:pt x="30754" y="1866"/>
                    <a:pt x="24325" y="1080"/>
                  </a:cubicBezTo>
                  <a:lnTo>
                    <a:pt x="16169" y="92"/>
                  </a:lnTo>
                  <a:cubicBezTo>
                    <a:pt x="15656" y="31"/>
                    <a:pt x="15146" y="1"/>
                    <a:pt x="146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1971590" y="7460466"/>
              <a:ext cx="615710" cy="193662"/>
            </a:xfrm>
            <a:custGeom>
              <a:rect b="b" l="l" r="r" t="t"/>
              <a:pathLst>
                <a:path extrusionOk="0" h="10600" w="33696">
                  <a:moveTo>
                    <a:pt x="10014" y="1"/>
                  </a:moveTo>
                  <a:lnTo>
                    <a:pt x="1" y="5466"/>
                  </a:lnTo>
                  <a:cubicBezTo>
                    <a:pt x="4261" y="8879"/>
                    <a:pt x="9436" y="10599"/>
                    <a:pt x="14625" y="10599"/>
                  </a:cubicBezTo>
                  <a:cubicBezTo>
                    <a:pt x="19298" y="10599"/>
                    <a:pt x="23982" y="9204"/>
                    <a:pt x="28016" y="6394"/>
                  </a:cubicBezTo>
                  <a:lnTo>
                    <a:pt x="33696" y="2429"/>
                  </a:lnTo>
                  <a:lnTo>
                    <a:pt x="100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1952020" y="7129980"/>
              <a:ext cx="869369" cy="540847"/>
            </a:xfrm>
            <a:custGeom>
              <a:rect b="b" l="l" r="r" t="t"/>
              <a:pathLst>
                <a:path extrusionOk="0" h="29603" w="47578">
                  <a:moveTo>
                    <a:pt x="25681" y="1818"/>
                  </a:moveTo>
                  <a:cubicBezTo>
                    <a:pt x="26166" y="1818"/>
                    <a:pt x="26655" y="1848"/>
                    <a:pt x="27147" y="1909"/>
                  </a:cubicBezTo>
                  <a:lnTo>
                    <a:pt x="35291" y="2885"/>
                  </a:lnTo>
                  <a:cubicBezTo>
                    <a:pt x="41267" y="3612"/>
                    <a:pt x="45756" y="8707"/>
                    <a:pt x="45720" y="14732"/>
                  </a:cubicBezTo>
                  <a:lnTo>
                    <a:pt x="45697" y="20733"/>
                  </a:lnTo>
                  <a:lnTo>
                    <a:pt x="12276" y="17304"/>
                  </a:lnTo>
                  <a:lnTo>
                    <a:pt x="12847" y="15375"/>
                  </a:lnTo>
                  <a:lnTo>
                    <a:pt x="19193" y="16054"/>
                  </a:lnTo>
                  <a:lnTo>
                    <a:pt x="19289" y="16054"/>
                  </a:lnTo>
                  <a:cubicBezTo>
                    <a:pt x="19777" y="16054"/>
                    <a:pt x="20170" y="15673"/>
                    <a:pt x="20193" y="15196"/>
                  </a:cubicBezTo>
                  <a:cubicBezTo>
                    <a:pt x="20217" y="14708"/>
                    <a:pt x="19860" y="14291"/>
                    <a:pt x="19384" y="14244"/>
                  </a:cubicBezTo>
                  <a:lnTo>
                    <a:pt x="13371" y="13589"/>
                  </a:lnTo>
                  <a:lnTo>
                    <a:pt x="14347" y="10303"/>
                  </a:lnTo>
                  <a:cubicBezTo>
                    <a:pt x="15850" y="5229"/>
                    <a:pt x="20499" y="1818"/>
                    <a:pt x="25681" y="1818"/>
                  </a:cubicBezTo>
                  <a:close/>
                  <a:moveTo>
                    <a:pt x="11276" y="19030"/>
                  </a:moveTo>
                  <a:lnTo>
                    <a:pt x="32243" y="21173"/>
                  </a:lnTo>
                  <a:lnTo>
                    <a:pt x="28563" y="23733"/>
                  </a:lnTo>
                  <a:cubicBezTo>
                    <a:pt x="24715" y="26415"/>
                    <a:pt x="20205" y="27746"/>
                    <a:pt x="15701" y="27746"/>
                  </a:cubicBezTo>
                  <a:cubicBezTo>
                    <a:pt x="11147" y="27746"/>
                    <a:pt x="6600" y="26385"/>
                    <a:pt x="2751" y="23685"/>
                  </a:cubicBezTo>
                  <a:lnTo>
                    <a:pt x="11276" y="19030"/>
                  </a:lnTo>
                  <a:close/>
                  <a:moveTo>
                    <a:pt x="25716" y="0"/>
                  </a:moveTo>
                  <a:cubicBezTo>
                    <a:pt x="19733" y="0"/>
                    <a:pt x="14355" y="3930"/>
                    <a:pt x="12609" y="9791"/>
                  </a:cubicBezTo>
                  <a:lnTo>
                    <a:pt x="10323" y="17470"/>
                  </a:lnTo>
                  <a:lnTo>
                    <a:pt x="631" y="22757"/>
                  </a:lnTo>
                  <a:cubicBezTo>
                    <a:pt x="72" y="23066"/>
                    <a:pt x="0" y="23864"/>
                    <a:pt x="500" y="24269"/>
                  </a:cubicBezTo>
                  <a:cubicBezTo>
                    <a:pt x="4596" y="27555"/>
                    <a:pt x="9644" y="29424"/>
                    <a:pt x="14895" y="29591"/>
                  </a:cubicBezTo>
                  <a:cubicBezTo>
                    <a:pt x="15169" y="29591"/>
                    <a:pt x="15443" y="29603"/>
                    <a:pt x="15717" y="29603"/>
                  </a:cubicBezTo>
                  <a:cubicBezTo>
                    <a:pt x="20693" y="29603"/>
                    <a:pt x="25539" y="28079"/>
                    <a:pt x="29611" y="25233"/>
                  </a:cubicBezTo>
                  <a:lnTo>
                    <a:pt x="35017" y="21459"/>
                  </a:lnTo>
                  <a:lnTo>
                    <a:pt x="46518" y="22638"/>
                  </a:lnTo>
                  <a:cubicBezTo>
                    <a:pt x="46530" y="22644"/>
                    <a:pt x="46545" y="22647"/>
                    <a:pt x="46560" y="22647"/>
                  </a:cubicBezTo>
                  <a:cubicBezTo>
                    <a:pt x="46575" y="22647"/>
                    <a:pt x="46590" y="22644"/>
                    <a:pt x="46601" y="22638"/>
                  </a:cubicBezTo>
                  <a:cubicBezTo>
                    <a:pt x="47102" y="22638"/>
                    <a:pt x="47518" y="22233"/>
                    <a:pt x="47518" y="21733"/>
                  </a:cubicBezTo>
                  <a:lnTo>
                    <a:pt x="47554" y="14732"/>
                  </a:lnTo>
                  <a:cubicBezTo>
                    <a:pt x="47578" y="7791"/>
                    <a:pt x="42410" y="1921"/>
                    <a:pt x="35517" y="1087"/>
                  </a:cubicBezTo>
                  <a:lnTo>
                    <a:pt x="27361" y="99"/>
                  </a:lnTo>
                  <a:cubicBezTo>
                    <a:pt x="26809" y="33"/>
                    <a:pt x="26260" y="0"/>
                    <a:pt x="25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2337314" y="7395425"/>
              <a:ext cx="34389" cy="33306"/>
            </a:xfrm>
            <a:custGeom>
              <a:rect b="b" l="l" r="r" t="t"/>
              <a:pathLst>
                <a:path extrusionOk="0" h="1823" w="1882">
                  <a:moveTo>
                    <a:pt x="1036" y="1"/>
                  </a:moveTo>
                  <a:lnTo>
                    <a:pt x="1036" y="12"/>
                  </a:lnTo>
                  <a:lnTo>
                    <a:pt x="1024" y="12"/>
                  </a:lnTo>
                  <a:cubicBezTo>
                    <a:pt x="1002" y="11"/>
                    <a:pt x="979" y="10"/>
                    <a:pt x="957" y="10"/>
                  </a:cubicBezTo>
                  <a:cubicBezTo>
                    <a:pt x="496" y="10"/>
                    <a:pt x="93" y="357"/>
                    <a:pt x="48" y="822"/>
                  </a:cubicBezTo>
                  <a:cubicBezTo>
                    <a:pt x="0" y="1310"/>
                    <a:pt x="346" y="1751"/>
                    <a:pt x="834" y="1822"/>
                  </a:cubicBezTo>
                  <a:lnTo>
                    <a:pt x="929" y="1822"/>
                  </a:lnTo>
                  <a:cubicBezTo>
                    <a:pt x="1417" y="1822"/>
                    <a:pt x="1822" y="1441"/>
                    <a:pt x="1846" y="953"/>
                  </a:cubicBezTo>
                  <a:cubicBezTo>
                    <a:pt x="1882" y="465"/>
                    <a:pt x="1512" y="48"/>
                    <a:pt x="1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43"/>
          <p:cNvGrpSpPr/>
          <p:nvPr/>
        </p:nvGrpSpPr>
        <p:grpSpPr>
          <a:xfrm>
            <a:off x="6510457" y="2886368"/>
            <a:ext cx="654002" cy="536246"/>
            <a:chOff x="6410444" y="2820532"/>
            <a:chExt cx="654002" cy="536246"/>
          </a:xfrm>
        </p:grpSpPr>
        <p:sp>
          <p:nvSpPr>
            <p:cNvPr id="726" name="Google Shape;726;p43"/>
            <p:cNvSpPr/>
            <p:nvPr/>
          </p:nvSpPr>
          <p:spPr>
            <a:xfrm>
              <a:off x="6785944" y="2833387"/>
              <a:ext cx="230194" cy="230163"/>
            </a:xfrm>
            <a:custGeom>
              <a:rect b="b" l="l" r="r" t="t"/>
              <a:pathLst>
                <a:path extrusionOk="0" h="14467" w="14467">
                  <a:moveTo>
                    <a:pt x="7239" y="1"/>
                  </a:moveTo>
                  <a:cubicBezTo>
                    <a:pt x="3239" y="1"/>
                    <a:pt x="0" y="3239"/>
                    <a:pt x="0" y="7228"/>
                  </a:cubicBezTo>
                  <a:cubicBezTo>
                    <a:pt x="0" y="11228"/>
                    <a:pt x="3239" y="14467"/>
                    <a:pt x="7239" y="14467"/>
                  </a:cubicBezTo>
                  <a:cubicBezTo>
                    <a:pt x="11228" y="14467"/>
                    <a:pt x="14466" y="11228"/>
                    <a:pt x="14466" y="7228"/>
                  </a:cubicBezTo>
                  <a:cubicBezTo>
                    <a:pt x="14466" y="3239"/>
                    <a:pt x="11228" y="1"/>
                    <a:pt x="72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6844101" y="2886238"/>
              <a:ext cx="124308" cy="124273"/>
            </a:xfrm>
            <a:custGeom>
              <a:rect b="b" l="l" r="r" t="t"/>
              <a:pathLst>
                <a:path extrusionOk="0" h="7811" w="7812">
                  <a:moveTo>
                    <a:pt x="3906" y="0"/>
                  </a:moveTo>
                  <a:cubicBezTo>
                    <a:pt x="1751" y="0"/>
                    <a:pt x="1" y="1751"/>
                    <a:pt x="1" y="3906"/>
                  </a:cubicBezTo>
                  <a:cubicBezTo>
                    <a:pt x="1" y="6073"/>
                    <a:pt x="1751" y="7811"/>
                    <a:pt x="3906" y="7811"/>
                  </a:cubicBezTo>
                  <a:cubicBezTo>
                    <a:pt x="6073" y="7811"/>
                    <a:pt x="7811" y="6073"/>
                    <a:pt x="7811" y="3906"/>
                  </a:cubicBezTo>
                  <a:cubicBezTo>
                    <a:pt x="7811" y="1751"/>
                    <a:pt x="6073" y="0"/>
                    <a:pt x="3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6456684" y="2833387"/>
              <a:ext cx="230194" cy="230163"/>
            </a:xfrm>
            <a:custGeom>
              <a:rect b="b" l="l" r="r" t="t"/>
              <a:pathLst>
                <a:path extrusionOk="0" h="14467" w="14467">
                  <a:moveTo>
                    <a:pt x="7227" y="1"/>
                  </a:moveTo>
                  <a:cubicBezTo>
                    <a:pt x="3239" y="1"/>
                    <a:pt x="0" y="3239"/>
                    <a:pt x="0" y="7228"/>
                  </a:cubicBezTo>
                  <a:cubicBezTo>
                    <a:pt x="0" y="11228"/>
                    <a:pt x="3239" y="14467"/>
                    <a:pt x="7227" y="14467"/>
                  </a:cubicBezTo>
                  <a:cubicBezTo>
                    <a:pt x="11228" y="14467"/>
                    <a:pt x="14466" y="11228"/>
                    <a:pt x="14466" y="7228"/>
                  </a:cubicBezTo>
                  <a:cubicBezTo>
                    <a:pt x="14466" y="3239"/>
                    <a:pt x="11228" y="1"/>
                    <a:pt x="72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6509526" y="2886238"/>
              <a:ext cx="124302" cy="124269"/>
            </a:xfrm>
            <a:custGeom>
              <a:rect b="b" l="l" r="r" t="t"/>
              <a:pathLst>
                <a:path extrusionOk="0" h="7811" w="7812">
                  <a:moveTo>
                    <a:pt x="3906" y="0"/>
                  </a:moveTo>
                  <a:cubicBezTo>
                    <a:pt x="1751" y="0"/>
                    <a:pt x="1" y="1751"/>
                    <a:pt x="1" y="3906"/>
                  </a:cubicBezTo>
                  <a:cubicBezTo>
                    <a:pt x="1" y="6073"/>
                    <a:pt x="1751" y="7811"/>
                    <a:pt x="3906" y="7811"/>
                  </a:cubicBezTo>
                  <a:cubicBezTo>
                    <a:pt x="6073" y="7811"/>
                    <a:pt x="7811" y="6073"/>
                    <a:pt x="7811" y="3906"/>
                  </a:cubicBezTo>
                  <a:cubicBezTo>
                    <a:pt x="7811" y="1751"/>
                    <a:pt x="6073" y="0"/>
                    <a:pt x="3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6463079" y="2919203"/>
              <a:ext cx="537699" cy="306888"/>
            </a:xfrm>
            <a:custGeom>
              <a:rect b="b" l="l" r="r" t="t"/>
              <a:pathLst>
                <a:path extrusionOk="0" h="19289" w="33791">
                  <a:moveTo>
                    <a:pt x="16896" y="0"/>
                  </a:moveTo>
                  <a:cubicBezTo>
                    <a:pt x="7549" y="0"/>
                    <a:pt x="1" y="7620"/>
                    <a:pt x="84" y="16966"/>
                  </a:cubicBezTo>
                  <a:lnTo>
                    <a:pt x="16634" y="19288"/>
                  </a:lnTo>
                  <a:lnTo>
                    <a:pt x="33707" y="16966"/>
                  </a:lnTo>
                  <a:cubicBezTo>
                    <a:pt x="33791" y="7620"/>
                    <a:pt x="26242" y="0"/>
                    <a:pt x="168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6423142" y="3188932"/>
              <a:ext cx="628607" cy="154959"/>
            </a:xfrm>
            <a:custGeom>
              <a:rect b="b" l="l" r="r" t="t"/>
              <a:pathLst>
                <a:path extrusionOk="0" h="9740" w="39506">
                  <a:moveTo>
                    <a:pt x="2965" y="1"/>
                  </a:moveTo>
                  <a:cubicBezTo>
                    <a:pt x="1334" y="1"/>
                    <a:pt x="13" y="1334"/>
                    <a:pt x="1" y="2965"/>
                  </a:cubicBezTo>
                  <a:lnTo>
                    <a:pt x="1" y="6775"/>
                  </a:lnTo>
                  <a:cubicBezTo>
                    <a:pt x="13" y="8406"/>
                    <a:pt x="1334" y="9740"/>
                    <a:pt x="2977" y="9740"/>
                  </a:cubicBezTo>
                  <a:lnTo>
                    <a:pt x="5501" y="9740"/>
                  </a:lnTo>
                  <a:lnTo>
                    <a:pt x="6585" y="9073"/>
                  </a:lnTo>
                  <a:lnTo>
                    <a:pt x="7109" y="9740"/>
                  </a:lnTo>
                  <a:lnTo>
                    <a:pt x="12169" y="9740"/>
                  </a:lnTo>
                  <a:lnTo>
                    <a:pt x="13133" y="9073"/>
                  </a:lnTo>
                  <a:lnTo>
                    <a:pt x="13788" y="9740"/>
                  </a:lnTo>
                  <a:lnTo>
                    <a:pt x="18955" y="9740"/>
                  </a:lnTo>
                  <a:lnTo>
                    <a:pt x="20075" y="9073"/>
                  </a:lnTo>
                  <a:lnTo>
                    <a:pt x="20563" y="9740"/>
                  </a:lnTo>
                  <a:lnTo>
                    <a:pt x="25956" y="9740"/>
                  </a:lnTo>
                  <a:lnTo>
                    <a:pt x="26921" y="9073"/>
                  </a:lnTo>
                  <a:lnTo>
                    <a:pt x="27576" y="9740"/>
                  </a:lnTo>
                  <a:lnTo>
                    <a:pt x="32636" y="9740"/>
                  </a:lnTo>
                  <a:lnTo>
                    <a:pt x="33433" y="9073"/>
                  </a:lnTo>
                  <a:lnTo>
                    <a:pt x="34243" y="9740"/>
                  </a:lnTo>
                  <a:lnTo>
                    <a:pt x="36541" y="9740"/>
                  </a:lnTo>
                  <a:cubicBezTo>
                    <a:pt x="38172" y="9740"/>
                    <a:pt x="39506" y="8406"/>
                    <a:pt x="39506" y="6775"/>
                  </a:cubicBezTo>
                  <a:lnTo>
                    <a:pt x="39506" y="2965"/>
                  </a:lnTo>
                  <a:cubicBezTo>
                    <a:pt x="39506" y="1322"/>
                    <a:pt x="38172" y="1"/>
                    <a:pt x="36541" y="1"/>
                  </a:cubicBezTo>
                  <a:lnTo>
                    <a:pt x="34255" y="1"/>
                  </a:lnTo>
                  <a:lnTo>
                    <a:pt x="33445" y="608"/>
                  </a:lnTo>
                  <a:lnTo>
                    <a:pt x="32636" y="1"/>
                  </a:lnTo>
                  <a:lnTo>
                    <a:pt x="27576" y="1"/>
                  </a:lnTo>
                  <a:lnTo>
                    <a:pt x="26730" y="524"/>
                  </a:lnTo>
                  <a:lnTo>
                    <a:pt x="25968" y="1"/>
                  </a:lnTo>
                  <a:lnTo>
                    <a:pt x="20563" y="1"/>
                  </a:lnTo>
                  <a:lnTo>
                    <a:pt x="19682" y="524"/>
                  </a:lnTo>
                  <a:lnTo>
                    <a:pt x="18944" y="1"/>
                  </a:lnTo>
                  <a:lnTo>
                    <a:pt x="13776" y="1"/>
                  </a:lnTo>
                  <a:lnTo>
                    <a:pt x="13074" y="524"/>
                  </a:lnTo>
                  <a:lnTo>
                    <a:pt x="12169" y="1"/>
                  </a:lnTo>
                  <a:lnTo>
                    <a:pt x="7109" y="1"/>
                  </a:lnTo>
                  <a:lnTo>
                    <a:pt x="6406" y="524"/>
                  </a:lnTo>
                  <a:lnTo>
                    <a:pt x="55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6616755" y="3188932"/>
              <a:ext cx="25793" cy="154959"/>
            </a:xfrm>
            <a:custGeom>
              <a:rect b="b" l="l" r="r" t="t"/>
              <a:pathLst>
                <a:path extrusionOk="0" h="9740" w="1621">
                  <a:moveTo>
                    <a:pt x="1" y="1"/>
                  </a:moveTo>
                  <a:lnTo>
                    <a:pt x="1" y="9740"/>
                  </a:lnTo>
                  <a:lnTo>
                    <a:pt x="1620" y="9740"/>
                  </a:lnTo>
                  <a:lnTo>
                    <a:pt x="1620" y="1"/>
                  </a:lnTo>
                  <a:close/>
                </a:path>
              </a:pathLst>
            </a:custGeom>
            <a:solidFill>
              <a:srgbClr val="FCB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6724557" y="3188932"/>
              <a:ext cx="25777" cy="154959"/>
            </a:xfrm>
            <a:custGeom>
              <a:rect b="b" l="l" r="r" t="t"/>
              <a:pathLst>
                <a:path extrusionOk="0" h="9740" w="1620">
                  <a:moveTo>
                    <a:pt x="1" y="1"/>
                  </a:moveTo>
                  <a:lnTo>
                    <a:pt x="1" y="9740"/>
                  </a:lnTo>
                  <a:lnTo>
                    <a:pt x="1620" y="9740"/>
                  </a:lnTo>
                  <a:lnTo>
                    <a:pt x="1620" y="1"/>
                  </a:lnTo>
                  <a:close/>
                </a:path>
              </a:pathLst>
            </a:custGeom>
            <a:solidFill>
              <a:srgbClr val="FCB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6836337" y="3188932"/>
              <a:ext cx="25586" cy="154959"/>
            </a:xfrm>
            <a:custGeom>
              <a:rect b="b" l="l" r="r" t="t"/>
              <a:pathLst>
                <a:path extrusionOk="0" h="9740" w="1608">
                  <a:moveTo>
                    <a:pt x="0" y="1"/>
                  </a:moveTo>
                  <a:lnTo>
                    <a:pt x="0" y="9740"/>
                  </a:lnTo>
                  <a:lnTo>
                    <a:pt x="1608" y="9740"/>
                  </a:lnTo>
                  <a:lnTo>
                    <a:pt x="1608" y="1"/>
                  </a:lnTo>
                  <a:close/>
                </a:path>
              </a:pathLst>
            </a:custGeom>
            <a:solidFill>
              <a:srgbClr val="FCB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6942420" y="3188932"/>
              <a:ext cx="25602" cy="154959"/>
            </a:xfrm>
            <a:custGeom>
              <a:rect b="b" l="l" r="r" t="t"/>
              <a:pathLst>
                <a:path extrusionOk="0" h="9740" w="1609">
                  <a:moveTo>
                    <a:pt x="1" y="1"/>
                  </a:moveTo>
                  <a:lnTo>
                    <a:pt x="1" y="9740"/>
                  </a:lnTo>
                  <a:lnTo>
                    <a:pt x="1608" y="9740"/>
                  </a:lnTo>
                  <a:lnTo>
                    <a:pt x="1608" y="1"/>
                  </a:lnTo>
                  <a:close/>
                </a:path>
              </a:pathLst>
            </a:custGeom>
            <a:solidFill>
              <a:srgbClr val="FCB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6410444" y="2820532"/>
              <a:ext cx="654002" cy="536246"/>
            </a:xfrm>
            <a:custGeom>
              <a:rect b="b" l="l" r="r" t="t"/>
              <a:pathLst>
                <a:path extrusionOk="0" h="33706" w="41102">
                  <a:moveTo>
                    <a:pt x="30838" y="1618"/>
                  </a:moveTo>
                  <a:cubicBezTo>
                    <a:pt x="33553" y="1618"/>
                    <a:pt x="35982" y="3321"/>
                    <a:pt x="36887" y="5893"/>
                  </a:cubicBezTo>
                  <a:cubicBezTo>
                    <a:pt x="37803" y="8452"/>
                    <a:pt x="36994" y="11310"/>
                    <a:pt x="34886" y="13024"/>
                  </a:cubicBezTo>
                  <a:cubicBezTo>
                    <a:pt x="34565" y="12560"/>
                    <a:pt x="34208" y="12108"/>
                    <a:pt x="33839" y="11679"/>
                  </a:cubicBezTo>
                  <a:cubicBezTo>
                    <a:pt x="35303" y="10465"/>
                    <a:pt x="35898" y="8488"/>
                    <a:pt x="35351" y="6678"/>
                  </a:cubicBezTo>
                  <a:cubicBezTo>
                    <a:pt x="35252" y="6315"/>
                    <a:pt x="34927" y="6073"/>
                    <a:pt x="34569" y="6073"/>
                  </a:cubicBezTo>
                  <a:cubicBezTo>
                    <a:pt x="34493" y="6073"/>
                    <a:pt x="34416" y="6084"/>
                    <a:pt x="34339" y="6107"/>
                  </a:cubicBezTo>
                  <a:cubicBezTo>
                    <a:pt x="33898" y="6238"/>
                    <a:pt x="33660" y="6714"/>
                    <a:pt x="33815" y="7143"/>
                  </a:cubicBezTo>
                  <a:cubicBezTo>
                    <a:pt x="34184" y="8381"/>
                    <a:pt x="33755" y="9714"/>
                    <a:pt x="32731" y="10500"/>
                  </a:cubicBezTo>
                  <a:cubicBezTo>
                    <a:pt x="31303" y="9119"/>
                    <a:pt x="29659" y="8000"/>
                    <a:pt x="27862" y="7167"/>
                  </a:cubicBezTo>
                  <a:cubicBezTo>
                    <a:pt x="28267" y="5796"/>
                    <a:pt x="29520" y="4938"/>
                    <a:pt x="30848" y="4938"/>
                  </a:cubicBezTo>
                  <a:cubicBezTo>
                    <a:pt x="31274" y="4938"/>
                    <a:pt x="31708" y="5026"/>
                    <a:pt x="32124" y="5214"/>
                  </a:cubicBezTo>
                  <a:cubicBezTo>
                    <a:pt x="32240" y="5272"/>
                    <a:pt x="32365" y="5300"/>
                    <a:pt x="32487" y="5300"/>
                  </a:cubicBezTo>
                  <a:cubicBezTo>
                    <a:pt x="32791" y="5300"/>
                    <a:pt x="33084" y="5130"/>
                    <a:pt x="33219" y="4833"/>
                  </a:cubicBezTo>
                  <a:cubicBezTo>
                    <a:pt x="33410" y="4416"/>
                    <a:pt x="33219" y="3928"/>
                    <a:pt x="32791" y="3749"/>
                  </a:cubicBezTo>
                  <a:cubicBezTo>
                    <a:pt x="32158" y="3463"/>
                    <a:pt x="31498" y="3328"/>
                    <a:pt x="30850" y="3328"/>
                  </a:cubicBezTo>
                  <a:cubicBezTo>
                    <a:pt x="28889" y="3328"/>
                    <a:pt x="27036" y="4563"/>
                    <a:pt x="26373" y="6559"/>
                  </a:cubicBezTo>
                  <a:cubicBezTo>
                    <a:pt x="25838" y="6369"/>
                    <a:pt x="25290" y="6202"/>
                    <a:pt x="24730" y="6071"/>
                  </a:cubicBezTo>
                  <a:cubicBezTo>
                    <a:pt x="25588" y="3416"/>
                    <a:pt x="28052" y="1618"/>
                    <a:pt x="30838" y="1618"/>
                  </a:cubicBezTo>
                  <a:close/>
                  <a:moveTo>
                    <a:pt x="10143" y="1612"/>
                  </a:moveTo>
                  <a:cubicBezTo>
                    <a:pt x="12897" y="1612"/>
                    <a:pt x="15392" y="3381"/>
                    <a:pt x="16253" y="6071"/>
                  </a:cubicBezTo>
                  <a:cubicBezTo>
                    <a:pt x="15705" y="6214"/>
                    <a:pt x="15158" y="6381"/>
                    <a:pt x="14622" y="6571"/>
                  </a:cubicBezTo>
                  <a:cubicBezTo>
                    <a:pt x="13948" y="4534"/>
                    <a:pt x="12079" y="3327"/>
                    <a:pt x="10135" y="3327"/>
                  </a:cubicBezTo>
                  <a:cubicBezTo>
                    <a:pt x="9228" y="3327"/>
                    <a:pt x="8304" y="3590"/>
                    <a:pt x="7478" y="4154"/>
                  </a:cubicBezTo>
                  <a:cubicBezTo>
                    <a:pt x="4894" y="5928"/>
                    <a:pt x="4728" y="9691"/>
                    <a:pt x="7157" y="11691"/>
                  </a:cubicBezTo>
                  <a:cubicBezTo>
                    <a:pt x="6788" y="12120"/>
                    <a:pt x="6430" y="12572"/>
                    <a:pt x="6109" y="13036"/>
                  </a:cubicBezTo>
                  <a:cubicBezTo>
                    <a:pt x="4585" y="11822"/>
                    <a:pt x="3704" y="9988"/>
                    <a:pt x="3716" y="8036"/>
                  </a:cubicBezTo>
                  <a:cubicBezTo>
                    <a:pt x="3716" y="4869"/>
                    <a:pt x="6014" y="2178"/>
                    <a:pt x="9145" y="1690"/>
                  </a:cubicBezTo>
                  <a:cubicBezTo>
                    <a:pt x="9480" y="1637"/>
                    <a:pt x="9813" y="1612"/>
                    <a:pt x="10143" y="1612"/>
                  </a:cubicBezTo>
                  <a:close/>
                  <a:moveTo>
                    <a:pt x="10131" y="4945"/>
                  </a:moveTo>
                  <a:cubicBezTo>
                    <a:pt x="11449" y="4945"/>
                    <a:pt x="12712" y="5788"/>
                    <a:pt x="13122" y="7190"/>
                  </a:cubicBezTo>
                  <a:cubicBezTo>
                    <a:pt x="12479" y="7476"/>
                    <a:pt x="11860" y="7809"/>
                    <a:pt x="11264" y="8179"/>
                  </a:cubicBezTo>
                  <a:cubicBezTo>
                    <a:pt x="10498" y="8646"/>
                    <a:pt x="10963" y="9680"/>
                    <a:pt x="11671" y="9680"/>
                  </a:cubicBezTo>
                  <a:cubicBezTo>
                    <a:pt x="11810" y="9680"/>
                    <a:pt x="11959" y="9640"/>
                    <a:pt x="12110" y="9548"/>
                  </a:cubicBezTo>
                  <a:cubicBezTo>
                    <a:pt x="14673" y="7968"/>
                    <a:pt x="17578" y="7172"/>
                    <a:pt x="20492" y="7172"/>
                  </a:cubicBezTo>
                  <a:cubicBezTo>
                    <a:pt x="23045" y="7172"/>
                    <a:pt x="25604" y="7783"/>
                    <a:pt x="27945" y="9012"/>
                  </a:cubicBezTo>
                  <a:cubicBezTo>
                    <a:pt x="32946" y="11631"/>
                    <a:pt x="36196" y="16703"/>
                    <a:pt x="36482" y="22347"/>
                  </a:cubicBezTo>
                  <a:lnTo>
                    <a:pt x="4525" y="22347"/>
                  </a:lnTo>
                  <a:cubicBezTo>
                    <a:pt x="4740" y="18168"/>
                    <a:pt x="6585" y="14239"/>
                    <a:pt x="9657" y="11405"/>
                  </a:cubicBezTo>
                  <a:cubicBezTo>
                    <a:pt x="10313" y="10841"/>
                    <a:pt x="9771" y="9969"/>
                    <a:pt x="9128" y="9969"/>
                  </a:cubicBezTo>
                  <a:cubicBezTo>
                    <a:pt x="8943" y="9969"/>
                    <a:pt x="8749" y="10041"/>
                    <a:pt x="8573" y="10215"/>
                  </a:cubicBezTo>
                  <a:cubicBezTo>
                    <a:pt x="8466" y="10310"/>
                    <a:pt x="8359" y="10405"/>
                    <a:pt x="8264" y="10512"/>
                  </a:cubicBezTo>
                  <a:cubicBezTo>
                    <a:pt x="6585" y="9238"/>
                    <a:pt x="6645" y="6690"/>
                    <a:pt x="8383" y="5488"/>
                  </a:cubicBezTo>
                  <a:cubicBezTo>
                    <a:pt x="8928" y="5117"/>
                    <a:pt x="9535" y="4945"/>
                    <a:pt x="10131" y="4945"/>
                  </a:cubicBezTo>
                  <a:close/>
                  <a:moveTo>
                    <a:pt x="12979" y="23954"/>
                  </a:moveTo>
                  <a:lnTo>
                    <a:pt x="12967" y="32086"/>
                  </a:lnTo>
                  <a:lnTo>
                    <a:pt x="7907" y="32086"/>
                  </a:lnTo>
                  <a:lnTo>
                    <a:pt x="7907" y="30765"/>
                  </a:lnTo>
                  <a:cubicBezTo>
                    <a:pt x="7889" y="30247"/>
                    <a:pt x="7499" y="29988"/>
                    <a:pt x="7108" y="29988"/>
                  </a:cubicBezTo>
                  <a:cubicBezTo>
                    <a:pt x="6716" y="29988"/>
                    <a:pt x="6323" y="30247"/>
                    <a:pt x="6299" y="30765"/>
                  </a:cubicBezTo>
                  <a:lnTo>
                    <a:pt x="6299" y="32086"/>
                  </a:lnTo>
                  <a:lnTo>
                    <a:pt x="3775" y="32086"/>
                  </a:lnTo>
                  <a:cubicBezTo>
                    <a:pt x="2573" y="32086"/>
                    <a:pt x="1608" y="31122"/>
                    <a:pt x="1608" y="29931"/>
                  </a:cubicBezTo>
                  <a:lnTo>
                    <a:pt x="1608" y="26121"/>
                  </a:lnTo>
                  <a:cubicBezTo>
                    <a:pt x="1608" y="25002"/>
                    <a:pt x="2466" y="24073"/>
                    <a:pt x="3573" y="23966"/>
                  </a:cubicBezTo>
                  <a:cubicBezTo>
                    <a:pt x="3632" y="23966"/>
                    <a:pt x="6157" y="23954"/>
                    <a:pt x="6311" y="23954"/>
                  </a:cubicBezTo>
                  <a:lnTo>
                    <a:pt x="6311" y="27514"/>
                  </a:lnTo>
                  <a:cubicBezTo>
                    <a:pt x="6287" y="27967"/>
                    <a:pt x="6657" y="28348"/>
                    <a:pt x="7109" y="28348"/>
                  </a:cubicBezTo>
                  <a:cubicBezTo>
                    <a:pt x="7573" y="28348"/>
                    <a:pt x="7931" y="27967"/>
                    <a:pt x="7919" y="27514"/>
                  </a:cubicBezTo>
                  <a:lnTo>
                    <a:pt x="7919" y="23954"/>
                  </a:lnTo>
                  <a:close/>
                  <a:moveTo>
                    <a:pt x="19742" y="23954"/>
                  </a:moveTo>
                  <a:lnTo>
                    <a:pt x="19742" y="32086"/>
                  </a:lnTo>
                  <a:lnTo>
                    <a:pt x="14586" y="32086"/>
                  </a:lnTo>
                  <a:lnTo>
                    <a:pt x="14586" y="23954"/>
                  </a:lnTo>
                  <a:close/>
                  <a:moveTo>
                    <a:pt x="26766" y="23954"/>
                  </a:moveTo>
                  <a:lnTo>
                    <a:pt x="26766" y="32086"/>
                  </a:lnTo>
                  <a:lnTo>
                    <a:pt x="21361" y="32086"/>
                  </a:lnTo>
                  <a:lnTo>
                    <a:pt x="21361" y="23954"/>
                  </a:lnTo>
                  <a:close/>
                  <a:moveTo>
                    <a:pt x="33434" y="23954"/>
                  </a:moveTo>
                  <a:lnTo>
                    <a:pt x="33434" y="32086"/>
                  </a:lnTo>
                  <a:lnTo>
                    <a:pt x="28374" y="32086"/>
                  </a:lnTo>
                  <a:lnTo>
                    <a:pt x="28374" y="23954"/>
                  </a:lnTo>
                  <a:close/>
                  <a:moveTo>
                    <a:pt x="35241" y="23952"/>
                  </a:moveTo>
                  <a:cubicBezTo>
                    <a:pt x="35716" y="23952"/>
                    <a:pt x="36835" y="23969"/>
                    <a:pt x="37280" y="23969"/>
                  </a:cubicBezTo>
                  <a:cubicBezTo>
                    <a:pt x="37372" y="23969"/>
                    <a:pt x="37435" y="23968"/>
                    <a:pt x="37458" y="23966"/>
                  </a:cubicBezTo>
                  <a:cubicBezTo>
                    <a:pt x="38589" y="24026"/>
                    <a:pt x="39482" y="24978"/>
                    <a:pt x="39494" y="26121"/>
                  </a:cubicBezTo>
                  <a:lnTo>
                    <a:pt x="39494" y="29931"/>
                  </a:lnTo>
                  <a:cubicBezTo>
                    <a:pt x="39482" y="31122"/>
                    <a:pt x="38518" y="32086"/>
                    <a:pt x="37327" y="32086"/>
                  </a:cubicBezTo>
                  <a:lnTo>
                    <a:pt x="35041" y="32086"/>
                  </a:lnTo>
                  <a:lnTo>
                    <a:pt x="35041" y="23954"/>
                  </a:lnTo>
                  <a:cubicBezTo>
                    <a:pt x="35072" y="23953"/>
                    <a:pt x="35143" y="23952"/>
                    <a:pt x="35241" y="23952"/>
                  </a:cubicBezTo>
                  <a:close/>
                  <a:moveTo>
                    <a:pt x="30861" y="1"/>
                  </a:moveTo>
                  <a:cubicBezTo>
                    <a:pt x="27463" y="1"/>
                    <a:pt x="24200" y="2165"/>
                    <a:pt x="23135" y="5762"/>
                  </a:cubicBezTo>
                  <a:cubicBezTo>
                    <a:pt x="22254" y="5631"/>
                    <a:pt x="21370" y="5565"/>
                    <a:pt x="20487" y="5565"/>
                  </a:cubicBezTo>
                  <a:cubicBezTo>
                    <a:pt x="19605" y="5565"/>
                    <a:pt x="18724" y="5631"/>
                    <a:pt x="17848" y="5762"/>
                  </a:cubicBezTo>
                  <a:cubicBezTo>
                    <a:pt x="16784" y="2169"/>
                    <a:pt x="13520" y="5"/>
                    <a:pt x="10122" y="5"/>
                  </a:cubicBezTo>
                  <a:cubicBezTo>
                    <a:pt x="8577" y="5"/>
                    <a:pt x="7004" y="452"/>
                    <a:pt x="5597" y="1416"/>
                  </a:cubicBezTo>
                  <a:cubicBezTo>
                    <a:pt x="1084" y="4500"/>
                    <a:pt x="906" y="11084"/>
                    <a:pt x="5228" y="14405"/>
                  </a:cubicBezTo>
                  <a:cubicBezTo>
                    <a:pt x="3823" y="16858"/>
                    <a:pt x="3025" y="19620"/>
                    <a:pt x="2906" y="22454"/>
                  </a:cubicBezTo>
                  <a:cubicBezTo>
                    <a:pt x="1204" y="22847"/>
                    <a:pt x="1" y="24371"/>
                    <a:pt x="1" y="26121"/>
                  </a:cubicBezTo>
                  <a:lnTo>
                    <a:pt x="1" y="29931"/>
                  </a:lnTo>
                  <a:cubicBezTo>
                    <a:pt x="1" y="31741"/>
                    <a:pt x="1299" y="33301"/>
                    <a:pt x="3085" y="33634"/>
                  </a:cubicBezTo>
                  <a:lnTo>
                    <a:pt x="36648" y="33705"/>
                  </a:lnTo>
                  <a:lnTo>
                    <a:pt x="38256" y="33586"/>
                  </a:lnTo>
                  <a:cubicBezTo>
                    <a:pt x="39935" y="33158"/>
                    <a:pt x="41101" y="31646"/>
                    <a:pt x="41101" y="29931"/>
                  </a:cubicBezTo>
                  <a:lnTo>
                    <a:pt x="41101" y="26121"/>
                  </a:lnTo>
                  <a:cubicBezTo>
                    <a:pt x="41101" y="24335"/>
                    <a:pt x="39851" y="22799"/>
                    <a:pt x="38101" y="22430"/>
                  </a:cubicBezTo>
                  <a:cubicBezTo>
                    <a:pt x="37982" y="19597"/>
                    <a:pt x="37184" y="16846"/>
                    <a:pt x="35767" y="14394"/>
                  </a:cubicBezTo>
                  <a:cubicBezTo>
                    <a:pt x="40066" y="11048"/>
                    <a:pt x="39875" y="4476"/>
                    <a:pt x="35374" y="1404"/>
                  </a:cubicBezTo>
                  <a:cubicBezTo>
                    <a:pt x="33970" y="446"/>
                    <a:pt x="32402" y="1"/>
                    <a:pt x="308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4"/>
          <p:cNvSpPr/>
          <p:nvPr/>
        </p:nvSpPr>
        <p:spPr>
          <a:xfrm>
            <a:off x="4108650" y="1005225"/>
            <a:ext cx="926700" cy="926700"/>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txBox="1"/>
          <p:nvPr>
            <p:ph type="title"/>
          </p:nvPr>
        </p:nvSpPr>
        <p:spPr>
          <a:xfrm>
            <a:off x="2900513" y="2052448"/>
            <a:ext cx="334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Tasks</a:t>
            </a:r>
            <a:endParaRPr/>
          </a:p>
        </p:txBody>
      </p:sp>
      <p:sp>
        <p:nvSpPr>
          <p:cNvPr id="743" name="Google Shape;743;p44"/>
          <p:cNvSpPr txBox="1"/>
          <p:nvPr>
            <p:ph idx="1" type="subTitle"/>
          </p:nvPr>
        </p:nvSpPr>
        <p:spPr>
          <a:xfrm>
            <a:off x="2900588" y="2992650"/>
            <a:ext cx="33429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describe the topic of this section</a:t>
            </a:r>
            <a:endParaRPr/>
          </a:p>
        </p:txBody>
      </p:sp>
      <p:sp>
        <p:nvSpPr>
          <p:cNvPr id="744" name="Google Shape;744;p44"/>
          <p:cNvSpPr txBox="1"/>
          <p:nvPr>
            <p:ph idx="2" type="title"/>
          </p:nvPr>
        </p:nvSpPr>
        <p:spPr>
          <a:xfrm>
            <a:off x="4133925" y="1151550"/>
            <a:ext cx="8763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45" name="Google Shape;745;p44"/>
          <p:cNvGrpSpPr/>
          <p:nvPr/>
        </p:nvGrpSpPr>
        <p:grpSpPr>
          <a:xfrm>
            <a:off x="719998" y="3792485"/>
            <a:ext cx="521962" cy="758711"/>
            <a:chOff x="2446425" y="1033300"/>
            <a:chExt cx="1176650" cy="1710350"/>
          </a:xfrm>
        </p:grpSpPr>
        <p:sp>
          <p:nvSpPr>
            <p:cNvPr id="746" name="Google Shape;746;p44"/>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44"/>
          <p:cNvGrpSpPr/>
          <p:nvPr/>
        </p:nvGrpSpPr>
        <p:grpSpPr>
          <a:xfrm>
            <a:off x="4108634" y="4268950"/>
            <a:ext cx="926731" cy="1011249"/>
            <a:chOff x="5316699" y="4268950"/>
            <a:chExt cx="926731" cy="1011249"/>
          </a:xfrm>
        </p:grpSpPr>
        <p:sp>
          <p:nvSpPr>
            <p:cNvPr id="753" name="Google Shape;753;p44"/>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4"/>
          <p:cNvGrpSpPr/>
          <p:nvPr/>
        </p:nvGrpSpPr>
        <p:grpSpPr>
          <a:xfrm>
            <a:off x="1267887" y="2165355"/>
            <a:ext cx="719514" cy="785033"/>
            <a:chOff x="5316699" y="4268950"/>
            <a:chExt cx="926731" cy="1011249"/>
          </a:xfrm>
        </p:grpSpPr>
        <p:sp>
          <p:nvSpPr>
            <p:cNvPr id="760" name="Google Shape;760;p44"/>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4"/>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4"/>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4"/>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4"/>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44"/>
          <p:cNvGrpSpPr/>
          <p:nvPr/>
        </p:nvGrpSpPr>
        <p:grpSpPr>
          <a:xfrm flipH="1">
            <a:off x="7083296" y="2009402"/>
            <a:ext cx="876317" cy="956035"/>
            <a:chOff x="5316699" y="4268950"/>
            <a:chExt cx="926731" cy="1011249"/>
          </a:xfrm>
        </p:grpSpPr>
        <p:sp>
          <p:nvSpPr>
            <p:cNvPr id="767" name="Google Shape;767;p44"/>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4"/>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4"/>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4"/>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4"/>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44"/>
          <p:cNvGrpSpPr/>
          <p:nvPr/>
        </p:nvGrpSpPr>
        <p:grpSpPr>
          <a:xfrm flipH="1">
            <a:off x="300272" y="304248"/>
            <a:ext cx="1001333" cy="1092352"/>
            <a:chOff x="5316699" y="4268950"/>
            <a:chExt cx="926731" cy="1011249"/>
          </a:xfrm>
        </p:grpSpPr>
        <p:sp>
          <p:nvSpPr>
            <p:cNvPr id="774" name="Google Shape;774;p44"/>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4"/>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4"/>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44"/>
          <p:cNvGrpSpPr/>
          <p:nvPr/>
        </p:nvGrpSpPr>
        <p:grpSpPr>
          <a:xfrm>
            <a:off x="8063662" y="429030"/>
            <a:ext cx="719514" cy="785033"/>
            <a:chOff x="5316699" y="4268950"/>
            <a:chExt cx="926731" cy="1011249"/>
          </a:xfrm>
        </p:grpSpPr>
        <p:sp>
          <p:nvSpPr>
            <p:cNvPr id="781" name="Google Shape;781;p44"/>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4"/>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4"/>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4"/>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4"/>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44"/>
          <p:cNvGrpSpPr/>
          <p:nvPr/>
        </p:nvGrpSpPr>
        <p:grpSpPr>
          <a:xfrm flipH="1">
            <a:off x="7902048" y="3792485"/>
            <a:ext cx="521962" cy="758711"/>
            <a:chOff x="2446425" y="1033300"/>
            <a:chExt cx="1176650" cy="1710350"/>
          </a:xfrm>
        </p:grpSpPr>
        <p:sp>
          <p:nvSpPr>
            <p:cNvPr id="788" name="Google Shape;788;p44"/>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4"/>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4400"/>
                                        <p:tgtEl>
                                          <p:spTgt spid="7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4300"/>
                                        <p:tgtEl>
                                          <p:spTgt spid="7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9"/>
                                        </p:tgtEl>
                                        <p:attrNameLst>
                                          <p:attrName>style.visibility</p:attrName>
                                        </p:attrNameLst>
                                      </p:cBhvr>
                                      <p:to>
                                        <p:strVal val="visible"/>
                                      </p:to>
                                    </p:set>
                                    <p:anim calcmode="lin" valueType="num">
                                      <p:cBhvr additive="base">
                                        <p:cTn dur="4500"/>
                                        <p:tgtEl>
                                          <p:spTgt spid="7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4300"/>
                                        <p:tgtEl>
                                          <p:spTgt spid="7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3900"/>
                                        <p:tgtEl>
                                          <p:spTgt spid="7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80"/>
                                        </p:tgtEl>
                                        <p:attrNameLst>
                                          <p:attrName>style.visibility</p:attrName>
                                        </p:attrNameLst>
                                      </p:cBhvr>
                                      <p:to>
                                        <p:strVal val="visible"/>
                                      </p:to>
                                    </p:set>
                                    <p:anim calcmode="lin" valueType="num">
                                      <p:cBhvr additive="base">
                                        <p:cTn dur="4200"/>
                                        <p:tgtEl>
                                          <p:spTgt spid="7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87"/>
                                        </p:tgtEl>
                                        <p:attrNameLst>
                                          <p:attrName>style.visibility</p:attrName>
                                        </p:attrNameLst>
                                      </p:cBhvr>
                                      <p:to>
                                        <p:strVal val="visible"/>
                                      </p:to>
                                    </p:set>
                                    <p:anim calcmode="lin" valueType="num">
                                      <p:cBhvr additive="base">
                                        <p:cTn dur="4000"/>
                                        <p:tgtEl>
                                          <p:spTgt spid="7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Skeld Tasks Guide</a:t>
            </a:r>
            <a:endParaRPr/>
          </a:p>
        </p:txBody>
      </p:sp>
      <p:graphicFrame>
        <p:nvGraphicFramePr>
          <p:cNvPr id="799" name="Google Shape;799;p45"/>
          <p:cNvGraphicFramePr/>
          <p:nvPr/>
        </p:nvGraphicFramePr>
        <p:xfrm>
          <a:off x="770000" y="1393075"/>
          <a:ext cx="3000000" cy="3000000"/>
        </p:xfrm>
        <a:graphic>
          <a:graphicData uri="http://schemas.openxmlformats.org/drawingml/2006/table">
            <a:tbl>
              <a:tblPr>
                <a:noFill/>
                <a:tableStyleId>{57BF65E6-491E-4E49-872D-2DDAFBB1CBBE}</a:tableStyleId>
              </a:tblPr>
              <a:tblGrid>
                <a:gridCol w="1780700"/>
                <a:gridCol w="5823300"/>
              </a:tblGrid>
              <a:tr h="261550">
                <a:tc>
                  <a:txBody>
                    <a:bodyPr/>
                    <a:lstStyle/>
                    <a:p>
                      <a:pPr indent="0" lvl="0" marL="0" rtl="0" algn="l">
                        <a:spcBef>
                          <a:spcPts val="0"/>
                        </a:spcBef>
                        <a:spcAft>
                          <a:spcPts val="0"/>
                        </a:spcAft>
                        <a:buNone/>
                      </a:pPr>
                      <a:r>
                        <a:rPr b="1" lang="en" sz="2200">
                          <a:solidFill>
                            <a:schemeClr val="dk1"/>
                          </a:solidFill>
                          <a:latin typeface="Amatic SC"/>
                          <a:ea typeface="Amatic SC"/>
                          <a:cs typeface="Amatic SC"/>
                          <a:sym typeface="Amatic SC"/>
                        </a:rPr>
                        <a:t>Room</a:t>
                      </a:r>
                      <a:endParaRPr b="1" sz="2200">
                        <a:solidFill>
                          <a:schemeClr val="dk1"/>
                        </a:solidFill>
                        <a:latin typeface="Amatic SC"/>
                        <a:ea typeface="Amatic SC"/>
                        <a:cs typeface="Amatic SC"/>
                        <a:sym typeface="Amatic SC"/>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2200">
                          <a:solidFill>
                            <a:schemeClr val="dk1"/>
                          </a:solidFill>
                          <a:latin typeface="Amatic SC"/>
                          <a:ea typeface="Amatic SC"/>
                          <a:cs typeface="Amatic SC"/>
                          <a:sym typeface="Amatic SC"/>
                        </a:rPr>
                        <a:t>Task</a:t>
                      </a:r>
                      <a:endParaRPr b="1" sz="2200">
                        <a:solidFill>
                          <a:schemeClr val="dk1"/>
                        </a:solidFill>
                        <a:latin typeface="Amatic SC"/>
                        <a:ea typeface="Amatic SC"/>
                        <a:cs typeface="Amatic SC"/>
                        <a:sym typeface="Amatic SC"/>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3F3F3"/>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Admin</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Swipe Card, Fix Wires and Upload Data</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Cafeteria</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Upload Data, Fix wires and Empty garbage</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Communications</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Upload Data From Communications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Electrical</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Upload Data, Calibrate Distributor, Divert Power</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Engines</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Align Engine Output</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Medbay</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Submit Scan and Inspect Sample</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Navigation</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Fix wires, Upload Data, Chart Course, Stabilize Steering</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Reactor</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Unlock Manifolds, Start Reactor</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Shields</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Prime Shields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Storage</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Fuel Engines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Weapons</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Clear Asteroids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Mira HQ </a:t>
            </a:r>
            <a:r>
              <a:rPr lang="en"/>
              <a:t>Tasks Guide</a:t>
            </a:r>
            <a:endParaRPr/>
          </a:p>
        </p:txBody>
      </p:sp>
      <p:graphicFrame>
        <p:nvGraphicFramePr>
          <p:cNvPr id="805" name="Google Shape;805;p46"/>
          <p:cNvGraphicFramePr/>
          <p:nvPr/>
        </p:nvGraphicFramePr>
        <p:xfrm>
          <a:off x="770000" y="1393075"/>
          <a:ext cx="3000000" cy="3000000"/>
        </p:xfrm>
        <a:graphic>
          <a:graphicData uri="http://schemas.openxmlformats.org/drawingml/2006/table">
            <a:tbl>
              <a:tblPr>
                <a:noFill/>
                <a:tableStyleId>{57BF65E6-491E-4E49-872D-2DDAFBB1CBBE}</a:tableStyleId>
              </a:tblPr>
              <a:tblGrid>
                <a:gridCol w="1780700"/>
                <a:gridCol w="5823300"/>
              </a:tblGrid>
              <a:tr h="261550">
                <a:tc>
                  <a:txBody>
                    <a:bodyPr/>
                    <a:lstStyle/>
                    <a:p>
                      <a:pPr indent="0" lvl="0" marL="0" rtl="0" algn="l">
                        <a:spcBef>
                          <a:spcPts val="0"/>
                        </a:spcBef>
                        <a:spcAft>
                          <a:spcPts val="0"/>
                        </a:spcAft>
                        <a:buNone/>
                      </a:pPr>
                      <a:r>
                        <a:rPr b="1" lang="en" sz="2200">
                          <a:solidFill>
                            <a:schemeClr val="dk1"/>
                          </a:solidFill>
                          <a:latin typeface="Amatic SC"/>
                          <a:ea typeface="Amatic SC"/>
                          <a:cs typeface="Amatic SC"/>
                          <a:sym typeface="Amatic SC"/>
                        </a:rPr>
                        <a:t>Room</a:t>
                      </a:r>
                      <a:endParaRPr b="1" sz="2200">
                        <a:solidFill>
                          <a:schemeClr val="dk1"/>
                        </a:solidFill>
                        <a:latin typeface="Amatic SC"/>
                        <a:ea typeface="Amatic SC"/>
                        <a:cs typeface="Amatic SC"/>
                        <a:sym typeface="Amatic SC"/>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2200">
                          <a:solidFill>
                            <a:schemeClr val="dk1"/>
                          </a:solidFill>
                          <a:latin typeface="Amatic SC"/>
                          <a:ea typeface="Amatic SC"/>
                          <a:cs typeface="Amatic SC"/>
                          <a:sym typeface="Amatic SC"/>
                        </a:rPr>
                        <a:t>Task</a:t>
                      </a:r>
                      <a:endParaRPr b="1" sz="2200">
                        <a:solidFill>
                          <a:schemeClr val="dk1"/>
                        </a:solidFill>
                        <a:latin typeface="Amatic SC"/>
                        <a:ea typeface="Amatic SC"/>
                        <a:cs typeface="Amatic SC"/>
                        <a:sym typeface="Amatic SC"/>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3F3F3"/>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Admin</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Prime Shields, Chart Course, ID Code</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Balcony</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Clear Asteroids, Measure Weather</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Cafeteria</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Empty Garbage, Buy Beverage</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Green House</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Clean O2 Filter</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Locker Room</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Fix Wiring</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Laboratory</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Assemble Artefact, Sort Samples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Launch Pad</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Fuel Engines, Run Diagnostics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MedBay</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Submit Scan</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Office</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Process Data</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Reactor</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Start Reactor, Unlock Manifold, Divert Power To</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Storage</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Water Plants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Polus</a:t>
            </a:r>
            <a:r>
              <a:rPr lang="en"/>
              <a:t> Tasks Guide</a:t>
            </a:r>
            <a:endParaRPr/>
          </a:p>
        </p:txBody>
      </p:sp>
      <p:graphicFrame>
        <p:nvGraphicFramePr>
          <p:cNvPr id="811" name="Google Shape;811;p47"/>
          <p:cNvGraphicFramePr/>
          <p:nvPr/>
        </p:nvGraphicFramePr>
        <p:xfrm>
          <a:off x="770000" y="1292675"/>
          <a:ext cx="3000000" cy="3000000"/>
        </p:xfrm>
        <a:graphic>
          <a:graphicData uri="http://schemas.openxmlformats.org/drawingml/2006/table">
            <a:tbl>
              <a:tblPr>
                <a:noFill/>
                <a:tableStyleId>{57BF65E6-491E-4E49-872D-2DDAFBB1CBBE}</a:tableStyleId>
              </a:tblPr>
              <a:tblGrid>
                <a:gridCol w="1780700"/>
                <a:gridCol w="5823300"/>
              </a:tblGrid>
              <a:tr h="261550">
                <a:tc>
                  <a:txBody>
                    <a:bodyPr/>
                    <a:lstStyle/>
                    <a:p>
                      <a:pPr indent="0" lvl="0" marL="0" rtl="0" algn="l">
                        <a:spcBef>
                          <a:spcPts val="0"/>
                        </a:spcBef>
                        <a:spcAft>
                          <a:spcPts val="0"/>
                        </a:spcAft>
                        <a:buNone/>
                      </a:pPr>
                      <a:r>
                        <a:rPr b="1" lang="en" sz="2200">
                          <a:solidFill>
                            <a:schemeClr val="dk1"/>
                          </a:solidFill>
                          <a:latin typeface="Amatic SC"/>
                          <a:ea typeface="Amatic SC"/>
                          <a:cs typeface="Amatic SC"/>
                          <a:sym typeface="Amatic SC"/>
                        </a:rPr>
                        <a:t>Room</a:t>
                      </a:r>
                      <a:endParaRPr b="1" sz="2200">
                        <a:solidFill>
                          <a:schemeClr val="dk1"/>
                        </a:solidFill>
                        <a:latin typeface="Amatic SC"/>
                        <a:ea typeface="Amatic SC"/>
                        <a:cs typeface="Amatic SC"/>
                        <a:sym typeface="Amatic SC"/>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2200">
                          <a:solidFill>
                            <a:schemeClr val="dk1"/>
                          </a:solidFill>
                          <a:latin typeface="Amatic SC"/>
                          <a:ea typeface="Amatic SC"/>
                          <a:cs typeface="Amatic SC"/>
                          <a:sym typeface="Amatic SC"/>
                        </a:rPr>
                        <a:t>Task</a:t>
                      </a:r>
                      <a:endParaRPr b="1" sz="2200">
                        <a:solidFill>
                          <a:schemeClr val="dk1"/>
                        </a:solidFill>
                        <a:latin typeface="Amatic SC"/>
                        <a:ea typeface="Amatic SC"/>
                        <a:cs typeface="Amatic SC"/>
                        <a:sym typeface="Amatic SC"/>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3F3F3"/>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Boiler Room</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Open Waterways, Replace Water Jug</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Communications</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Upload Data</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Decontamination</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Fix Wiring</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Dropship</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Insert Keys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Electrical</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Upload Data</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Laboratory</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Align Telescope,</a:t>
                      </a:r>
                      <a:r>
                        <a:rPr lang="en" sz="1200">
                          <a:solidFill>
                            <a:schemeClr val="lt1"/>
                          </a:solidFill>
                          <a:highlight>
                            <a:schemeClr val="dk1"/>
                          </a:highlight>
                          <a:latin typeface="Roboto Mono"/>
                          <a:ea typeface="Roboto Mono"/>
                          <a:cs typeface="Roboto Mono"/>
                          <a:sym typeface="Roboto Mono"/>
                        </a:rPr>
                        <a:t> Fix Weather Node, </a:t>
                      </a:r>
                      <a:r>
                        <a:rPr lang="en" sz="1200">
                          <a:solidFill>
                            <a:schemeClr val="lt1"/>
                          </a:solidFill>
                          <a:highlight>
                            <a:schemeClr val="dk1"/>
                          </a:highlight>
                          <a:latin typeface="Roboto Mono"/>
                          <a:ea typeface="Roboto Mono"/>
                          <a:cs typeface="Roboto Mono"/>
                          <a:sym typeface="Roboto Mono"/>
                        </a:rPr>
                        <a:t>Inspect Sample, Reboot Wifi, Record Temperature, Repair Drill, Submit Scan</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Launch Pad</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Fuel Engines, Run Diagnostics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O2</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Empty Garbage, Fill Canisters, Monitor Tree, Upload Data</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Office</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Fix Wiring, Replace Water Jug, Scan Boarding Pass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Specimen Room</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Start Reactor, Store Artifacts, Unlock Manifolds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r h="261550">
                <a:tc>
                  <a:txBody>
                    <a:bodyPr/>
                    <a:lstStyle/>
                    <a:p>
                      <a:pPr indent="0" lvl="0" marL="0" rtl="0" algn="l">
                        <a:spcBef>
                          <a:spcPts val="0"/>
                        </a:spcBef>
                        <a:spcAft>
                          <a:spcPts val="0"/>
                        </a:spcAft>
                        <a:buNone/>
                      </a:pPr>
                      <a:r>
                        <a:rPr lang="en" sz="1300">
                          <a:solidFill>
                            <a:schemeClr val="accent2"/>
                          </a:solidFill>
                          <a:highlight>
                            <a:schemeClr val="dk1"/>
                          </a:highlight>
                          <a:latin typeface="Roboto Mono"/>
                          <a:ea typeface="Roboto Mono"/>
                          <a:cs typeface="Roboto Mono"/>
                          <a:sym typeface="Roboto Mono"/>
                        </a:rPr>
                        <a:t>Storage</a:t>
                      </a:r>
                      <a:endParaRPr sz="1300">
                        <a:solidFill>
                          <a:schemeClr val="accent2"/>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chemeClr val="lt1"/>
                          </a:solidFill>
                          <a:highlight>
                            <a:schemeClr val="dk1"/>
                          </a:highlight>
                          <a:latin typeface="Roboto Mono"/>
                          <a:ea typeface="Roboto Mono"/>
                          <a:cs typeface="Roboto Mono"/>
                          <a:sym typeface="Roboto Mono"/>
                        </a:rPr>
                        <a:t>Fuel Engines</a:t>
                      </a:r>
                      <a:endParaRPr sz="1200">
                        <a:solidFill>
                          <a:schemeClr val="lt1"/>
                        </a:solidFill>
                        <a:highlight>
                          <a:schemeClr val="dk1"/>
                        </a:highlight>
                        <a:latin typeface="Roboto Mono"/>
                        <a:ea typeface="Roboto Mono"/>
                        <a:cs typeface="Roboto Mono"/>
                        <a:sym typeface="Roboto Mono"/>
                      </a:endParaRPr>
                    </a:p>
                  </a:txBody>
                  <a:tcPr marT="0" marB="0" marR="0" marL="900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8"/>
          <p:cNvSpPr/>
          <p:nvPr/>
        </p:nvSpPr>
        <p:spPr>
          <a:xfrm>
            <a:off x="4108650" y="1005225"/>
            <a:ext cx="926700" cy="926700"/>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48"/>
          <p:cNvGrpSpPr/>
          <p:nvPr/>
        </p:nvGrpSpPr>
        <p:grpSpPr>
          <a:xfrm>
            <a:off x="719998" y="3792485"/>
            <a:ext cx="521962" cy="758711"/>
            <a:chOff x="2446425" y="1033300"/>
            <a:chExt cx="1176650" cy="1710350"/>
          </a:xfrm>
        </p:grpSpPr>
        <p:sp>
          <p:nvSpPr>
            <p:cNvPr id="818" name="Google Shape;818;p48"/>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8"/>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8"/>
          <p:cNvGrpSpPr/>
          <p:nvPr/>
        </p:nvGrpSpPr>
        <p:grpSpPr>
          <a:xfrm>
            <a:off x="4108634" y="4268950"/>
            <a:ext cx="926731" cy="1011249"/>
            <a:chOff x="5316699" y="4268950"/>
            <a:chExt cx="926731" cy="1011249"/>
          </a:xfrm>
        </p:grpSpPr>
        <p:sp>
          <p:nvSpPr>
            <p:cNvPr id="825" name="Google Shape;825;p48"/>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8"/>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8"/>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8"/>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8"/>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48"/>
          <p:cNvGrpSpPr/>
          <p:nvPr/>
        </p:nvGrpSpPr>
        <p:grpSpPr>
          <a:xfrm>
            <a:off x="1267887" y="2165355"/>
            <a:ext cx="719514" cy="785033"/>
            <a:chOff x="5316699" y="4268950"/>
            <a:chExt cx="926731" cy="1011249"/>
          </a:xfrm>
        </p:grpSpPr>
        <p:sp>
          <p:nvSpPr>
            <p:cNvPr id="832" name="Google Shape;832;p48"/>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8"/>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8"/>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8"/>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8"/>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8"/>
          <p:cNvGrpSpPr/>
          <p:nvPr/>
        </p:nvGrpSpPr>
        <p:grpSpPr>
          <a:xfrm flipH="1">
            <a:off x="7083296" y="2009402"/>
            <a:ext cx="876317" cy="956035"/>
            <a:chOff x="5316699" y="4268950"/>
            <a:chExt cx="926731" cy="1011249"/>
          </a:xfrm>
        </p:grpSpPr>
        <p:sp>
          <p:nvSpPr>
            <p:cNvPr id="839" name="Google Shape;839;p48"/>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8"/>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8"/>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8"/>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8"/>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8"/>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48"/>
          <p:cNvGrpSpPr/>
          <p:nvPr/>
        </p:nvGrpSpPr>
        <p:grpSpPr>
          <a:xfrm flipH="1">
            <a:off x="300272" y="304248"/>
            <a:ext cx="1001333" cy="1092352"/>
            <a:chOff x="5316699" y="4268950"/>
            <a:chExt cx="926731" cy="1011249"/>
          </a:xfrm>
        </p:grpSpPr>
        <p:sp>
          <p:nvSpPr>
            <p:cNvPr id="846" name="Google Shape;846;p48"/>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8"/>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8"/>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8"/>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8"/>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8"/>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8"/>
          <p:cNvGrpSpPr/>
          <p:nvPr/>
        </p:nvGrpSpPr>
        <p:grpSpPr>
          <a:xfrm>
            <a:off x="8063662" y="429030"/>
            <a:ext cx="719514" cy="785033"/>
            <a:chOff x="5316699" y="4268950"/>
            <a:chExt cx="926731" cy="1011249"/>
          </a:xfrm>
        </p:grpSpPr>
        <p:sp>
          <p:nvSpPr>
            <p:cNvPr id="853" name="Google Shape;853;p48"/>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8"/>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48"/>
          <p:cNvGrpSpPr/>
          <p:nvPr/>
        </p:nvGrpSpPr>
        <p:grpSpPr>
          <a:xfrm flipH="1">
            <a:off x="7902048" y="3792485"/>
            <a:ext cx="521962" cy="758711"/>
            <a:chOff x="2446425" y="1033300"/>
            <a:chExt cx="1176650" cy="1710350"/>
          </a:xfrm>
        </p:grpSpPr>
        <p:sp>
          <p:nvSpPr>
            <p:cNvPr id="860" name="Google Shape;860;p48"/>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8"/>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8"/>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8"/>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48"/>
          <p:cNvSpPr txBox="1"/>
          <p:nvPr>
            <p:ph type="title"/>
          </p:nvPr>
        </p:nvSpPr>
        <p:spPr>
          <a:xfrm>
            <a:off x="2900513" y="2052448"/>
            <a:ext cx="334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Maps</a:t>
            </a:r>
            <a:endParaRPr/>
          </a:p>
        </p:txBody>
      </p:sp>
      <p:sp>
        <p:nvSpPr>
          <p:cNvPr id="867" name="Google Shape;867;p48"/>
          <p:cNvSpPr txBox="1"/>
          <p:nvPr>
            <p:ph idx="1" type="subTitle"/>
          </p:nvPr>
        </p:nvSpPr>
        <p:spPr>
          <a:xfrm>
            <a:off x="2900588" y="2992650"/>
            <a:ext cx="33429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describe the topic of this section</a:t>
            </a:r>
            <a:endParaRPr/>
          </a:p>
        </p:txBody>
      </p:sp>
      <p:sp>
        <p:nvSpPr>
          <p:cNvPr id="868" name="Google Shape;868;p48"/>
          <p:cNvSpPr txBox="1"/>
          <p:nvPr>
            <p:ph idx="2" type="title"/>
          </p:nvPr>
        </p:nvSpPr>
        <p:spPr>
          <a:xfrm>
            <a:off x="4133925" y="1151550"/>
            <a:ext cx="8763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817"/>
                                        </p:tgtEl>
                                        <p:attrNameLst>
                                          <p:attrName>style.visibility</p:attrName>
                                        </p:attrNameLst>
                                      </p:cBhvr>
                                      <p:to>
                                        <p:strVal val="visible"/>
                                      </p:to>
                                    </p:set>
                                    <p:anim calcmode="lin" valueType="num">
                                      <p:cBhvr additive="base">
                                        <p:cTn dur="4500"/>
                                        <p:tgtEl>
                                          <p:spTgt spid="8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24"/>
                                        </p:tgtEl>
                                        <p:attrNameLst>
                                          <p:attrName>style.visibility</p:attrName>
                                        </p:attrNameLst>
                                      </p:cBhvr>
                                      <p:to>
                                        <p:strVal val="visible"/>
                                      </p:to>
                                    </p:set>
                                    <p:anim calcmode="lin" valueType="num">
                                      <p:cBhvr additive="base">
                                        <p:cTn dur="4500"/>
                                        <p:tgtEl>
                                          <p:spTgt spid="8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4500"/>
                                        <p:tgtEl>
                                          <p:spTgt spid="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4500"/>
                                        <p:tgtEl>
                                          <p:spTgt spid="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4500"/>
                                        <p:tgtEl>
                                          <p:spTgt spid="8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52"/>
                                        </p:tgtEl>
                                        <p:attrNameLst>
                                          <p:attrName>style.visibility</p:attrName>
                                        </p:attrNameLst>
                                      </p:cBhvr>
                                      <p:to>
                                        <p:strVal val="visible"/>
                                      </p:to>
                                    </p:set>
                                    <p:anim calcmode="lin" valueType="num">
                                      <p:cBhvr additive="base">
                                        <p:cTn dur="4500"/>
                                        <p:tgtEl>
                                          <p:spTgt spid="8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59"/>
                                        </p:tgtEl>
                                        <p:attrNameLst>
                                          <p:attrName>style.visibility</p:attrName>
                                        </p:attrNameLst>
                                      </p:cBhvr>
                                      <p:to>
                                        <p:strVal val="visible"/>
                                      </p:to>
                                    </p:set>
                                    <p:anim calcmode="lin" valueType="num">
                                      <p:cBhvr additive="base">
                                        <p:cTn dur="4500"/>
                                        <p:tgtEl>
                                          <p:spTgt spid="8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221" name="Google Shape;221;p31"/>
          <p:cNvSpPr txBox="1"/>
          <p:nvPr>
            <p:ph idx="1" type="body"/>
          </p:nvPr>
        </p:nvSpPr>
        <p:spPr>
          <a:xfrm>
            <a:off x="720000" y="1139700"/>
            <a:ext cx="7704000" cy="3463500"/>
          </a:xfrm>
          <a:prstGeom prst="rect">
            <a:avLst/>
          </a:prstGeom>
        </p:spPr>
        <p:txBody>
          <a:bodyPr anchorCtr="0" anchor="t" bIns="91425" lIns="0" spcFirstLastPara="1" rIns="0" wrap="square" tIns="91425">
            <a:noAutofit/>
          </a:bodyPr>
          <a:lstStyle/>
          <a:p>
            <a:pPr indent="0" lvl="0" marL="0" rtl="0" algn="l">
              <a:lnSpc>
                <a:spcPct val="60000"/>
              </a:lnSpc>
              <a:spcBef>
                <a:spcPts val="0"/>
              </a:spcBef>
              <a:spcAft>
                <a:spcPts val="0"/>
              </a:spcAft>
              <a:buNone/>
            </a:pPr>
            <a:r>
              <a:rPr lang="en">
                <a:highlight>
                  <a:schemeClr val="dk1"/>
                </a:highlight>
              </a:rPr>
              <a:t>Here’s what you’ll find in this </a:t>
            </a:r>
            <a:r>
              <a:rPr b="1" lang="en">
                <a:highlight>
                  <a:schemeClr val="dk1"/>
                </a:highlight>
                <a:uFill>
                  <a:noFill/>
                </a:uFill>
                <a:hlinkClick r:id="rId3"/>
              </a:rPr>
              <a:t>Slidesgo</a:t>
            </a:r>
            <a:r>
              <a:rPr lang="en">
                <a:highlight>
                  <a:schemeClr val="dk1"/>
                </a:highlight>
              </a:rPr>
              <a:t> template:</a:t>
            </a:r>
            <a:endParaRPr>
              <a:highlight>
                <a:schemeClr val="dk1"/>
              </a:highlight>
            </a:endParaRPr>
          </a:p>
          <a:p>
            <a:pPr indent="-301625" lvl="0" marL="457200" rtl="0" algn="l">
              <a:spcBef>
                <a:spcPts val="0"/>
              </a:spcBef>
              <a:spcAft>
                <a:spcPts val="0"/>
              </a:spcAft>
              <a:buSzPts val="1150"/>
              <a:buAutoNum type="arabicPeriod"/>
            </a:pPr>
            <a:r>
              <a:rPr lang="en">
                <a:highlight>
                  <a:schemeClr val="dk1"/>
                </a:highlight>
              </a:rPr>
              <a:t>A slide structure based on a multi-purpose, which you can easily adapt to your needs. For more info on how to edit the template, please visit </a:t>
            </a:r>
            <a:r>
              <a:rPr b="1" lang="en">
                <a:highlight>
                  <a:schemeClr val="dk1"/>
                </a:highlight>
                <a:uFill>
                  <a:noFill/>
                </a:uFill>
                <a:hlinkClick r:id="rId4"/>
              </a:rPr>
              <a:t>Slidesgo School</a:t>
            </a:r>
            <a:r>
              <a:rPr lang="en">
                <a:highlight>
                  <a:schemeClr val="dk1"/>
                </a:highlight>
              </a:rPr>
              <a:t> or read our </a:t>
            </a:r>
            <a:r>
              <a:rPr b="1" lang="en">
                <a:highlight>
                  <a:schemeClr val="dk1"/>
                </a:highlight>
                <a:uFill>
                  <a:noFill/>
                </a:uFill>
                <a:hlinkClick r:id="rId5"/>
              </a:rPr>
              <a:t>FAQs</a:t>
            </a:r>
            <a:r>
              <a:rPr lang="en">
                <a:highlight>
                  <a:schemeClr val="dk1"/>
                </a:highlight>
              </a:rPr>
              <a:t>.</a:t>
            </a:r>
            <a:endParaRPr>
              <a:highlight>
                <a:schemeClr val="dk1"/>
              </a:highlight>
            </a:endParaRPr>
          </a:p>
          <a:p>
            <a:pPr indent="-301625" lvl="0" marL="457200" rtl="0" algn="l">
              <a:spcBef>
                <a:spcPts val="0"/>
              </a:spcBef>
              <a:spcAft>
                <a:spcPts val="0"/>
              </a:spcAft>
              <a:buSzPts val="1150"/>
              <a:buAutoNum type="arabicPeriod"/>
            </a:pPr>
            <a:r>
              <a:rPr lang="en">
                <a:highlight>
                  <a:schemeClr val="dk1"/>
                </a:highlight>
              </a:rPr>
              <a:t>An assortment of illustrations that are suitable for use in the presentation can be found in the </a:t>
            </a:r>
            <a:r>
              <a:rPr b="1" lang="en">
                <a:highlight>
                  <a:schemeClr val="dk1"/>
                </a:highlight>
                <a:uFill>
                  <a:noFill/>
                </a:uFill>
                <a:hlinkClick action="ppaction://hlinksldjump" r:id="rId6"/>
              </a:rPr>
              <a:t>alternative resources</a:t>
            </a:r>
            <a:r>
              <a:rPr lang="en">
                <a:highlight>
                  <a:schemeClr val="dk1"/>
                </a:highlight>
              </a:rPr>
              <a:t> slide.</a:t>
            </a:r>
            <a:endParaRPr>
              <a:highlight>
                <a:schemeClr val="dk1"/>
              </a:highlight>
            </a:endParaRPr>
          </a:p>
          <a:p>
            <a:pPr indent="-301625" lvl="0" marL="457200" rtl="0" algn="l">
              <a:spcBef>
                <a:spcPts val="0"/>
              </a:spcBef>
              <a:spcAft>
                <a:spcPts val="0"/>
              </a:spcAft>
              <a:buSzPts val="1150"/>
              <a:buAutoNum type="arabicPeriod"/>
            </a:pPr>
            <a:r>
              <a:rPr lang="en">
                <a:highlight>
                  <a:schemeClr val="dk1"/>
                </a:highlight>
              </a:rPr>
              <a:t>A </a:t>
            </a:r>
            <a:r>
              <a:rPr b="1" lang="en">
                <a:highlight>
                  <a:schemeClr val="dk1"/>
                </a:highlight>
                <a:uFill>
                  <a:noFill/>
                </a:uFill>
                <a:hlinkClick action="ppaction://hlinksldjump" r:id="rId7"/>
              </a:rPr>
              <a:t>thanks</a:t>
            </a:r>
            <a:r>
              <a:rPr lang="en">
                <a:highlight>
                  <a:schemeClr val="dk1"/>
                </a:highlight>
              </a:rPr>
              <a:t> slide, which you must keep so that proper credits for our design are given.</a:t>
            </a:r>
            <a:endParaRPr>
              <a:highlight>
                <a:schemeClr val="dk1"/>
              </a:highlight>
            </a:endParaRPr>
          </a:p>
          <a:p>
            <a:pPr indent="-301625" lvl="0" marL="457200" rtl="0" algn="l">
              <a:spcBef>
                <a:spcPts val="0"/>
              </a:spcBef>
              <a:spcAft>
                <a:spcPts val="0"/>
              </a:spcAft>
              <a:buSzPts val="1150"/>
              <a:buAutoNum type="arabicPeriod"/>
            </a:pPr>
            <a:r>
              <a:rPr lang="en">
                <a:highlight>
                  <a:schemeClr val="dk1"/>
                </a:highlight>
              </a:rPr>
              <a:t>A </a:t>
            </a:r>
            <a:r>
              <a:rPr b="1" lang="en">
                <a:highlight>
                  <a:schemeClr val="dk1"/>
                </a:highlight>
                <a:uFill>
                  <a:noFill/>
                </a:uFill>
                <a:hlinkClick action="ppaction://hlinksldjump" r:id="rId8"/>
              </a:rPr>
              <a:t>resources</a:t>
            </a:r>
            <a:r>
              <a:rPr lang="en">
                <a:highlight>
                  <a:schemeClr val="dk1"/>
                </a:highlight>
                <a:uFill>
                  <a:noFill/>
                </a:uFill>
                <a:hlinkClick action="ppaction://hlinksldjump" r:id="rId9"/>
              </a:rPr>
              <a:t> slide</a:t>
            </a:r>
            <a:r>
              <a:rPr lang="en">
                <a:highlight>
                  <a:schemeClr val="dk1"/>
                </a:highlight>
              </a:rPr>
              <a:t>, where you’ll find links to all the elements used in the template.</a:t>
            </a:r>
            <a:endParaRPr>
              <a:highlight>
                <a:schemeClr val="dk1"/>
              </a:highlight>
            </a:endParaRPr>
          </a:p>
          <a:p>
            <a:pPr indent="-301625" lvl="0" marL="457200" rtl="0" algn="l">
              <a:spcBef>
                <a:spcPts val="0"/>
              </a:spcBef>
              <a:spcAft>
                <a:spcPts val="0"/>
              </a:spcAft>
              <a:buSzPts val="1150"/>
              <a:buAutoNum type="arabicPeriod"/>
            </a:pPr>
            <a:r>
              <a:rPr b="1" lang="en">
                <a:highlight>
                  <a:schemeClr val="dk1"/>
                </a:highlight>
                <a:uFill>
                  <a:noFill/>
                </a:uFill>
                <a:hlinkClick action="ppaction://hlinksldjump" r:id="rId10"/>
              </a:rPr>
              <a:t>Instructions for use</a:t>
            </a:r>
            <a:r>
              <a:rPr lang="en">
                <a:highlight>
                  <a:schemeClr val="dk1"/>
                </a:highlight>
              </a:rPr>
              <a:t>.</a:t>
            </a:r>
            <a:endParaRPr>
              <a:highlight>
                <a:schemeClr val="dk1"/>
              </a:highlight>
            </a:endParaRPr>
          </a:p>
          <a:p>
            <a:pPr indent="-301625" lvl="0" marL="457200" rtl="0" algn="l">
              <a:spcBef>
                <a:spcPts val="0"/>
              </a:spcBef>
              <a:spcAft>
                <a:spcPts val="0"/>
              </a:spcAft>
              <a:buSzPts val="1150"/>
              <a:buAutoNum type="arabicPeriod"/>
            </a:pPr>
            <a:r>
              <a:rPr lang="en">
                <a:highlight>
                  <a:schemeClr val="dk1"/>
                </a:highlight>
              </a:rPr>
              <a:t>Final slides with:</a:t>
            </a:r>
            <a:endParaRPr>
              <a:highlight>
                <a:schemeClr val="dk1"/>
              </a:highlight>
            </a:endParaRPr>
          </a:p>
          <a:p>
            <a:pPr indent="-301625" lvl="0" marL="914400" rtl="0" algn="l">
              <a:spcBef>
                <a:spcPts val="0"/>
              </a:spcBef>
              <a:spcAft>
                <a:spcPts val="0"/>
              </a:spcAft>
              <a:buClr>
                <a:schemeClr val="accent1"/>
              </a:buClr>
              <a:buSzPts val="1150"/>
              <a:buChar char="●"/>
            </a:pPr>
            <a:r>
              <a:rPr lang="en">
                <a:highlight>
                  <a:schemeClr val="dk1"/>
                </a:highlight>
              </a:rPr>
              <a:t>The</a:t>
            </a:r>
            <a:r>
              <a:rPr lang="en">
                <a:highlight>
                  <a:schemeClr val="dk1"/>
                </a:highlight>
                <a:uFill>
                  <a:noFill/>
                </a:uFill>
                <a:hlinkClick action="ppaction://hlinksldjump" r:id="rId11"/>
              </a:rPr>
              <a:t> </a:t>
            </a:r>
            <a:r>
              <a:rPr b="1" lang="en">
                <a:highlight>
                  <a:schemeClr val="dk1"/>
                </a:highlight>
                <a:uFill>
                  <a:noFill/>
                </a:uFill>
                <a:hlinkClick action="ppaction://hlinksldjump" r:id="rId12"/>
              </a:rPr>
              <a:t>fonts and colors</a:t>
            </a:r>
            <a:r>
              <a:rPr lang="en">
                <a:highlight>
                  <a:schemeClr val="dk1"/>
                </a:highlight>
              </a:rPr>
              <a:t> used in the template.</a:t>
            </a:r>
            <a:endParaRPr>
              <a:highlight>
                <a:schemeClr val="dk1"/>
              </a:highlight>
            </a:endParaRPr>
          </a:p>
          <a:p>
            <a:pPr indent="-301625" lvl="0" marL="914400" rtl="0" algn="l">
              <a:spcBef>
                <a:spcPts val="0"/>
              </a:spcBef>
              <a:spcAft>
                <a:spcPts val="0"/>
              </a:spcAft>
              <a:buClr>
                <a:schemeClr val="accent1"/>
              </a:buClr>
              <a:buSzPts val="1150"/>
              <a:buChar char="●"/>
            </a:pPr>
            <a:r>
              <a:rPr lang="en">
                <a:highlight>
                  <a:schemeClr val="dk1"/>
                </a:highlight>
              </a:rPr>
              <a:t>A selection of </a:t>
            </a:r>
            <a:r>
              <a:rPr b="1" lang="en">
                <a:highlight>
                  <a:schemeClr val="dk1"/>
                </a:highlight>
                <a:uFill>
                  <a:noFill/>
                </a:uFill>
                <a:hlinkClick action="ppaction://hlinksldjump" r:id="rId13"/>
              </a:rPr>
              <a:t>illustrations</a:t>
            </a:r>
            <a:r>
              <a:rPr lang="en">
                <a:highlight>
                  <a:schemeClr val="dk1"/>
                </a:highlight>
              </a:rPr>
              <a:t>. You can also customize and animate them as you wish with the online editor. Visit </a:t>
            </a:r>
            <a:r>
              <a:rPr b="1" lang="en">
                <a:highlight>
                  <a:schemeClr val="dk1"/>
                </a:highlight>
                <a:uFill>
                  <a:noFill/>
                </a:uFill>
                <a:hlinkClick r:id="rId14"/>
              </a:rPr>
              <a:t>Stories by Freepik</a:t>
            </a:r>
            <a:r>
              <a:rPr lang="en">
                <a:highlight>
                  <a:schemeClr val="dk1"/>
                </a:highlight>
              </a:rPr>
              <a:t> to find more. </a:t>
            </a:r>
            <a:endParaRPr>
              <a:highlight>
                <a:schemeClr val="dk1"/>
              </a:highlight>
            </a:endParaRPr>
          </a:p>
          <a:p>
            <a:pPr indent="-301625" lvl="0" marL="914400" rtl="0" algn="l">
              <a:spcBef>
                <a:spcPts val="0"/>
              </a:spcBef>
              <a:spcAft>
                <a:spcPts val="0"/>
              </a:spcAft>
              <a:buClr>
                <a:schemeClr val="accent1"/>
              </a:buClr>
              <a:buSzPts val="1150"/>
              <a:buChar char="●"/>
            </a:pPr>
            <a:r>
              <a:rPr lang="en">
                <a:highlight>
                  <a:schemeClr val="dk1"/>
                </a:highlight>
              </a:rPr>
              <a:t>More</a:t>
            </a:r>
            <a:r>
              <a:rPr lang="en">
                <a:highlight>
                  <a:schemeClr val="dk1"/>
                </a:highlight>
                <a:uFill>
                  <a:noFill/>
                </a:uFill>
                <a:hlinkClick action="ppaction://hlinksldjump" r:id="rId15"/>
              </a:rPr>
              <a:t> </a:t>
            </a:r>
            <a:r>
              <a:rPr b="1" lang="en">
                <a:highlight>
                  <a:schemeClr val="dk1"/>
                </a:highlight>
                <a:uFill>
                  <a:noFill/>
                </a:uFill>
                <a:hlinkClick action="ppaction://hlinksldjump" r:id="rId16"/>
              </a:rPr>
              <a:t>infographic resources</a:t>
            </a:r>
            <a:r>
              <a:rPr lang="en">
                <a:highlight>
                  <a:schemeClr val="dk1"/>
                </a:highlight>
              </a:rPr>
              <a:t>, whose size and color can be edited. </a:t>
            </a:r>
            <a:endParaRPr>
              <a:highlight>
                <a:schemeClr val="dk1"/>
              </a:highlight>
            </a:endParaRPr>
          </a:p>
          <a:p>
            <a:pPr indent="-301625" lvl="0" marL="914400" rtl="0" algn="l">
              <a:spcBef>
                <a:spcPts val="0"/>
              </a:spcBef>
              <a:spcAft>
                <a:spcPts val="0"/>
              </a:spcAft>
              <a:buClr>
                <a:schemeClr val="accent1"/>
              </a:buClr>
              <a:buSzPts val="1150"/>
              <a:buChar char="●"/>
            </a:pPr>
            <a:r>
              <a:rPr lang="en">
                <a:highlight>
                  <a:schemeClr val="dk1"/>
                </a:highlight>
              </a:rPr>
              <a:t>Sets </a:t>
            </a:r>
            <a:r>
              <a:rPr lang="en">
                <a:highlight>
                  <a:schemeClr val="dk1"/>
                </a:highlight>
                <a:uFill>
                  <a:noFill/>
                </a:uFill>
                <a:hlinkClick action="ppaction://hlinksldjump" r:id="rId17"/>
              </a:rPr>
              <a:t>of </a:t>
            </a:r>
            <a:r>
              <a:rPr b="1" lang="en">
                <a:highlight>
                  <a:schemeClr val="dk1"/>
                </a:highlight>
                <a:uFill>
                  <a:noFill/>
                </a:uFill>
                <a:hlinkClick action="ppaction://hlinksldjump" r:id="rId18"/>
              </a:rPr>
              <a:t>customizable icons</a:t>
            </a:r>
            <a:r>
              <a:rPr lang="en">
                <a:highlight>
                  <a:schemeClr val="dk1"/>
                </a:highlight>
                <a:uFill>
                  <a:noFill/>
                </a:uFill>
                <a:hlinkClick action="ppaction://hlinksldjump" r:id="rId19"/>
              </a:rPr>
              <a:t> </a:t>
            </a:r>
            <a:r>
              <a:rPr lang="en">
                <a:highlight>
                  <a:schemeClr val="dk1"/>
                </a:highlight>
              </a:rPr>
              <a:t>of the following themes: general, business, avatar, creative process, education, help &amp; support, medical, nature, performing arts, SEO &amp; marketing, and teamwork.</a:t>
            </a:r>
            <a:endParaRPr>
              <a:highlight>
                <a:schemeClr val="dk1"/>
              </a:highlight>
            </a:endParaRPr>
          </a:p>
          <a:p>
            <a:pPr indent="0" lvl="0" marL="0" rtl="0" algn="l">
              <a:spcBef>
                <a:spcPts val="0"/>
              </a:spcBef>
              <a:spcAft>
                <a:spcPts val="0"/>
              </a:spcAft>
              <a:buNone/>
            </a:pPr>
            <a:r>
              <a:rPr lang="en">
                <a:highlight>
                  <a:schemeClr val="dk1"/>
                </a:highlight>
              </a:rPr>
              <a:t>You can delete this slide when you’re done editing the presentation.</a:t>
            </a:r>
            <a:endParaRPr>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grpSp>
        <p:nvGrpSpPr>
          <p:cNvPr id="873" name="Google Shape;873;p49"/>
          <p:cNvGrpSpPr/>
          <p:nvPr/>
        </p:nvGrpSpPr>
        <p:grpSpPr>
          <a:xfrm>
            <a:off x="2249675" y="1612225"/>
            <a:ext cx="4644650" cy="2653325"/>
            <a:chOff x="2249675" y="1536025"/>
            <a:chExt cx="4644650" cy="2653325"/>
          </a:xfrm>
        </p:grpSpPr>
        <p:grpSp>
          <p:nvGrpSpPr>
            <p:cNvPr id="874" name="Google Shape;874;p49"/>
            <p:cNvGrpSpPr/>
            <p:nvPr/>
          </p:nvGrpSpPr>
          <p:grpSpPr>
            <a:xfrm>
              <a:off x="2249675" y="1536025"/>
              <a:ext cx="4644650" cy="2653325"/>
              <a:chOff x="1483500" y="1536025"/>
              <a:chExt cx="4644650" cy="2653325"/>
            </a:xfrm>
          </p:grpSpPr>
          <p:sp>
            <p:nvSpPr>
              <p:cNvPr id="875" name="Google Shape;875;p49"/>
              <p:cNvSpPr/>
              <p:nvPr/>
            </p:nvSpPr>
            <p:spPr>
              <a:xfrm>
                <a:off x="3491200" y="3167175"/>
                <a:ext cx="674225" cy="1016825"/>
              </a:xfrm>
              <a:custGeom>
                <a:rect b="b" l="l" r="r" t="t"/>
                <a:pathLst>
                  <a:path extrusionOk="0" h="40673" w="26969">
                    <a:moveTo>
                      <a:pt x="6656" y="1"/>
                    </a:moveTo>
                    <a:lnTo>
                      <a:pt x="0" y="6716"/>
                    </a:lnTo>
                    <a:lnTo>
                      <a:pt x="0" y="31529"/>
                    </a:lnTo>
                    <a:lnTo>
                      <a:pt x="9144" y="40673"/>
                    </a:lnTo>
                    <a:lnTo>
                      <a:pt x="26968" y="40673"/>
                    </a:lnTo>
                    <a:lnTo>
                      <a:pt x="26968" y="1"/>
                    </a:lnTo>
                    <a:close/>
                  </a:path>
                </a:pathLst>
              </a:custGeom>
              <a:solidFill>
                <a:srgbClr val="48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2439575" y="2003650"/>
                <a:ext cx="2368775" cy="285175"/>
              </a:xfrm>
              <a:custGeom>
                <a:rect b="b" l="l" r="r" t="t"/>
                <a:pathLst>
                  <a:path extrusionOk="0" h="11407" w="94751">
                    <a:moveTo>
                      <a:pt x="1" y="0"/>
                    </a:moveTo>
                    <a:lnTo>
                      <a:pt x="1" y="9133"/>
                    </a:lnTo>
                    <a:lnTo>
                      <a:pt x="21146" y="9133"/>
                    </a:lnTo>
                    <a:lnTo>
                      <a:pt x="21146" y="11407"/>
                    </a:lnTo>
                    <a:lnTo>
                      <a:pt x="28480" y="11407"/>
                    </a:lnTo>
                    <a:lnTo>
                      <a:pt x="28480" y="9133"/>
                    </a:lnTo>
                    <a:lnTo>
                      <a:pt x="94751" y="9133"/>
                    </a:lnTo>
                    <a:lnTo>
                      <a:pt x="94751"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3357250" y="1536025"/>
                <a:ext cx="1239475" cy="1226675"/>
              </a:xfrm>
              <a:custGeom>
                <a:rect b="b" l="l" r="r" t="t"/>
                <a:pathLst>
                  <a:path extrusionOk="0" h="49067" w="49579">
                    <a:moveTo>
                      <a:pt x="9145" y="1"/>
                    </a:moveTo>
                    <a:lnTo>
                      <a:pt x="1" y="8800"/>
                    </a:lnTo>
                    <a:lnTo>
                      <a:pt x="1" y="38232"/>
                    </a:lnTo>
                    <a:lnTo>
                      <a:pt x="11347" y="49066"/>
                    </a:lnTo>
                    <a:lnTo>
                      <a:pt x="38410" y="49066"/>
                    </a:lnTo>
                    <a:lnTo>
                      <a:pt x="49578" y="38232"/>
                    </a:lnTo>
                    <a:lnTo>
                      <a:pt x="49578" y="12860"/>
                    </a:lnTo>
                    <a:lnTo>
                      <a:pt x="36386"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4808325" y="1794100"/>
                <a:ext cx="515875" cy="579275"/>
              </a:xfrm>
              <a:custGeom>
                <a:rect b="b" l="l" r="r" t="t"/>
                <a:pathLst>
                  <a:path extrusionOk="0" h="23171" w="20635">
                    <a:moveTo>
                      <a:pt x="1" y="1"/>
                    </a:moveTo>
                    <a:lnTo>
                      <a:pt x="1" y="18443"/>
                    </a:lnTo>
                    <a:lnTo>
                      <a:pt x="4906" y="23170"/>
                    </a:lnTo>
                    <a:lnTo>
                      <a:pt x="20634" y="23170"/>
                    </a:lnTo>
                    <a:lnTo>
                      <a:pt x="20634" y="9216"/>
                    </a:lnTo>
                    <a:lnTo>
                      <a:pt x="10823" y="1"/>
                    </a:lnTo>
                    <a:close/>
                  </a:path>
                </a:pathLst>
              </a:custGeom>
              <a:solidFill>
                <a:srgbClr val="E8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1915100" y="1865825"/>
                <a:ext cx="524500" cy="587900"/>
              </a:xfrm>
              <a:custGeom>
                <a:rect b="b" l="l" r="r" t="t"/>
                <a:pathLst>
                  <a:path extrusionOk="0" h="23516" w="20980">
                    <a:moveTo>
                      <a:pt x="5918" y="1"/>
                    </a:moveTo>
                    <a:lnTo>
                      <a:pt x="1" y="5252"/>
                    </a:lnTo>
                    <a:lnTo>
                      <a:pt x="1" y="23516"/>
                    </a:lnTo>
                    <a:lnTo>
                      <a:pt x="20980" y="23516"/>
                    </a:lnTo>
                    <a:lnTo>
                      <a:pt x="20980" y="1"/>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1483500" y="2373350"/>
                <a:ext cx="478075" cy="888525"/>
              </a:xfrm>
              <a:custGeom>
                <a:rect b="b" l="l" r="r" t="t"/>
                <a:pathLst>
                  <a:path extrusionOk="0" h="35541" w="19123">
                    <a:moveTo>
                      <a:pt x="7954" y="0"/>
                    </a:moveTo>
                    <a:lnTo>
                      <a:pt x="1" y="5084"/>
                    </a:lnTo>
                    <a:lnTo>
                      <a:pt x="1" y="30635"/>
                    </a:lnTo>
                    <a:lnTo>
                      <a:pt x="7787" y="35540"/>
                    </a:lnTo>
                    <a:lnTo>
                      <a:pt x="12860" y="35540"/>
                    </a:lnTo>
                    <a:lnTo>
                      <a:pt x="12860" y="28265"/>
                    </a:lnTo>
                    <a:lnTo>
                      <a:pt x="19122" y="28265"/>
                    </a:lnTo>
                    <a:lnTo>
                      <a:pt x="19122" y="7275"/>
                    </a:lnTo>
                    <a:lnTo>
                      <a:pt x="12800" y="7275"/>
                    </a:lnTo>
                    <a:lnTo>
                      <a:pt x="12860" y="0"/>
                    </a:lnTo>
                    <a:close/>
                  </a:path>
                </a:pathLst>
              </a:custGeom>
              <a:solidFill>
                <a:srgbClr val="3F5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2459225" y="2473650"/>
                <a:ext cx="303025" cy="596225"/>
              </a:xfrm>
              <a:custGeom>
                <a:rect b="b" l="l" r="r" t="t"/>
                <a:pathLst>
                  <a:path extrusionOk="0" h="23849" w="12121">
                    <a:moveTo>
                      <a:pt x="4799" y="0"/>
                    </a:moveTo>
                    <a:lnTo>
                      <a:pt x="0" y="4453"/>
                    </a:lnTo>
                    <a:lnTo>
                      <a:pt x="0" y="23849"/>
                    </a:lnTo>
                    <a:lnTo>
                      <a:pt x="12121" y="23849"/>
                    </a:lnTo>
                    <a:lnTo>
                      <a:pt x="12121" y="3775"/>
                    </a:lnTo>
                    <a:lnTo>
                      <a:pt x="8347" y="0"/>
                    </a:lnTo>
                    <a:close/>
                  </a:path>
                </a:pathLst>
              </a:custGeom>
              <a:solidFill>
                <a:srgbClr val="516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2830100" y="2288800"/>
                <a:ext cx="661125" cy="621825"/>
              </a:xfrm>
              <a:custGeom>
                <a:rect b="b" l="l" r="r" t="t"/>
                <a:pathLst>
                  <a:path extrusionOk="0" h="24873" w="26445">
                    <a:moveTo>
                      <a:pt x="1" y="1"/>
                    </a:moveTo>
                    <a:lnTo>
                      <a:pt x="1" y="19801"/>
                    </a:lnTo>
                    <a:lnTo>
                      <a:pt x="3608" y="24873"/>
                    </a:lnTo>
                    <a:lnTo>
                      <a:pt x="26444" y="24873"/>
                    </a:lnTo>
                    <a:lnTo>
                      <a:pt x="26444" y="18955"/>
                    </a:lnTo>
                    <a:lnTo>
                      <a:pt x="18777" y="11907"/>
                    </a:lnTo>
                    <a:lnTo>
                      <a:pt x="18777" y="1"/>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1913625" y="3215100"/>
                <a:ext cx="530150" cy="585225"/>
              </a:xfrm>
              <a:custGeom>
                <a:rect b="b" l="l" r="r" t="t"/>
                <a:pathLst>
                  <a:path extrusionOk="0" h="23409" w="21206">
                    <a:moveTo>
                      <a:pt x="0" y="1"/>
                    </a:moveTo>
                    <a:lnTo>
                      <a:pt x="0" y="18789"/>
                    </a:lnTo>
                    <a:lnTo>
                      <a:pt x="5870" y="23408"/>
                    </a:lnTo>
                    <a:lnTo>
                      <a:pt x="21205" y="23408"/>
                    </a:lnTo>
                    <a:lnTo>
                      <a:pt x="21205" y="1"/>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9"/>
              <p:cNvSpPr/>
              <p:nvPr/>
            </p:nvSpPr>
            <p:spPr>
              <a:xfrm>
                <a:off x="2922975" y="3016275"/>
                <a:ext cx="568250" cy="613500"/>
              </a:xfrm>
              <a:custGeom>
                <a:rect b="b" l="l" r="r" t="t"/>
                <a:pathLst>
                  <a:path extrusionOk="0" h="24540" w="22730">
                    <a:moveTo>
                      <a:pt x="0" y="0"/>
                    </a:moveTo>
                    <a:lnTo>
                      <a:pt x="0" y="24539"/>
                    </a:lnTo>
                    <a:lnTo>
                      <a:pt x="12692" y="24539"/>
                    </a:lnTo>
                    <a:lnTo>
                      <a:pt x="17372" y="19658"/>
                    </a:lnTo>
                    <a:lnTo>
                      <a:pt x="17372" y="11347"/>
                    </a:lnTo>
                    <a:lnTo>
                      <a:pt x="22729" y="5704"/>
                    </a:lnTo>
                    <a:lnTo>
                      <a:pt x="22729"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4258250" y="2892150"/>
                <a:ext cx="554275" cy="510500"/>
              </a:xfrm>
              <a:custGeom>
                <a:rect b="b" l="l" r="r" t="t"/>
                <a:pathLst>
                  <a:path extrusionOk="0" h="20420" w="22171">
                    <a:moveTo>
                      <a:pt x="1" y="1"/>
                    </a:moveTo>
                    <a:lnTo>
                      <a:pt x="1" y="20420"/>
                    </a:lnTo>
                    <a:lnTo>
                      <a:pt x="18170" y="20420"/>
                    </a:lnTo>
                    <a:lnTo>
                      <a:pt x="22170" y="16395"/>
                    </a:lnTo>
                    <a:lnTo>
                      <a:pt x="22170" y="1"/>
                    </a:lnTo>
                    <a:close/>
                  </a:path>
                </a:pathLst>
              </a:custGeom>
              <a:solidFill>
                <a:srgbClr val="3F5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4204675" y="3746725"/>
                <a:ext cx="561400" cy="434900"/>
              </a:xfrm>
              <a:custGeom>
                <a:rect b="b" l="l" r="r" t="t"/>
                <a:pathLst>
                  <a:path extrusionOk="0" h="17396" w="22456">
                    <a:moveTo>
                      <a:pt x="1" y="0"/>
                    </a:moveTo>
                    <a:lnTo>
                      <a:pt x="1" y="12752"/>
                    </a:lnTo>
                    <a:lnTo>
                      <a:pt x="4656" y="17395"/>
                    </a:lnTo>
                    <a:lnTo>
                      <a:pt x="17598" y="17395"/>
                    </a:lnTo>
                    <a:lnTo>
                      <a:pt x="22456" y="12800"/>
                    </a:lnTo>
                    <a:lnTo>
                      <a:pt x="22456" y="286"/>
                    </a:lnTo>
                    <a:lnTo>
                      <a:pt x="1"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4808325" y="3315425"/>
                <a:ext cx="514675" cy="586400"/>
              </a:xfrm>
              <a:custGeom>
                <a:rect b="b" l="l" r="r" t="t"/>
                <a:pathLst>
                  <a:path extrusionOk="0" h="23456" w="20587">
                    <a:moveTo>
                      <a:pt x="4549" y="0"/>
                    </a:moveTo>
                    <a:lnTo>
                      <a:pt x="1" y="5132"/>
                    </a:lnTo>
                    <a:lnTo>
                      <a:pt x="1" y="23455"/>
                    </a:lnTo>
                    <a:lnTo>
                      <a:pt x="10800" y="23455"/>
                    </a:lnTo>
                    <a:lnTo>
                      <a:pt x="20586" y="13752"/>
                    </a:lnTo>
                    <a:lnTo>
                      <a:pt x="20586" y="0"/>
                    </a:lnTo>
                    <a:close/>
                  </a:path>
                </a:pathLst>
              </a:custGeom>
              <a:solidFill>
                <a:srgbClr val="E8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4491025" y="2437025"/>
                <a:ext cx="408400" cy="391750"/>
              </a:xfrm>
              <a:custGeom>
                <a:rect b="b" l="l" r="r" t="t"/>
                <a:pathLst>
                  <a:path extrusionOk="0" h="15670" w="16336">
                    <a:moveTo>
                      <a:pt x="6787" y="1"/>
                    </a:moveTo>
                    <a:lnTo>
                      <a:pt x="6763" y="2144"/>
                    </a:lnTo>
                    <a:lnTo>
                      <a:pt x="1" y="8681"/>
                    </a:lnTo>
                    <a:lnTo>
                      <a:pt x="1" y="15670"/>
                    </a:lnTo>
                    <a:lnTo>
                      <a:pt x="16336" y="15670"/>
                    </a:lnTo>
                    <a:lnTo>
                      <a:pt x="16336" y="1"/>
                    </a:lnTo>
                    <a:close/>
                  </a:path>
                </a:pathLst>
              </a:custGeom>
              <a:solidFill>
                <a:srgbClr val="516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5734625" y="2483475"/>
                <a:ext cx="393225" cy="513175"/>
              </a:xfrm>
              <a:custGeom>
                <a:rect b="b" l="l" r="r" t="t"/>
                <a:pathLst>
                  <a:path extrusionOk="0" h="20527" w="15729">
                    <a:moveTo>
                      <a:pt x="1" y="0"/>
                    </a:moveTo>
                    <a:lnTo>
                      <a:pt x="1" y="20527"/>
                    </a:lnTo>
                    <a:lnTo>
                      <a:pt x="8800" y="20527"/>
                    </a:lnTo>
                    <a:lnTo>
                      <a:pt x="15729" y="14895"/>
                    </a:lnTo>
                    <a:lnTo>
                      <a:pt x="15729" y="6263"/>
                    </a:lnTo>
                    <a:lnTo>
                      <a:pt x="8621"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2439575" y="3390125"/>
                <a:ext cx="1051650" cy="538500"/>
              </a:xfrm>
              <a:custGeom>
                <a:rect b="b" l="l" r="r" t="t"/>
                <a:pathLst>
                  <a:path extrusionOk="0" h="21540" w="42066">
                    <a:moveTo>
                      <a:pt x="1" y="1"/>
                    </a:moveTo>
                    <a:lnTo>
                      <a:pt x="1" y="9133"/>
                    </a:lnTo>
                    <a:lnTo>
                      <a:pt x="8287" y="9133"/>
                    </a:lnTo>
                    <a:lnTo>
                      <a:pt x="8287" y="12407"/>
                    </a:lnTo>
                    <a:lnTo>
                      <a:pt x="8228" y="12407"/>
                    </a:lnTo>
                    <a:lnTo>
                      <a:pt x="8228" y="21539"/>
                    </a:lnTo>
                    <a:lnTo>
                      <a:pt x="42065" y="21539"/>
                    </a:lnTo>
                    <a:lnTo>
                      <a:pt x="42065" y="12407"/>
                    </a:lnTo>
                    <a:lnTo>
                      <a:pt x="26671" y="12407"/>
                    </a:lnTo>
                    <a:lnTo>
                      <a:pt x="26671" y="9585"/>
                    </a:lnTo>
                    <a:lnTo>
                      <a:pt x="19336" y="9585"/>
                    </a:lnTo>
                    <a:lnTo>
                      <a:pt x="19336" y="12407"/>
                    </a:lnTo>
                    <a:lnTo>
                      <a:pt x="15622" y="12407"/>
                    </a:lnTo>
                    <a:lnTo>
                      <a:pt x="15622" y="9133"/>
                    </a:lnTo>
                    <a:lnTo>
                      <a:pt x="15622" y="7442"/>
                    </a:lnTo>
                    <a:lnTo>
                      <a:pt x="15622"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3885300" y="2762675"/>
                <a:ext cx="372975" cy="404525"/>
              </a:xfrm>
              <a:custGeom>
                <a:rect b="b" l="l" r="r" t="t"/>
                <a:pathLst>
                  <a:path extrusionOk="0" h="16181" w="14919">
                    <a:moveTo>
                      <a:pt x="0" y="0"/>
                    </a:moveTo>
                    <a:lnTo>
                      <a:pt x="0" y="16181"/>
                    </a:lnTo>
                    <a:lnTo>
                      <a:pt x="7335" y="16181"/>
                    </a:lnTo>
                    <a:lnTo>
                      <a:pt x="7335" y="14324"/>
                    </a:lnTo>
                    <a:lnTo>
                      <a:pt x="14919" y="14324"/>
                    </a:lnTo>
                    <a:lnTo>
                      <a:pt x="14919" y="5180"/>
                    </a:lnTo>
                    <a:lnTo>
                      <a:pt x="7335" y="5180"/>
                    </a:lnTo>
                    <a:lnTo>
                      <a:pt x="733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p:nvPr/>
            </p:nvSpPr>
            <p:spPr>
              <a:xfrm>
                <a:off x="4165400" y="3447275"/>
                <a:ext cx="646525" cy="306325"/>
              </a:xfrm>
              <a:custGeom>
                <a:rect b="b" l="l" r="r" t="t"/>
                <a:pathLst>
                  <a:path extrusionOk="0" h="12253" w="25861">
                    <a:moveTo>
                      <a:pt x="0" y="1"/>
                    </a:moveTo>
                    <a:lnTo>
                      <a:pt x="0" y="9133"/>
                    </a:lnTo>
                    <a:lnTo>
                      <a:pt x="13811" y="9133"/>
                    </a:lnTo>
                    <a:lnTo>
                      <a:pt x="13811" y="12252"/>
                    </a:lnTo>
                    <a:lnTo>
                      <a:pt x="21146" y="12252"/>
                    </a:lnTo>
                    <a:lnTo>
                      <a:pt x="21146" y="9133"/>
                    </a:lnTo>
                    <a:lnTo>
                      <a:pt x="25860" y="9133"/>
                    </a:lnTo>
                    <a:lnTo>
                      <a:pt x="2586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4899400" y="2366500"/>
                <a:ext cx="835250" cy="948950"/>
              </a:xfrm>
              <a:custGeom>
                <a:rect b="b" l="l" r="r" t="t"/>
                <a:pathLst>
                  <a:path extrusionOk="0" h="37958" w="33410">
                    <a:moveTo>
                      <a:pt x="3680" y="0"/>
                    </a:moveTo>
                    <a:lnTo>
                      <a:pt x="3680" y="4560"/>
                    </a:lnTo>
                    <a:lnTo>
                      <a:pt x="1" y="4560"/>
                    </a:lnTo>
                    <a:lnTo>
                      <a:pt x="1" y="13692"/>
                    </a:lnTo>
                    <a:lnTo>
                      <a:pt x="14062" y="13692"/>
                    </a:lnTo>
                    <a:lnTo>
                      <a:pt x="14062" y="17990"/>
                    </a:lnTo>
                    <a:lnTo>
                      <a:pt x="11014" y="17990"/>
                    </a:lnTo>
                    <a:lnTo>
                      <a:pt x="11014" y="17967"/>
                    </a:lnTo>
                    <a:lnTo>
                      <a:pt x="3680" y="17967"/>
                    </a:lnTo>
                    <a:lnTo>
                      <a:pt x="3680" y="17990"/>
                    </a:lnTo>
                    <a:lnTo>
                      <a:pt x="3680" y="27123"/>
                    </a:lnTo>
                    <a:lnTo>
                      <a:pt x="3680" y="37957"/>
                    </a:lnTo>
                    <a:lnTo>
                      <a:pt x="11014" y="37957"/>
                    </a:lnTo>
                    <a:lnTo>
                      <a:pt x="11014" y="27123"/>
                    </a:lnTo>
                    <a:lnTo>
                      <a:pt x="21277" y="27123"/>
                    </a:lnTo>
                    <a:lnTo>
                      <a:pt x="21277" y="19514"/>
                    </a:lnTo>
                    <a:lnTo>
                      <a:pt x="33410" y="19514"/>
                    </a:lnTo>
                    <a:lnTo>
                      <a:pt x="33410" y="10371"/>
                    </a:lnTo>
                    <a:lnTo>
                      <a:pt x="21277" y="10371"/>
                    </a:lnTo>
                    <a:lnTo>
                      <a:pt x="21277" y="4560"/>
                    </a:lnTo>
                    <a:lnTo>
                      <a:pt x="11014" y="4560"/>
                    </a:lnTo>
                    <a:lnTo>
                      <a:pt x="1101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1961550" y="2453700"/>
                <a:ext cx="497700" cy="767100"/>
              </a:xfrm>
              <a:custGeom>
                <a:rect b="b" l="l" r="r" t="t"/>
                <a:pathLst>
                  <a:path extrusionOk="0" h="30684" w="19908">
                    <a:moveTo>
                      <a:pt x="5977" y="1"/>
                    </a:moveTo>
                    <a:lnTo>
                      <a:pt x="5977" y="10383"/>
                    </a:lnTo>
                    <a:lnTo>
                      <a:pt x="0" y="10383"/>
                    </a:lnTo>
                    <a:lnTo>
                      <a:pt x="0" y="19289"/>
                    </a:lnTo>
                    <a:lnTo>
                      <a:pt x="5977" y="19289"/>
                    </a:lnTo>
                    <a:lnTo>
                      <a:pt x="5977" y="30683"/>
                    </a:lnTo>
                    <a:lnTo>
                      <a:pt x="13311" y="30683"/>
                    </a:lnTo>
                    <a:lnTo>
                      <a:pt x="13311" y="19289"/>
                    </a:lnTo>
                    <a:lnTo>
                      <a:pt x="19907" y="19289"/>
                    </a:lnTo>
                    <a:lnTo>
                      <a:pt x="19907" y="10383"/>
                    </a:lnTo>
                    <a:lnTo>
                      <a:pt x="13311" y="10383"/>
                    </a:lnTo>
                    <a:lnTo>
                      <a:pt x="13311"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2923275" y="3472850"/>
                <a:ext cx="356975" cy="167575"/>
              </a:xfrm>
              <a:custGeom>
                <a:rect b="b" l="l" r="r" t="t"/>
                <a:pathLst>
                  <a:path extrusionOk="0" h="6703" w="14279">
                    <a:moveTo>
                      <a:pt x="8946" y="1"/>
                    </a:moveTo>
                    <a:cubicBezTo>
                      <a:pt x="8790" y="1"/>
                      <a:pt x="8633" y="9"/>
                      <a:pt x="8478" y="25"/>
                    </a:cubicBezTo>
                    <a:cubicBezTo>
                      <a:pt x="7989" y="97"/>
                      <a:pt x="7525" y="264"/>
                      <a:pt x="7096" y="514"/>
                    </a:cubicBezTo>
                    <a:cubicBezTo>
                      <a:pt x="6799" y="692"/>
                      <a:pt x="6418" y="918"/>
                      <a:pt x="6251" y="1240"/>
                    </a:cubicBezTo>
                    <a:cubicBezTo>
                      <a:pt x="5822" y="2085"/>
                      <a:pt x="7763" y="2216"/>
                      <a:pt x="8192" y="2264"/>
                    </a:cubicBezTo>
                    <a:cubicBezTo>
                      <a:pt x="8775" y="2335"/>
                      <a:pt x="9371" y="2359"/>
                      <a:pt x="9942" y="2466"/>
                    </a:cubicBezTo>
                    <a:cubicBezTo>
                      <a:pt x="10204" y="2502"/>
                      <a:pt x="10442" y="2573"/>
                      <a:pt x="10668" y="2692"/>
                    </a:cubicBezTo>
                    <a:cubicBezTo>
                      <a:pt x="10752" y="2752"/>
                      <a:pt x="10871" y="2847"/>
                      <a:pt x="10835" y="2954"/>
                    </a:cubicBezTo>
                    <a:cubicBezTo>
                      <a:pt x="10787" y="3121"/>
                      <a:pt x="10537" y="3192"/>
                      <a:pt x="10394" y="3216"/>
                    </a:cubicBezTo>
                    <a:cubicBezTo>
                      <a:pt x="9324" y="3411"/>
                      <a:pt x="8253" y="3517"/>
                      <a:pt x="7174" y="3517"/>
                    </a:cubicBezTo>
                    <a:cubicBezTo>
                      <a:pt x="7065" y="3517"/>
                      <a:pt x="6956" y="3516"/>
                      <a:pt x="6846" y="3514"/>
                    </a:cubicBezTo>
                    <a:cubicBezTo>
                      <a:pt x="6737" y="3511"/>
                      <a:pt x="6627" y="3510"/>
                      <a:pt x="6517" y="3510"/>
                    </a:cubicBezTo>
                    <a:cubicBezTo>
                      <a:pt x="6139" y="3510"/>
                      <a:pt x="5760" y="3527"/>
                      <a:pt x="5382" y="3573"/>
                    </a:cubicBezTo>
                    <a:cubicBezTo>
                      <a:pt x="4953" y="3633"/>
                      <a:pt x="4465" y="3776"/>
                      <a:pt x="4144" y="4085"/>
                    </a:cubicBezTo>
                    <a:cubicBezTo>
                      <a:pt x="3953" y="4276"/>
                      <a:pt x="4037" y="4478"/>
                      <a:pt x="4179" y="4681"/>
                    </a:cubicBezTo>
                    <a:cubicBezTo>
                      <a:pt x="4322" y="4907"/>
                      <a:pt x="4513" y="5121"/>
                      <a:pt x="4656" y="5348"/>
                    </a:cubicBezTo>
                    <a:cubicBezTo>
                      <a:pt x="4810" y="5574"/>
                      <a:pt x="4977" y="5895"/>
                      <a:pt x="4882" y="6169"/>
                    </a:cubicBezTo>
                    <a:cubicBezTo>
                      <a:pt x="4796" y="6415"/>
                      <a:pt x="4501" y="6469"/>
                      <a:pt x="4269" y="6469"/>
                    </a:cubicBezTo>
                    <a:cubicBezTo>
                      <a:pt x="4242" y="6469"/>
                      <a:pt x="4216" y="6468"/>
                      <a:pt x="4191" y="6467"/>
                    </a:cubicBezTo>
                    <a:cubicBezTo>
                      <a:pt x="3525" y="6467"/>
                      <a:pt x="2858" y="6383"/>
                      <a:pt x="2203" y="6324"/>
                    </a:cubicBezTo>
                    <a:cubicBezTo>
                      <a:pt x="1512" y="6276"/>
                      <a:pt x="834" y="6205"/>
                      <a:pt x="155" y="6121"/>
                    </a:cubicBezTo>
                    <a:cubicBezTo>
                      <a:pt x="151" y="6121"/>
                      <a:pt x="147" y="6121"/>
                      <a:pt x="143" y="6121"/>
                    </a:cubicBezTo>
                    <a:cubicBezTo>
                      <a:pt x="1" y="6121"/>
                      <a:pt x="16" y="6336"/>
                      <a:pt x="155" y="6348"/>
                    </a:cubicBezTo>
                    <a:lnTo>
                      <a:pt x="167" y="6360"/>
                    </a:lnTo>
                    <a:cubicBezTo>
                      <a:pt x="1381" y="6491"/>
                      <a:pt x="2608" y="6598"/>
                      <a:pt x="3834" y="6681"/>
                    </a:cubicBezTo>
                    <a:cubicBezTo>
                      <a:pt x="3965" y="6689"/>
                      <a:pt x="4110" y="6702"/>
                      <a:pt x="4256" y="6702"/>
                    </a:cubicBezTo>
                    <a:cubicBezTo>
                      <a:pt x="4523" y="6702"/>
                      <a:pt x="4792" y="6659"/>
                      <a:pt x="4977" y="6467"/>
                    </a:cubicBezTo>
                    <a:cubicBezTo>
                      <a:pt x="5287" y="6133"/>
                      <a:pt x="5096" y="5609"/>
                      <a:pt x="4894" y="5288"/>
                    </a:cubicBezTo>
                    <a:cubicBezTo>
                      <a:pt x="4775" y="5086"/>
                      <a:pt x="4620" y="4907"/>
                      <a:pt x="4477" y="4716"/>
                    </a:cubicBezTo>
                    <a:cubicBezTo>
                      <a:pt x="4418" y="4645"/>
                      <a:pt x="4358" y="4562"/>
                      <a:pt x="4310" y="4478"/>
                    </a:cubicBezTo>
                    <a:cubicBezTo>
                      <a:pt x="4215" y="4264"/>
                      <a:pt x="4406" y="4157"/>
                      <a:pt x="4572" y="4062"/>
                    </a:cubicBezTo>
                    <a:cubicBezTo>
                      <a:pt x="5001" y="3812"/>
                      <a:pt x="5513" y="3764"/>
                      <a:pt x="6001" y="3740"/>
                    </a:cubicBezTo>
                    <a:cubicBezTo>
                      <a:pt x="6263" y="3734"/>
                      <a:pt x="6525" y="3734"/>
                      <a:pt x="6787" y="3734"/>
                    </a:cubicBezTo>
                    <a:cubicBezTo>
                      <a:pt x="7049" y="3734"/>
                      <a:pt x="7311" y="3734"/>
                      <a:pt x="7573" y="3728"/>
                    </a:cubicBezTo>
                    <a:cubicBezTo>
                      <a:pt x="8180" y="3704"/>
                      <a:pt x="8775" y="3657"/>
                      <a:pt x="9382" y="3585"/>
                    </a:cubicBezTo>
                    <a:cubicBezTo>
                      <a:pt x="9644" y="3562"/>
                      <a:pt x="9918" y="3526"/>
                      <a:pt x="10192" y="3478"/>
                    </a:cubicBezTo>
                    <a:cubicBezTo>
                      <a:pt x="10442" y="3443"/>
                      <a:pt x="10716" y="3407"/>
                      <a:pt x="10906" y="3240"/>
                    </a:cubicBezTo>
                    <a:cubicBezTo>
                      <a:pt x="11228" y="2954"/>
                      <a:pt x="11014" y="2621"/>
                      <a:pt x="10692" y="2454"/>
                    </a:cubicBezTo>
                    <a:cubicBezTo>
                      <a:pt x="10240" y="2228"/>
                      <a:pt x="9656" y="2192"/>
                      <a:pt x="9156" y="2145"/>
                    </a:cubicBezTo>
                    <a:cubicBezTo>
                      <a:pt x="8597" y="2085"/>
                      <a:pt x="8037" y="2049"/>
                      <a:pt x="7477" y="1954"/>
                    </a:cubicBezTo>
                    <a:cubicBezTo>
                      <a:pt x="7227" y="1907"/>
                      <a:pt x="6227" y="1752"/>
                      <a:pt x="6465" y="1323"/>
                    </a:cubicBezTo>
                    <a:cubicBezTo>
                      <a:pt x="6561" y="1180"/>
                      <a:pt x="6704" y="1049"/>
                      <a:pt x="6858" y="954"/>
                    </a:cubicBezTo>
                    <a:cubicBezTo>
                      <a:pt x="7037" y="811"/>
                      <a:pt x="7239" y="692"/>
                      <a:pt x="7442" y="585"/>
                    </a:cubicBezTo>
                    <a:cubicBezTo>
                      <a:pt x="7937" y="344"/>
                      <a:pt x="8478" y="223"/>
                      <a:pt x="9020" y="223"/>
                    </a:cubicBezTo>
                    <a:cubicBezTo>
                      <a:pt x="9441" y="223"/>
                      <a:pt x="9862" y="296"/>
                      <a:pt x="10263" y="442"/>
                    </a:cubicBezTo>
                    <a:cubicBezTo>
                      <a:pt x="11228" y="764"/>
                      <a:pt x="12121" y="1395"/>
                      <a:pt x="12609" y="2300"/>
                    </a:cubicBezTo>
                    <a:cubicBezTo>
                      <a:pt x="13061" y="3157"/>
                      <a:pt x="13252" y="4193"/>
                      <a:pt x="14038" y="4847"/>
                    </a:cubicBezTo>
                    <a:cubicBezTo>
                      <a:pt x="14059" y="4864"/>
                      <a:pt x="14083" y="4871"/>
                      <a:pt x="14106" y="4871"/>
                    </a:cubicBezTo>
                    <a:cubicBezTo>
                      <a:pt x="14197" y="4871"/>
                      <a:pt x="14278" y="4759"/>
                      <a:pt x="14193" y="4693"/>
                    </a:cubicBezTo>
                    <a:cubicBezTo>
                      <a:pt x="13490" y="4097"/>
                      <a:pt x="13276" y="3181"/>
                      <a:pt x="12895" y="2383"/>
                    </a:cubicBezTo>
                    <a:cubicBezTo>
                      <a:pt x="12502" y="1585"/>
                      <a:pt x="11859" y="942"/>
                      <a:pt x="11061" y="549"/>
                    </a:cubicBezTo>
                    <a:cubicBezTo>
                      <a:pt x="10413" y="186"/>
                      <a:pt x="9683" y="1"/>
                      <a:pt x="8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3089650" y="3369750"/>
                <a:ext cx="91700" cy="122075"/>
              </a:xfrm>
              <a:custGeom>
                <a:rect b="b" l="l" r="r" t="t"/>
                <a:pathLst>
                  <a:path extrusionOk="0" h="4883" w="3668">
                    <a:moveTo>
                      <a:pt x="1111" y="0"/>
                    </a:moveTo>
                    <a:cubicBezTo>
                      <a:pt x="1086" y="0"/>
                      <a:pt x="1060" y="9"/>
                      <a:pt x="1037" y="30"/>
                    </a:cubicBezTo>
                    <a:cubicBezTo>
                      <a:pt x="787" y="244"/>
                      <a:pt x="632" y="554"/>
                      <a:pt x="620" y="887"/>
                    </a:cubicBezTo>
                    <a:cubicBezTo>
                      <a:pt x="632" y="1078"/>
                      <a:pt x="668" y="1268"/>
                      <a:pt x="739" y="1435"/>
                    </a:cubicBezTo>
                    <a:cubicBezTo>
                      <a:pt x="799" y="1673"/>
                      <a:pt x="799" y="1923"/>
                      <a:pt x="715" y="2161"/>
                    </a:cubicBezTo>
                    <a:cubicBezTo>
                      <a:pt x="584" y="2614"/>
                      <a:pt x="430" y="3042"/>
                      <a:pt x="239" y="3471"/>
                    </a:cubicBezTo>
                    <a:cubicBezTo>
                      <a:pt x="84" y="3804"/>
                      <a:pt x="1" y="4197"/>
                      <a:pt x="179" y="4542"/>
                    </a:cubicBezTo>
                    <a:cubicBezTo>
                      <a:pt x="262" y="4715"/>
                      <a:pt x="458" y="4883"/>
                      <a:pt x="646" y="4883"/>
                    </a:cubicBezTo>
                    <a:cubicBezTo>
                      <a:pt x="730" y="4883"/>
                      <a:pt x="812" y="4849"/>
                      <a:pt x="882" y="4769"/>
                    </a:cubicBezTo>
                    <a:cubicBezTo>
                      <a:pt x="953" y="4661"/>
                      <a:pt x="1001" y="4530"/>
                      <a:pt x="1001" y="4411"/>
                    </a:cubicBezTo>
                    <a:cubicBezTo>
                      <a:pt x="1001" y="4197"/>
                      <a:pt x="1168" y="4007"/>
                      <a:pt x="1382" y="3983"/>
                    </a:cubicBezTo>
                    <a:cubicBezTo>
                      <a:pt x="1440" y="3977"/>
                      <a:pt x="1499" y="3974"/>
                      <a:pt x="1557" y="3974"/>
                    </a:cubicBezTo>
                    <a:cubicBezTo>
                      <a:pt x="1725" y="3974"/>
                      <a:pt x="1893" y="3998"/>
                      <a:pt x="2061" y="4042"/>
                    </a:cubicBezTo>
                    <a:cubicBezTo>
                      <a:pt x="2227" y="4066"/>
                      <a:pt x="2394" y="4078"/>
                      <a:pt x="2561" y="4078"/>
                    </a:cubicBezTo>
                    <a:cubicBezTo>
                      <a:pt x="2870" y="4066"/>
                      <a:pt x="3168" y="3947"/>
                      <a:pt x="3382" y="3721"/>
                    </a:cubicBezTo>
                    <a:cubicBezTo>
                      <a:pt x="3668" y="3387"/>
                      <a:pt x="3597" y="2947"/>
                      <a:pt x="3525" y="2554"/>
                    </a:cubicBezTo>
                    <a:cubicBezTo>
                      <a:pt x="3430" y="2018"/>
                      <a:pt x="3454" y="1459"/>
                      <a:pt x="3585" y="923"/>
                    </a:cubicBezTo>
                    <a:cubicBezTo>
                      <a:pt x="3606" y="837"/>
                      <a:pt x="3533" y="781"/>
                      <a:pt x="3466" y="781"/>
                    </a:cubicBezTo>
                    <a:cubicBezTo>
                      <a:pt x="3422" y="781"/>
                      <a:pt x="3380" y="806"/>
                      <a:pt x="3370" y="863"/>
                    </a:cubicBezTo>
                    <a:cubicBezTo>
                      <a:pt x="3263" y="1244"/>
                      <a:pt x="3227" y="1637"/>
                      <a:pt x="3239" y="2018"/>
                    </a:cubicBezTo>
                    <a:cubicBezTo>
                      <a:pt x="3263" y="2411"/>
                      <a:pt x="3394" y="2792"/>
                      <a:pt x="3370" y="3173"/>
                    </a:cubicBezTo>
                    <a:cubicBezTo>
                      <a:pt x="3347" y="3507"/>
                      <a:pt x="3097" y="3792"/>
                      <a:pt x="2751" y="3828"/>
                    </a:cubicBezTo>
                    <a:cubicBezTo>
                      <a:pt x="2658" y="3848"/>
                      <a:pt x="2566" y="3856"/>
                      <a:pt x="2475" y="3856"/>
                    </a:cubicBezTo>
                    <a:cubicBezTo>
                      <a:pt x="2238" y="3856"/>
                      <a:pt x="2004" y="3803"/>
                      <a:pt x="1763" y="3768"/>
                    </a:cubicBezTo>
                    <a:cubicBezTo>
                      <a:pt x="1687" y="3759"/>
                      <a:pt x="1610" y="3753"/>
                      <a:pt x="1534" y="3753"/>
                    </a:cubicBezTo>
                    <a:cubicBezTo>
                      <a:pt x="1310" y="3753"/>
                      <a:pt x="1092" y="3805"/>
                      <a:pt x="941" y="3983"/>
                    </a:cubicBezTo>
                    <a:cubicBezTo>
                      <a:pt x="858" y="4066"/>
                      <a:pt x="811" y="4173"/>
                      <a:pt x="799" y="4292"/>
                    </a:cubicBezTo>
                    <a:cubicBezTo>
                      <a:pt x="779" y="4402"/>
                      <a:pt x="775" y="4660"/>
                      <a:pt x="637" y="4660"/>
                    </a:cubicBezTo>
                    <a:cubicBezTo>
                      <a:pt x="609" y="4660"/>
                      <a:pt x="576" y="4649"/>
                      <a:pt x="537" y="4626"/>
                    </a:cubicBezTo>
                    <a:cubicBezTo>
                      <a:pt x="156" y="4399"/>
                      <a:pt x="322" y="3828"/>
                      <a:pt x="453" y="3518"/>
                    </a:cubicBezTo>
                    <a:cubicBezTo>
                      <a:pt x="620" y="3161"/>
                      <a:pt x="763" y="2792"/>
                      <a:pt x="882" y="2423"/>
                    </a:cubicBezTo>
                    <a:cubicBezTo>
                      <a:pt x="941" y="2233"/>
                      <a:pt x="989" y="2030"/>
                      <a:pt x="1013" y="1828"/>
                    </a:cubicBezTo>
                    <a:cubicBezTo>
                      <a:pt x="1013" y="1637"/>
                      <a:pt x="977" y="1435"/>
                      <a:pt x="906" y="1256"/>
                    </a:cubicBezTo>
                    <a:cubicBezTo>
                      <a:pt x="775" y="875"/>
                      <a:pt x="882" y="447"/>
                      <a:pt x="1192" y="185"/>
                    </a:cubicBezTo>
                    <a:cubicBezTo>
                      <a:pt x="1275" y="110"/>
                      <a:pt x="1199" y="0"/>
                      <a:pt x="11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2922300" y="3390600"/>
                <a:ext cx="183175" cy="120125"/>
              </a:xfrm>
              <a:custGeom>
                <a:rect b="b" l="l" r="r" t="t"/>
                <a:pathLst>
                  <a:path extrusionOk="0" h="4805" w="7327">
                    <a:moveTo>
                      <a:pt x="7171" y="0"/>
                    </a:moveTo>
                    <a:cubicBezTo>
                      <a:pt x="7145" y="0"/>
                      <a:pt x="7120" y="12"/>
                      <a:pt x="7100" y="41"/>
                    </a:cubicBezTo>
                    <a:cubicBezTo>
                      <a:pt x="6873" y="315"/>
                      <a:pt x="6504" y="387"/>
                      <a:pt x="6207" y="553"/>
                    </a:cubicBezTo>
                    <a:cubicBezTo>
                      <a:pt x="6076" y="613"/>
                      <a:pt x="5957" y="720"/>
                      <a:pt x="5885" y="851"/>
                    </a:cubicBezTo>
                    <a:cubicBezTo>
                      <a:pt x="5838" y="910"/>
                      <a:pt x="5814" y="994"/>
                      <a:pt x="5802" y="1065"/>
                    </a:cubicBezTo>
                    <a:cubicBezTo>
                      <a:pt x="5778" y="1172"/>
                      <a:pt x="5802" y="1315"/>
                      <a:pt x="5719" y="1399"/>
                    </a:cubicBezTo>
                    <a:cubicBezTo>
                      <a:pt x="5647" y="1482"/>
                      <a:pt x="5397" y="1482"/>
                      <a:pt x="5278" y="1494"/>
                    </a:cubicBezTo>
                    <a:cubicBezTo>
                      <a:pt x="5123" y="1506"/>
                      <a:pt x="4980" y="1506"/>
                      <a:pt x="4838" y="1518"/>
                    </a:cubicBezTo>
                    <a:cubicBezTo>
                      <a:pt x="4552" y="1530"/>
                      <a:pt x="4254" y="1530"/>
                      <a:pt x="3956" y="1530"/>
                    </a:cubicBezTo>
                    <a:cubicBezTo>
                      <a:pt x="3659" y="1530"/>
                      <a:pt x="3373" y="1518"/>
                      <a:pt x="3087" y="1506"/>
                    </a:cubicBezTo>
                    <a:cubicBezTo>
                      <a:pt x="3056" y="1504"/>
                      <a:pt x="3024" y="1503"/>
                      <a:pt x="2993" y="1503"/>
                    </a:cubicBezTo>
                    <a:cubicBezTo>
                      <a:pt x="2837" y="1503"/>
                      <a:pt x="2688" y="1528"/>
                      <a:pt x="2540" y="1577"/>
                    </a:cubicBezTo>
                    <a:cubicBezTo>
                      <a:pt x="1528" y="1958"/>
                      <a:pt x="3016" y="3089"/>
                      <a:pt x="3397" y="3375"/>
                    </a:cubicBezTo>
                    <a:cubicBezTo>
                      <a:pt x="3599" y="3518"/>
                      <a:pt x="3814" y="3661"/>
                      <a:pt x="4028" y="3780"/>
                    </a:cubicBezTo>
                    <a:cubicBezTo>
                      <a:pt x="4159" y="3851"/>
                      <a:pt x="4647" y="4018"/>
                      <a:pt x="4635" y="4197"/>
                    </a:cubicBezTo>
                    <a:cubicBezTo>
                      <a:pt x="4623" y="4387"/>
                      <a:pt x="4159" y="4435"/>
                      <a:pt x="4040" y="4470"/>
                    </a:cubicBezTo>
                    <a:cubicBezTo>
                      <a:pt x="3778" y="4530"/>
                      <a:pt x="3516" y="4566"/>
                      <a:pt x="3254" y="4577"/>
                    </a:cubicBezTo>
                    <a:cubicBezTo>
                      <a:pt x="3170" y="4582"/>
                      <a:pt x="3087" y="4584"/>
                      <a:pt x="3004" y="4584"/>
                    </a:cubicBezTo>
                    <a:cubicBezTo>
                      <a:pt x="1996" y="4584"/>
                      <a:pt x="1020" y="4254"/>
                      <a:pt x="206" y="3649"/>
                    </a:cubicBezTo>
                    <a:cubicBezTo>
                      <a:pt x="187" y="3634"/>
                      <a:pt x="169" y="3628"/>
                      <a:pt x="151" y="3628"/>
                    </a:cubicBezTo>
                    <a:cubicBezTo>
                      <a:pt x="65" y="3628"/>
                      <a:pt x="0" y="3770"/>
                      <a:pt x="99" y="3839"/>
                    </a:cubicBezTo>
                    <a:cubicBezTo>
                      <a:pt x="873" y="4423"/>
                      <a:pt x="1813" y="4756"/>
                      <a:pt x="2778" y="4804"/>
                    </a:cubicBezTo>
                    <a:cubicBezTo>
                      <a:pt x="2794" y="4804"/>
                      <a:pt x="2815" y="4805"/>
                      <a:pt x="2840" y="4805"/>
                    </a:cubicBezTo>
                    <a:cubicBezTo>
                      <a:pt x="3323" y="4805"/>
                      <a:pt x="5288" y="4684"/>
                      <a:pt x="4790" y="3994"/>
                    </a:cubicBezTo>
                    <a:cubicBezTo>
                      <a:pt x="4659" y="3816"/>
                      <a:pt x="4433" y="3744"/>
                      <a:pt x="4254" y="3649"/>
                    </a:cubicBezTo>
                    <a:cubicBezTo>
                      <a:pt x="4016" y="3518"/>
                      <a:pt x="3778" y="3375"/>
                      <a:pt x="3564" y="3220"/>
                    </a:cubicBezTo>
                    <a:cubicBezTo>
                      <a:pt x="3337" y="3065"/>
                      <a:pt x="3135" y="2887"/>
                      <a:pt x="2944" y="2708"/>
                    </a:cubicBezTo>
                    <a:cubicBezTo>
                      <a:pt x="2778" y="2553"/>
                      <a:pt x="2421" y="2280"/>
                      <a:pt x="2421" y="2030"/>
                    </a:cubicBezTo>
                    <a:cubicBezTo>
                      <a:pt x="2409" y="1780"/>
                      <a:pt x="2718" y="1744"/>
                      <a:pt x="2897" y="1732"/>
                    </a:cubicBezTo>
                    <a:cubicBezTo>
                      <a:pt x="2949" y="1730"/>
                      <a:pt x="3002" y="1729"/>
                      <a:pt x="3055" y="1729"/>
                    </a:cubicBezTo>
                    <a:cubicBezTo>
                      <a:pt x="3280" y="1729"/>
                      <a:pt x="3511" y="1746"/>
                      <a:pt x="3742" y="1756"/>
                    </a:cubicBezTo>
                    <a:cubicBezTo>
                      <a:pt x="3839" y="1758"/>
                      <a:pt x="3936" y="1759"/>
                      <a:pt x="4033" y="1759"/>
                    </a:cubicBezTo>
                    <a:cubicBezTo>
                      <a:pt x="4534" y="1759"/>
                      <a:pt x="5041" y="1732"/>
                      <a:pt x="5540" y="1672"/>
                    </a:cubicBezTo>
                    <a:cubicBezTo>
                      <a:pt x="5754" y="1672"/>
                      <a:pt x="5933" y="1530"/>
                      <a:pt x="5981" y="1315"/>
                    </a:cubicBezTo>
                    <a:cubicBezTo>
                      <a:pt x="6028" y="1089"/>
                      <a:pt x="6028" y="922"/>
                      <a:pt x="6242" y="779"/>
                    </a:cubicBezTo>
                    <a:cubicBezTo>
                      <a:pt x="6576" y="565"/>
                      <a:pt x="6981" y="506"/>
                      <a:pt x="7254" y="196"/>
                    </a:cubicBezTo>
                    <a:cubicBezTo>
                      <a:pt x="7326" y="115"/>
                      <a:pt x="7249" y="0"/>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9"/>
              <p:cNvSpPr/>
              <p:nvPr/>
            </p:nvSpPr>
            <p:spPr>
              <a:xfrm>
                <a:off x="2923225" y="3179500"/>
                <a:ext cx="157825" cy="82525"/>
              </a:xfrm>
              <a:custGeom>
                <a:rect b="b" l="l" r="r" t="t"/>
                <a:pathLst>
                  <a:path extrusionOk="0" h="3301" w="6313">
                    <a:moveTo>
                      <a:pt x="158" y="0"/>
                    </a:moveTo>
                    <a:cubicBezTo>
                      <a:pt x="65" y="0"/>
                      <a:pt x="0" y="151"/>
                      <a:pt x="109" y="210"/>
                    </a:cubicBezTo>
                    <a:cubicBezTo>
                      <a:pt x="550" y="437"/>
                      <a:pt x="1026" y="603"/>
                      <a:pt x="1514" y="710"/>
                    </a:cubicBezTo>
                    <a:cubicBezTo>
                      <a:pt x="2038" y="841"/>
                      <a:pt x="2550" y="1008"/>
                      <a:pt x="3050" y="1211"/>
                    </a:cubicBezTo>
                    <a:cubicBezTo>
                      <a:pt x="4169" y="1711"/>
                      <a:pt x="5193" y="2401"/>
                      <a:pt x="6074" y="3270"/>
                    </a:cubicBezTo>
                    <a:cubicBezTo>
                      <a:pt x="6095" y="3291"/>
                      <a:pt x="6120" y="3300"/>
                      <a:pt x="6144" y="3300"/>
                    </a:cubicBezTo>
                    <a:cubicBezTo>
                      <a:pt x="6230" y="3300"/>
                      <a:pt x="6313" y="3187"/>
                      <a:pt x="6229" y="3104"/>
                    </a:cubicBezTo>
                    <a:cubicBezTo>
                      <a:pt x="5360" y="2246"/>
                      <a:pt x="4336" y="1544"/>
                      <a:pt x="3217" y="1044"/>
                    </a:cubicBezTo>
                    <a:cubicBezTo>
                      <a:pt x="2741" y="841"/>
                      <a:pt x="2241" y="663"/>
                      <a:pt x="1741" y="544"/>
                    </a:cubicBezTo>
                    <a:cubicBezTo>
                      <a:pt x="1229" y="401"/>
                      <a:pt x="681" y="282"/>
                      <a:pt x="217" y="20"/>
                    </a:cubicBezTo>
                    <a:cubicBezTo>
                      <a:pt x="197" y="6"/>
                      <a:pt x="177" y="0"/>
                      <a:pt x="1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9"/>
              <p:cNvSpPr/>
              <p:nvPr/>
            </p:nvSpPr>
            <p:spPr>
              <a:xfrm>
                <a:off x="2920775" y="3194800"/>
                <a:ext cx="111800" cy="55475"/>
              </a:xfrm>
              <a:custGeom>
                <a:rect b="b" l="l" r="r" t="t"/>
                <a:pathLst>
                  <a:path extrusionOk="0" h="2219" w="4472">
                    <a:moveTo>
                      <a:pt x="164" y="0"/>
                    </a:moveTo>
                    <a:cubicBezTo>
                      <a:pt x="62" y="0"/>
                      <a:pt x="0" y="155"/>
                      <a:pt x="112" y="206"/>
                    </a:cubicBezTo>
                    <a:cubicBezTo>
                      <a:pt x="815" y="575"/>
                      <a:pt x="1553" y="860"/>
                      <a:pt x="2315" y="1087"/>
                    </a:cubicBezTo>
                    <a:cubicBezTo>
                      <a:pt x="3029" y="1325"/>
                      <a:pt x="3732" y="1611"/>
                      <a:pt x="4232" y="2182"/>
                    </a:cubicBezTo>
                    <a:cubicBezTo>
                      <a:pt x="4254" y="2208"/>
                      <a:pt x="4281" y="2218"/>
                      <a:pt x="4307" y="2218"/>
                    </a:cubicBezTo>
                    <a:cubicBezTo>
                      <a:pt x="4392" y="2218"/>
                      <a:pt x="4471" y="2109"/>
                      <a:pt x="4398" y="2027"/>
                    </a:cubicBezTo>
                    <a:cubicBezTo>
                      <a:pt x="3910" y="1480"/>
                      <a:pt x="3244" y="1170"/>
                      <a:pt x="2577" y="944"/>
                    </a:cubicBezTo>
                    <a:cubicBezTo>
                      <a:pt x="1767" y="658"/>
                      <a:pt x="969" y="432"/>
                      <a:pt x="219" y="15"/>
                    </a:cubicBezTo>
                    <a:cubicBezTo>
                      <a:pt x="200" y="5"/>
                      <a:pt x="181" y="0"/>
                      <a:pt x="1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9"/>
              <p:cNvSpPr/>
              <p:nvPr/>
            </p:nvSpPr>
            <p:spPr>
              <a:xfrm>
                <a:off x="2926475" y="3216675"/>
                <a:ext cx="37300" cy="36250"/>
              </a:xfrm>
              <a:custGeom>
                <a:rect b="b" l="l" r="r" t="t"/>
                <a:pathLst>
                  <a:path extrusionOk="0" h="1450" w="1492">
                    <a:moveTo>
                      <a:pt x="157" y="1"/>
                    </a:moveTo>
                    <a:cubicBezTo>
                      <a:pt x="64" y="1"/>
                      <a:pt x="0" y="143"/>
                      <a:pt x="99" y="212"/>
                    </a:cubicBezTo>
                    <a:cubicBezTo>
                      <a:pt x="349" y="366"/>
                      <a:pt x="599" y="545"/>
                      <a:pt x="825" y="736"/>
                    </a:cubicBezTo>
                    <a:cubicBezTo>
                      <a:pt x="1003" y="890"/>
                      <a:pt x="1277" y="1069"/>
                      <a:pt x="1242" y="1331"/>
                    </a:cubicBezTo>
                    <a:cubicBezTo>
                      <a:pt x="1242" y="1390"/>
                      <a:pt x="1289" y="1450"/>
                      <a:pt x="1349" y="1450"/>
                    </a:cubicBezTo>
                    <a:cubicBezTo>
                      <a:pt x="1408" y="1438"/>
                      <a:pt x="1456" y="1390"/>
                      <a:pt x="1468" y="1331"/>
                    </a:cubicBezTo>
                    <a:cubicBezTo>
                      <a:pt x="1492" y="1021"/>
                      <a:pt x="1230" y="795"/>
                      <a:pt x="1015" y="616"/>
                    </a:cubicBezTo>
                    <a:cubicBezTo>
                      <a:pt x="765" y="390"/>
                      <a:pt x="491" y="200"/>
                      <a:pt x="218" y="21"/>
                    </a:cubicBezTo>
                    <a:cubicBezTo>
                      <a:pt x="197" y="7"/>
                      <a:pt x="176" y="1"/>
                      <a:pt x="1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2927900" y="3200175"/>
                <a:ext cx="73475" cy="55350"/>
              </a:xfrm>
              <a:custGeom>
                <a:rect b="b" l="l" r="r" t="t"/>
                <a:pathLst>
                  <a:path extrusionOk="0" h="2214" w="2939">
                    <a:moveTo>
                      <a:pt x="163" y="1"/>
                    </a:moveTo>
                    <a:cubicBezTo>
                      <a:pt x="37" y="1"/>
                      <a:pt x="1" y="194"/>
                      <a:pt x="125" y="217"/>
                    </a:cubicBezTo>
                    <a:cubicBezTo>
                      <a:pt x="1268" y="407"/>
                      <a:pt x="1816" y="1622"/>
                      <a:pt x="2732" y="2193"/>
                    </a:cubicBezTo>
                    <a:cubicBezTo>
                      <a:pt x="2752" y="2207"/>
                      <a:pt x="2771" y="2213"/>
                      <a:pt x="2790" y="2213"/>
                    </a:cubicBezTo>
                    <a:cubicBezTo>
                      <a:pt x="2881" y="2213"/>
                      <a:pt x="2939" y="2062"/>
                      <a:pt x="2839" y="2003"/>
                    </a:cubicBezTo>
                    <a:cubicBezTo>
                      <a:pt x="1899" y="1419"/>
                      <a:pt x="1363" y="193"/>
                      <a:pt x="184" y="3"/>
                    </a:cubicBezTo>
                    <a:cubicBezTo>
                      <a:pt x="177" y="1"/>
                      <a:pt x="170"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2926200" y="3185850"/>
                <a:ext cx="123675" cy="67725"/>
              </a:xfrm>
              <a:custGeom>
                <a:rect b="b" l="l" r="r" t="t"/>
                <a:pathLst>
                  <a:path extrusionOk="0" h="2709" w="4947">
                    <a:moveTo>
                      <a:pt x="152" y="0"/>
                    </a:moveTo>
                    <a:cubicBezTo>
                      <a:pt x="42" y="0"/>
                      <a:pt x="0" y="185"/>
                      <a:pt x="121" y="218"/>
                    </a:cubicBezTo>
                    <a:cubicBezTo>
                      <a:pt x="979" y="421"/>
                      <a:pt x="1657" y="1016"/>
                      <a:pt x="2455" y="1361"/>
                    </a:cubicBezTo>
                    <a:cubicBezTo>
                      <a:pt x="3205" y="1683"/>
                      <a:pt x="4443" y="1707"/>
                      <a:pt x="4717" y="2635"/>
                    </a:cubicBezTo>
                    <a:cubicBezTo>
                      <a:pt x="4736" y="2687"/>
                      <a:pt x="4776" y="2709"/>
                      <a:pt x="4817" y="2709"/>
                    </a:cubicBezTo>
                    <a:cubicBezTo>
                      <a:pt x="4881" y="2709"/>
                      <a:pt x="4946" y="2655"/>
                      <a:pt x="4932" y="2576"/>
                    </a:cubicBezTo>
                    <a:cubicBezTo>
                      <a:pt x="4658" y="1599"/>
                      <a:pt x="3515" y="1540"/>
                      <a:pt x="2717" y="1230"/>
                    </a:cubicBezTo>
                    <a:cubicBezTo>
                      <a:pt x="1836" y="885"/>
                      <a:pt x="1122" y="218"/>
                      <a:pt x="181" y="4"/>
                    </a:cubicBezTo>
                    <a:cubicBezTo>
                      <a:pt x="171" y="1"/>
                      <a:pt x="161" y="0"/>
                      <a:pt x="1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3491200" y="3164200"/>
                <a:ext cx="177725" cy="272675"/>
              </a:xfrm>
              <a:custGeom>
                <a:rect b="b" l="l" r="r" t="t"/>
                <a:pathLst>
                  <a:path extrusionOk="0" h="10907" w="7109">
                    <a:moveTo>
                      <a:pt x="7108" y="1"/>
                    </a:moveTo>
                    <a:lnTo>
                      <a:pt x="0" y="7168"/>
                    </a:lnTo>
                    <a:lnTo>
                      <a:pt x="0" y="10907"/>
                    </a:lnTo>
                    <a:lnTo>
                      <a:pt x="7108" y="3335"/>
                    </a:lnTo>
                    <a:lnTo>
                      <a:pt x="7108"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4658000" y="2436750"/>
                <a:ext cx="241425" cy="130675"/>
              </a:xfrm>
              <a:custGeom>
                <a:rect b="b" l="l" r="r" t="t"/>
                <a:pathLst>
                  <a:path extrusionOk="0" h="5227" w="9657">
                    <a:moveTo>
                      <a:pt x="1" y="0"/>
                    </a:moveTo>
                    <a:lnTo>
                      <a:pt x="1" y="5227"/>
                    </a:lnTo>
                    <a:lnTo>
                      <a:pt x="9657" y="5227"/>
                    </a:lnTo>
                    <a:lnTo>
                      <a:pt x="9657" y="0"/>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3778725" y="3433300"/>
                <a:ext cx="140225" cy="80975"/>
              </a:xfrm>
              <a:custGeom>
                <a:rect b="b" l="l" r="r" t="t"/>
                <a:pathLst>
                  <a:path extrusionOk="0" h="3239" w="5609">
                    <a:moveTo>
                      <a:pt x="2263" y="0"/>
                    </a:moveTo>
                    <a:lnTo>
                      <a:pt x="1" y="1584"/>
                    </a:lnTo>
                    <a:lnTo>
                      <a:pt x="3656" y="3239"/>
                    </a:lnTo>
                    <a:lnTo>
                      <a:pt x="5609" y="1405"/>
                    </a:lnTo>
                    <a:lnTo>
                      <a:pt x="2263" y="0"/>
                    </a:lnTo>
                    <a:close/>
                  </a:path>
                </a:pathLst>
              </a:custGeom>
              <a:solidFill>
                <a:srgbClr val="4C4C4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3778725" y="3472875"/>
                <a:ext cx="91425" cy="130400"/>
              </a:xfrm>
              <a:custGeom>
                <a:rect b="b" l="l" r="r" t="t"/>
                <a:pathLst>
                  <a:path extrusionOk="0" h="5216" w="3657">
                    <a:moveTo>
                      <a:pt x="1" y="1"/>
                    </a:moveTo>
                    <a:lnTo>
                      <a:pt x="1" y="3513"/>
                    </a:lnTo>
                    <a:lnTo>
                      <a:pt x="3656" y="5216"/>
                    </a:lnTo>
                    <a:lnTo>
                      <a:pt x="3656" y="1656"/>
                    </a:lnTo>
                    <a:lnTo>
                      <a:pt x="1" y="1"/>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3870125" y="3468425"/>
                <a:ext cx="48825" cy="134850"/>
              </a:xfrm>
              <a:custGeom>
                <a:rect b="b" l="l" r="r" t="t"/>
                <a:pathLst>
                  <a:path extrusionOk="0" h="5394" w="1953">
                    <a:moveTo>
                      <a:pt x="1953" y="0"/>
                    </a:moveTo>
                    <a:lnTo>
                      <a:pt x="0" y="1834"/>
                    </a:lnTo>
                    <a:lnTo>
                      <a:pt x="0" y="5394"/>
                    </a:lnTo>
                    <a:lnTo>
                      <a:pt x="1822" y="3417"/>
                    </a:lnTo>
                    <a:lnTo>
                      <a:pt x="1953" y="0"/>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3676925" y="3527350"/>
                <a:ext cx="115825" cy="64025"/>
              </a:xfrm>
              <a:custGeom>
                <a:rect b="b" l="l" r="r" t="t"/>
                <a:pathLst>
                  <a:path extrusionOk="0" h="2561" w="4633">
                    <a:moveTo>
                      <a:pt x="1870" y="0"/>
                    </a:moveTo>
                    <a:lnTo>
                      <a:pt x="1" y="1251"/>
                    </a:lnTo>
                    <a:lnTo>
                      <a:pt x="3025" y="2560"/>
                    </a:lnTo>
                    <a:lnTo>
                      <a:pt x="4632" y="1108"/>
                    </a:lnTo>
                    <a:lnTo>
                      <a:pt x="1870" y="0"/>
                    </a:lnTo>
                    <a:close/>
                  </a:path>
                </a:pathLst>
              </a:custGeom>
              <a:solidFill>
                <a:srgbClr val="4C4C4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3676925" y="3558600"/>
                <a:ext cx="75650" cy="103325"/>
              </a:xfrm>
              <a:custGeom>
                <a:rect b="b" l="l" r="r" t="t"/>
                <a:pathLst>
                  <a:path extrusionOk="0" h="4133" w="3026">
                    <a:moveTo>
                      <a:pt x="1" y="1"/>
                    </a:moveTo>
                    <a:lnTo>
                      <a:pt x="1" y="2787"/>
                    </a:lnTo>
                    <a:lnTo>
                      <a:pt x="3025" y="4132"/>
                    </a:lnTo>
                    <a:lnTo>
                      <a:pt x="3025" y="1310"/>
                    </a:lnTo>
                    <a:lnTo>
                      <a:pt x="1" y="1"/>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3752550" y="3555025"/>
                <a:ext cx="40200" cy="106900"/>
              </a:xfrm>
              <a:custGeom>
                <a:rect b="b" l="l" r="r" t="t"/>
                <a:pathLst>
                  <a:path extrusionOk="0" h="4276" w="1608">
                    <a:moveTo>
                      <a:pt x="1607" y="1"/>
                    </a:moveTo>
                    <a:lnTo>
                      <a:pt x="0" y="1453"/>
                    </a:lnTo>
                    <a:lnTo>
                      <a:pt x="0" y="4275"/>
                    </a:lnTo>
                    <a:lnTo>
                      <a:pt x="1500" y="2715"/>
                    </a:lnTo>
                    <a:lnTo>
                      <a:pt x="1607" y="1"/>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1917775" y="2017650"/>
                <a:ext cx="100650" cy="342925"/>
              </a:xfrm>
              <a:custGeom>
                <a:rect b="b" l="l" r="r" t="t"/>
                <a:pathLst>
                  <a:path extrusionOk="0" h="13717" w="4026">
                    <a:moveTo>
                      <a:pt x="1" y="0"/>
                    </a:moveTo>
                    <a:lnTo>
                      <a:pt x="1" y="13716"/>
                    </a:lnTo>
                    <a:lnTo>
                      <a:pt x="4025" y="13716"/>
                    </a:lnTo>
                    <a:lnTo>
                      <a:pt x="4025"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2018400" y="2017650"/>
                <a:ext cx="64900" cy="343200"/>
              </a:xfrm>
              <a:custGeom>
                <a:rect b="b" l="l" r="r" t="t"/>
                <a:pathLst>
                  <a:path extrusionOk="0" h="13728" w="2596">
                    <a:moveTo>
                      <a:pt x="0" y="0"/>
                    </a:moveTo>
                    <a:lnTo>
                      <a:pt x="0" y="13728"/>
                    </a:lnTo>
                    <a:lnTo>
                      <a:pt x="2596" y="12823"/>
                    </a:lnTo>
                    <a:lnTo>
                      <a:pt x="2596" y="714"/>
                    </a:lnTo>
                    <a:lnTo>
                      <a:pt x="0"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1490950" y="2798400"/>
                <a:ext cx="189925" cy="147050"/>
              </a:xfrm>
              <a:custGeom>
                <a:rect b="b" l="l" r="r" t="t"/>
                <a:pathLst>
                  <a:path extrusionOk="0" h="5882" w="7597">
                    <a:moveTo>
                      <a:pt x="0" y="0"/>
                    </a:moveTo>
                    <a:lnTo>
                      <a:pt x="0" y="4810"/>
                    </a:lnTo>
                    <a:lnTo>
                      <a:pt x="96" y="4858"/>
                    </a:lnTo>
                    <a:cubicBezTo>
                      <a:pt x="465" y="5441"/>
                      <a:pt x="1989" y="5882"/>
                      <a:pt x="3799" y="5882"/>
                    </a:cubicBezTo>
                    <a:cubicBezTo>
                      <a:pt x="5620" y="5882"/>
                      <a:pt x="7144" y="5429"/>
                      <a:pt x="7513" y="4846"/>
                    </a:cubicBezTo>
                    <a:lnTo>
                      <a:pt x="7597" y="4810"/>
                    </a:lnTo>
                    <a:lnTo>
                      <a:pt x="7597" y="0"/>
                    </a:lnTo>
                    <a:close/>
                  </a:path>
                </a:pathLst>
              </a:custGeom>
              <a:solidFill>
                <a:schemeClr val="dk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1490950" y="2765650"/>
                <a:ext cx="189925" cy="89625"/>
              </a:xfrm>
              <a:custGeom>
                <a:rect b="b" l="l" r="r" t="t"/>
                <a:pathLst>
                  <a:path extrusionOk="0" h="3585" w="7597">
                    <a:moveTo>
                      <a:pt x="3799" y="0"/>
                    </a:moveTo>
                    <a:cubicBezTo>
                      <a:pt x="1703" y="0"/>
                      <a:pt x="0" y="798"/>
                      <a:pt x="0" y="1786"/>
                    </a:cubicBezTo>
                    <a:cubicBezTo>
                      <a:pt x="0" y="2775"/>
                      <a:pt x="1703" y="3584"/>
                      <a:pt x="3799" y="3584"/>
                    </a:cubicBezTo>
                    <a:cubicBezTo>
                      <a:pt x="5894" y="3584"/>
                      <a:pt x="7597" y="2775"/>
                      <a:pt x="7597" y="1786"/>
                    </a:cubicBezTo>
                    <a:cubicBezTo>
                      <a:pt x="7597" y="798"/>
                      <a:pt x="5894" y="0"/>
                      <a:pt x="3799" y="0"/>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2664000" y="2882325"/>
                <a:ext cx="9550" cy="15200"/>
              </a:xfrm>
              <a:custGeom>
                <a:rect b="b" l="l" r="r" t="t"/>
                <a:pathLst>
                  <a:path extrusionOk="0" h="608" w="382">
                    <a:moveTo>
                      <a:pt x="191" y="1"/>
                    </a:moveTo>
                    <a:cubicBezTo>
                      <a:pt x="84" y="1"/>
                      <a:pt x="1" y="96"/>
                      <a:pt x="1" y="191"/>
                    </a:cubicBezTo>
                    <a:lnTo>
                      <a:pt x="1" y="417"/>
                    </a:lnTo>
                    <a:cubicBezTo>
                      <a:pt x="1" y="525"/>
                      <a:pt x="84" y="608"/>
                      <a:pt x="191" y="608"/>
                    </a:cubicBezTo>
                    <a:cubicBezTo>
                      <a:pt x="299" y="608"/>
                      <a:pt x="382" y="525"/>
                      <a:pt x="382" y="417"/>
                    </a:cubicBezTo>
                    <a:lnTo>
                      <a:pt x="382" y="191"/>
                    </a:lnTo>
                    <a:cubicBezTo>
                      <a:pt x="382" y="96"/>
                      <a:pt x="299" y="1"/>
                      <a:pt x="191" y="1"/>
                    </a:cubicBezTo>
                    <a:close/>
                  </a:path>
                </a:pathLst>
              </a:custGeom>
              <a:solidFill>
                <a:srgbClr val="5E5E5E"/>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9"/>
              <p:cNvSpPr/>
              <p:nvPr/>
            </p:nvSpPr>
            <p:spPr>
              <a:xfrm>
                <a:off x="3933825" y="3562475"/>
                <a:ext cx="115800" cy="64325"/>
              </a:xfrm>
              <a:custGeom>
                <a:rect b="b" l="l" r="r" t="t"/>
                <a:pathLst>
                  <a:path extrusionOk="0" h="2573" w="4632">
                    <a:moveTo>
                      <a:pt x="1857" y="0"/>
                    </a:moveTo>
                    <a:lnTo>
                      <a:pt x="0" y="1251"/>
                    </a:lnTo>
                    <a:lnTo>
                      <a:pt x="3012" y="2572"/>
                    </a:lnTo>
                    <a:lnTo>
                      <a:pt x="4632" y="1120"/>
                    </a:lnTo>
                    <a:lnTo>
                      <a:pt x="1857" y="0"/>
                    </a:lnTo>
                    <a:close/>
                  </a:path>
                </a:pathLst>
              </a:custGeom>
              <a:solidFill>
                <a:srgbClr val="4C4C4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3933825" y="3593725"/>
                <a:ext cx="75325" cy="103600"/>
              </a:xfrm>
              <a:custGeom>
                <a:rect b="b" l="l" r="r" t="t"/>
                <a:pathLst>
                  <a:path extrusionOk="0" h="4144" w="3013">
                    <a:moveTo>
                      <a:pt x="0" y="1"/>
                    </a:moveTo>
                    <a:lnTo>
                      <a:pt x="0" y="2799"/>
                    </a:lnTo>
                    <a:lnTo>
                      <a:pt x="3012" y="4144"/>
                    </a:lnTo>
                    <a:lnTo>
                      <a:pt x="3012" y="1322"/>
                    </a:lnTo>
                    <a:lnTo>
                      <a:pt x="0" y="1"/>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9"/>
              <p:cNvSpPr/>
              <p:nvPr/>
            </p:nvSpPr>
            <p:spPr>
              <a:xfrm>
                <a:off x="4009125" y="3590450"/>
                <a:ext cx="40500" cy="106875"/>
              </a:xfrm>
              <a:custGeom>
                <a:rect b="b" l="l" r="r" t="t"/>
                <a:pathLst>
                  <a:path extrusionOk="0" h="4275" w="1620">
                    <a:moveTo>
                      <a:pt x="1620" y="1"/>
                    </a:moveTo>
                    <a:lnTo>
                      <a:pt x="0" y="1453"/>
                    </a:lnTo>
                    <a:lnTo>
                      <a:pt x="0" y="4275"/>
                    </a:lnTo>
                    <a:lnTo>
                      <a:pt x="1500" y="2703"/>
                    </a:lnTo>
                    <a:lnTo>
                      <a:pt x="1620" y="1"/>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a:off x="3595375" y="3262150"/>
                <a:ext cx="61650" cy="80975"/>
              </a:xfrm>
              <a:custGeom>
                <a:rect b="b" l="l" r="r" t="t"/>
                <a:pathLst>
                  <a:path extrusionOk="0" h="3239" w="2466">
                    <a:moveTo>
                      <a:pt x="1" y="0"/>
                    </a:moveTo>
                    <a:lnTo>
                      <a:pt x="1" y="2655"/>
                    </a:lnTo>
                    <a:lnTo>
                      <a:pt x="36" y="2679"/>
                    </a:lnTo>
                    <a:cubicBezTo>
                      <a:pt x="155" y="3000"/>
                      <a:pt x="644" y="3239"/>
                      <a:pt x="1239" y="3239"/>
                    </a:cubicBezTo>
                    <a:cubicBezTo>
                      <a:pt x="1822" y="3239"/>
                      <a:pt x="2322" y="3000"/>
                      <a:pt x="2441" y="2667"/>
                    </a:cubicBezTo>
                    <a:lnTo>
                      <a:pt x="2465" y="2643"/>
                    </a:lnTo>
                    <a:lnTo>
                      <a:pt x="2465"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9"/>
              <p:cNvSpPr/>
              <p:nvPr/>
            </p:nvSpPr>
            <p:spPr>
              <a:xfrm>
                <a:off x="3595375" y="3243975"/>
                <a:ext cx="61650" cy="36050"/>
              </a:xfrm>
              <a:custGeom>
                <a:rect b="b" l="l" r="r" t="t"/>
                <a:pathLst>
                  <a:path extrusionOk="0" h="1442" w="2466">
                    <a:moveTo>
                      <a:pt x="1227" y="1"/>
                    </a:moveTo>
                    <a:cubicBezTo>
                      <a:pt x="548" y="1"/>
                      <a:pt x="1" y="322"/>
                      <a:pt x="1" y="727"/>
                    </a:cubicBezTo>
                    <a:cubicBezTo>
                      <a:pt x="1" y="1120"/>
                      <a:pt x="548" y="1441"/>
                      <a:pt x="1227" y="1441"/>
                    </a:cubicBezTo>
                    <a:cubicBezTo>
                      <a:pt x="1918" y="1441"/>
                      <a:pt x="2465" y="1120"/>
                      <a:pt x="2465" y="727"/>
                    </a:cubicBezTo>
                    <a:cubicBezTo>
                      <a:pt x="2465" y="322"/>
                      <a:pt x="1918" y="1"/>
                      <a:pt x="1227" y="1"/>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9"/>
              <p:cNvSpPr/>
              <p:nvPr/>
            </p:nvSpPr>
            <p:spPr>
              <a:xfrm>
                <a:off x="3980550" y="3683325"/>
                <a:ext cx="50325" cy="66400"/>
              </a:xfrm>
              <a:custGeom>
                <a:rect b="b" l="l" r="r" t="t"/>
                <a:pathLst>
                  <a:path extrusionOk="0" h="2656" w="2013">
                    <a:moveTo>
                      <a:pt x="0" y="0"/>
                    </a:moveTo>
                    <a:lnTo>
                      <a:pt x="0" y="2179"/>
                    </a:lnTo>
                    <a:lnTo>
                      <a:pt x="24" y="2191"/>
                    </a:lnTo>
                    <a:cubicBezTo>
                      <a:pt x="119" y="2453"/>
                      <a:pt x="524" y="2655"/>
                      <a:pt x="1012" y="2655"/>
                    </a:cubicBezTo>
                    <a:cubicBezTo>
                      <a:pt x="1489" y="2655"/>
                      <a:pt x="1905" y="2453"/>
                      <a:pt x="1989" y="2191"/>
                    </a:cubicBezTo>
                    <a:lnTo>
                      <a:pt x="2012" y="2179"/>
                    </a:lnTo>
                    <a:lnTo>
                      <a:pt x="2012"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4732125" y="2472750"/>
                <a:ext cx="103325" cy="117550"/>
              </a:xfrm>
              <a:custGeom>
                <a:rect b="b" l="l" r="r" t="t"/>
                <a:pathLst>
                  <a:path extrusionOk="0" h="4702" w="4133">
                    <a:moveTo>
                      <a:pt x="1" y="1"/>
                    </a:moveTo>
                    <a:lnTo>
                      <a:pt x="1" y="4013"/>
                    </a:lnTo>
                    <a:cubicBezTo>
                      <a:pt x="1" y="4013"/>
                      <a:pt x="868" y="4701"/>
                      <a:pt x="2093" y="4701"/>
                    </a:cubicBezTo>
                    <a:cubicBezTo>
                      <a:pt x="2705" y="4701"/>
                      <a:pt x="3406" y="4529"/>
                      <a:pt x="4132" y="4013"/>
                    </a:cubicBezTo>
                    <a:lnTo>
                      <a:pt x="4132" y="1"/>
                    </a:lnTo>
                    <a:close/>
                  </a:path>
                </a:pathLst>
              </a:custGeom>
              <a:solidFill>
                <a:srgbClr val="559AC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3516200" y="1780700"/>
                <a:ext cx="139025" cy="104800"/>
              </a:xfrm>
              <a:custGeom>
                <a:rect b="b" l="l" r="r" t="t"/>
                <a:pathLst>
                  <a:path extrusionOk="0" h="4192" w="5561">
                    <a:moveTo>
                      <a:pt x="5323" y="1"/>
                    </a:moveTo>
                    <a:cubicBezTo>
                      <a:pt x="2608" y="298"/>
                      <a:pt x="441" y="1918"/>
                      <a:pt x="1" y="3989"/>
                    </a:cubicBezTo>
                    <a:lnTo>
                      <a:pt x="1548" y="4192"/>
                    </a:lnTo>
                    <a:cubicBezTo>
                      <a:pt x="1548" y="2501"/>
                      <a:pt x="3299" y="1108"/>
                      <a:pt x="5561" y="906"/>
                    </a:cubicBezTo>
                    <a:lnTo>
                      <a:pt x="5323"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9"/>
              <p:cNvSpPr/>
              <p:nvPr/>
            </p:nvSpPr>
            <p:spPr>
              <a:xfrm>
                <a:off x="3513825" y="1900650"/>
                <a:ext cx="138125" cy="117600"/>
              </a:xfrm>
              <a:custGeom>
                <a:rect b="b" l="l" r="r" t="t"/>
                <a:pathLst>
                  <a:path extrusionOk="0" h="4704" w="5525">
                    <a:moveTo>
                      <a:pt x="0" y="1"/>
                    </a:moveTo>
                    <a:cubicBezTo>
                      <a:pt x="0" y="2275"/>
                      <a:pt x="2048" y="4192"/>
                      <a:pt x="4799" y="4704"/>
                    </a:cubicBezTo>
                    <a:lnTo>
                      <a:pt x="5525" y="3585"/>
                    </a:lnTo>
                    <a:cubicBezTo>
                      <a:pt x="3429" y="3335"/>
                      <a:pt x="1727" y="1882"/>
                      <a:pt x="1346" y="13"/>
                    </a:cubicBezTo>
                    <a:lnTo>
                      <a:pt x="0"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3696575" y="1897100"/>
                <a:ext cx="133075" cy="120850"/>
              </a:xfrm>
              <a:custGeom>
                <a:rect b="b" l="l" r="r" t="t"/>
                <a:pathLst>
                  <a:path extrusionOk="0" h="4834" w="5323">
                    <a:moveTo>
                      <a:pt x="3930" y="0"/>
                    </a:moveTo>
                    <a:cubicBezTo>
                      <a:pt x="3632" y="1869"/>
                      <a:pt x="2037" y="3370"/>
                      <a:pt x="1" y="3727"/>
                    </a:cubicBezTo>
                    <a:lnTo>
                      <a:pt x="667" y="4834"/>
                    </a:lnTo>
                    <a:cubicBezTo>
                      <a:pt x="3358" y="4274"/>
                      <a:pt x="5323" y="2381"/>
                      <a:pt x="5323" y="155"/>
                    </a:cubicBezTo>
                    <a:lnTo>
                      <a:pt x="5323"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3692425" y="1781900"/>
                <a:ext cx="133650" cy="103600"/>
              </a:xfrm>
              <a:custGeom>
                <a:rect b="b" l="l" r="r" t="t"/>
                <a:pathLst>
                  <a:path extrusionOk="0" h="4144" w="5346">
                    <a:moveTo>
                      <a:pt x="452" y="0"/>
                    </a:moveTo>
                    <a:lnTo>
                      <a:pt x="0" y="893"/>
                    </a:lnTo>
                    <a:cubicBezTo>
                      <a:pt x="2119" y="1191"/>
                      <a:pt x="3727" y="2524"/>
                      <a:pt x="3727" y="4144"/>
                    </a:cubicBezTo>
                    <a:lnTo>
                      <a:pt x="5346" y="3691"/>
                    </a:lnTo>
                    <a:cubicBezTo>
                      <a:pt x="4810" y="1834"/>
                      <a:pt x="2881" y="381"/>
                      <a:pt x="452"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9"/>
              <p:cNvSpPr/>
              <p:nvPr/>
            </p:nvSpPr>
            <p:spPr>
              <a:xfrm>
                <a:off x="3554900" y="1802725"/>
                <a:ext cx="230400" cy="168500"/>
              </a:xfrm>
              <a:custGeom>
                <a:rect b="b" l="l" r="r" t="t"/>
                <a:pathLst>
                  <a:path extrusionOk="0" h="6740" w="9216">
                    <a:moveTo>
                      <a:pt x="4608" y="1"/>
                    </a:moveTo>
                    <a:cubicBezTo>
                      <a:pt x="2060" y="1"/>
                      <a:pt x="0" y="1501"/>
                      <a:pt x="0" y="3370"/>
                    </a:cubicBezTo>
                    <a:cubicBezTo>
                      <a:pt x="0" y="5228"/>
                      <a:pt x="2060" y="6740"/>
                      <a:pt x="4608" y="6740"/>
                    </a:cubicBezTo>
                    <a:cubicBezTo>
                      <a:pt x="7156" y="6740"/>
                      <a:pt x="9216" y="5228"/>
                      <a:pt x="9216" y="3370"/>
                    </a:cubicBezTo>
                    <a:cubicBezTo>
                      <a:pt x="9216" y="1501"/>
                      <a:pt x="7156" y="1"/>
                      <a:pt x="4608"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9"/>
              <p:cNvSpPr/>
              <p:nvPr/>
            </p:nvSpPr>
            <p:spPr>
              <a:xfrm>
                <a:off x="3585850" y="1536025"/>
                <a:ext cx="678975" cy="83075"/>
              </a:xfrm>
              <a:custGeom>
                <a:rect b="b" l="l" r="r" t="t"/>
                <a:pathLst>
                  <a:path extrusionOk="0" h="3323" w="27159">
                    <a:moveTo>
                      <a:pt x="1" y="1"/>
                    </a:moveTo>
                    <a:lnTo>
                      <a:pt x="1" y="3323"/>
                    </a:lnTo>
                    <a:lnTo>
                      <a:pt x="27159" y="3323"/>
                    </a:lnTo>
                    <a:lnTo>
                      <a:pt x="27159" y="1"/>
                    </a:lnTo>
                    <a:close/>
                  </a:path>
                </a:pathLst>
              </a:custGeom>
              <a:solidFill>
                <a:srgbClr val="7C92A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9"/>
              <p:cNvSpPr/>
              <p:nvPr/>
            </p:nvSpPr>
            <p:spPr>
              <a:xfrm>
                <a:off x="4808325" y="1792025"/>
                <a:ext cx="273575" cy="83350"/>
              </a:xfrm>
              <a:custGeom>
                <a:rect b="b" l="l" r="r" t="t"/>
                <a:pathLst>
                  <a:path extrusionOk="0" h="3334" w="10943">
                    <a:moveTo>
                      <a:pt x="1" y="0"/>
                    </a:moveTo>
                    <a:lnTo>
                      <a:pt x="1" y="3334"/>
                    </a:lnTo>
                    <a:lnTo>
                      <a:pt x="10942" y="3334"/>
                    </a:lnTo>
                    <a:lnTo>
                      <a:pt x="10942" y="0"/>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9"/>
              <p:cNvSpPr/>
              <p:nvPr/>
            </p:nvSpPr>
            <p:spPr>
              <a:xfrm>
                <a:off x="3611150" y="1536025"/>
                <a:ext cx="636725" cy="83075"/>
              </a:xfrm>
              <a:custGeom>
                <a:rect b="b" l="l" r="r" t="t"/>
                <a:pathLst>
                  <a:path extrusionOk="0" h="3323" w="25469">
                    <a:moveTo>
                      <a:pt x="1" y="1"/>
                    </a:moveTo>
                    <a:lnTo>
                      <a:pt x="1" y="3323"/>
                    </a:lnTo>
                    <a:lnTo>
                      <a:pt x="25468" y="3323"/>
                    </a:lnTo>
                    <a:lnTo>
                      <a:pt x="25468" y="1"/>
                    </a:lnTo>
                    <a:close/>
                  </a:path>
                </a:pathLst>
              </a:custGeom>
              <a:solidFill>
                <a:srgbClr val="3D4347"/>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9"/>
              <p:cNvSpPr/>
              <p:nvPr/>
            </p:nvSpPr>
            <p:spPr>
              <a:xfrm>
                <a:off x="3357250" y="1536025"/>
                <a:ext cx="228625" cy="313475"/>
              </a:xfrm>
              <a:custGeom>
                <a:rect b="b" l="l" r="r" t="t"/>
                <a:pathLst>
                  <a:path extrusionOk="0" h="12539" w="9145">
                    <a:moveTo>
                      <a:pt x="9145" y="1"/>
                    </a:moveTo>
                    <a:lnTo>
                      <a:pt x="1" y="8800"/>
                    </a:lnTo>
                    <a:lnTo>
                      <a:pt x="1" y="12538"/>
                    </a:lnTo>
                    <a:lnTo>
                      <a:pt x="9145" y="3323"/>
                    </a:lnTo>
                    <a:lnTo>
                      <a:pt x="9145"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p:nvPr/>
            </p:nvSpPr>
            <p:spPr>
              <a:xfrm>
                <a:off x="4491025" y="2483775"/>
                <a:ext cx="173850" cy="256300"/>
              </a:xfrm>
              <a:custGeom>
                <a:rect b="b" l="l" r="r" t="t"/>
                <a:pathLst>
                  <a:path extrusionOk="0" h="10252" w="6954">
                    <a:moveTo>
                      <a:pt x="6954" y="0"/>
                    </a:moveTo>
                    <a:lnTo>
                      <a:pt x="1" y="6513"/>
                    </a:lnTo>
                    <a:lnTo>
                      <a:pt x="1" y="10251"/>
                    </a:lnTo>
                    <a:lnTo>
                      <a:pt x="6954" y="3334"/>
                    </a:lnTo>
                    <a:lnTo>
                      <a:pt x="6954" y="0"/>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9"/>
              <p:cNvSpPr/>
              <p:nvPr/>
            </p:nvSpPr>
            <p:spPr>
              <a:xfrm>
                <a:off x="1680850" y="2376600"/>
                <a:ext cx="123550" cy="83075"/>
              </a:xfrm>
              <a:custGeom>
                <a:rect b="b" l="l" r="r" t="t"/>
                <a:pathLst>
                  <a:path extrusionOk="0" h="3323" w="4942">
                    <a:moveTo>
                      <a:pt x="1" y="1"/>
                    </a:moveTo>
                    <a:lnTo>
                      <a:pt x="1" y="3323"/>
                    </a:lnTo>
                    <a:lnTo>
                      <a:pt x="4942" y="3323"/>
                    </a:lnTo>
                    <a:lnTo>
                      <a:pt x="4942"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9"/>
              <p:cNvSpPr/>
              <p:nvPr/>
            </p:nvSpPr>
            <p:spPr>
              <a:xfrm>
                <a:off x="1483500" y="2376600"/>
                <a:ext cx="197375" cy="219700"/>
              </a:xfrm>
              <a:custGeom>
                <a:rect b="b" l="l" r="r" t="t"/>
                <a:pathLst>
                  <a:path extrusionOk="0" h="8788" w="7895">
                    <a:moveTo>
                      <a:pt x="7895" y="1"/>
                    </a:moveTo>
                    <a:lnTo>
                      <a:pt x="1" y="5049"/>
                    </a:lnTo>
                    <a:lnTo>
                      <a:pt x="1" y="8788"/>
                    </a:lnTo>
                    <a:lnTo>
                      <a:pt x="7895" y="3323"/>
                    </a:lnTo>
                    <a:lnTo>
                      <a:pt x="7895"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a:off x="4812500" y="3321075"/>
                <a:ext cx="119975" cy="219700"/>
              </a:xfrm>
              <a:custGeom>
                <a:rect b="b" l="l" r="r" t="t"/>
                <a:pathLst>
                  <a:path extrusionOk="0" h="8788" w="4799">
                    <a:moveTo>
                      <a:pt x="4798" y="0"/>
                    </a:moveTo>
                    <a:lnTo>
                      <a:pt x="0" y="5049"/>
                    </a:lnTo>
                    <a:lnTo>
                      <a:pt x="0" y="8787"/>
                    </a:lnTo>
                    <a:lnTo>
                      <a:pt x="4798" y="3322"/>
                    </a:lnTo>
                    <a:lnTo>
                      <a:pt x="4798" y="0"/>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9"/>
              <p:cNvSpPr/>
              <p:nvPr/>
            </p:nvSpPr>
            <p:spPr>
              <a:xfrm>
                <a:off x="2464275" y="2479300"/>
                <a:ext cx="110750" cy="197075"/>
              </a:xfrm>
              <a:custGeom>
                <a:rect b="b" l="l" r="r" t="t"/>
                <a:pathLst>
                  <a:path extrusionOk="0" h="7883" w="4430">
                    <a:moveTo>
                      <a:pt x="4430" y="1"/>
                    </a:moveTo>
                    <a:lnTo>
                      <a:pt x="1" y="4144"/>
                    </a:lnTo>
                    <a:lnTo>
                      <a:pt x="1" y="7883"/>
                    </a:lnTo>
                    <a:lnTo>
                      <a:pt x="4430" y="3334"/>
                    </a:lnTo>
                    <a:lnTo>
                      <a:pt x="4430"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9"/>
              <p:cNvSpPr/>
              <p:nvPr/>
            </p:nvSpPr>
            <p:spPr>
              <a:xfrm>
                <a:off x="2660725" y="2479300"/>
                <a:ext cx="102425" cy="197075"/>
              </a:xfrm>
              <a:custGeom>
                <a:rect b="b" l="l" r="r" t="t"/>
                <a:pathLst>
                  <a:path extrusionOk="0" h="7883" w="4097">
                    <a:moveTo>
                      <a:pt x="1" y="1"/>
                    </a:moveTo>
                    <a:lnTo>
                      <a:pt x="1" y="3334"/>
                    </a:lnTo>
                    <a:lnTo>
                      <a:pt x="4097" y="7883"/>
                    </a:lnTo>
                    <a:lnTo>
                      <a:pt x="4097" y="4144"/>
                    </a:lnTo>
                    <a:lnTo>
                      <a:pt x="1"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p:nvPr/>
            </p:nvSpPr>
            <p:spPr>
              <a:xfrm>
                <a:off x="4264800" y="1536025"/>
                <a:ext cx="331925" cy="414075"/>
              </a:xfrm>
              <a:custGeom>
                <a:rect b="b" l="l" r="r" t="t"/>
                <a:pathLst>
                  <a:path extrusionOk="0" h="16563" w="13277">
                    <a:moveTo>
                      <a:pt x="1" y="1"/>
                    </a:moveTo>
                    <a:lnTo>
                      <a:pt x="1" y="3323"/>
                    </a:lnTo>
                    <a:lnTo>
                      <a:pt x="13276" y="16562"/>
                    </a:lnTo>
                    <a:lnTo>
                      <a:pt x="13276" y="12860"/>
                    </a:lnTo>
                    <a:lnTo>
                      <a:pt x="1"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9"/>
              <p:cNvSpPr/>
              <p:nvPr/>
            </p:nvSpPr>
            <p:spPr>
              <a:xfrm>
                <a:off x="5080975" y="1793200"/>
                <a:ext cx="239350" cy="322400"/>
              </a:xfrm>
              <a:custGeom>
                <a:rect b="b" l="l" r="r" t="t"/>
                <a:pathLst>
                  <a:path extrusionOk="0" h="12896" w="9574">
                    <a:moveTo>
                      <a:pt x="1" y="1"/>
                    </a:moveTo>
                    <a:lnTo>
                      <a:pt x="1" y="3335"/>
                    </a:lnTo>
                    <a:lnTo>
                      <a:pt x="9573" y="12895"/>
                    </a:lnTo>
                    <a:lnTo>
                      <a:pt x="9573" y="9192"/>
                    </a:lnTo>
                    <a:lnTo>
                      <a:pt x="1"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9"/>
              <p:cNvSpPr/>
              <p:nvPr/>
            </p:nvSpPr>
            <p:spPr>
              <a:xfrm>
                <a:off x="5734625" y="2484375"/>
                <a:ext cx="217625" cy="83350"/>
              </a:xfrm>
              <a:custGeom>
                <a:rect b="b" l="l" r="r" t="t"/>
                <a:pathLst>
                  <a:path extrusionOk="0" h="3334" w="8705">
                    <a:moveTo>
                      <a:pt x="1" y="0"/>
                    </a:moveTo>
                    <a:lnTo>
                      <a:pt x="1" y="3334"/>
                    </a:lnTo>
                    <a:lnTo>
                      <a:pt x="8704" y="3334"/>
                    </a:lnTo>
                    <a:lnTo>
                      <a:pt x="8704" y="0"/>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9"/>
              <p:cNvSpPr/>
              <p:nvPr/>
            </p:nvSpPr>
            <p:spPr>
              <a:xfrm>
                <a:off x="5951625" y="2485550"/>
                <a:ext cx="176225" cy="246200"/>
              </a:xfrm>
              <a:custGeom>
                <a:rect b="b" l="l" r="r" t="t"/>
                <a:pathLst>
                  <a:path extrusionOk="0" h="9848" w="7049">
                    <a:moveTo>
                      <a:pt x="0" y="1"/>
                    </a:moveTo>
                    <a:lnTo>
                      <a:pt x="0" y="3323"/>
                    </a:lnTo>
                    <a:lnTo>
                      <a:pt x="7049" y="9847"/>
                    </a:lnTo>
                    <a:lnTo>
                      <a:pt x="7049" y="6144"/>
                    </a:lnTo>
                    <a:lnTo>
                      <a:pt x="0" y="1"/>
                    </a:lnTo>
                    <a:close/>
                  </a:path>
                </a:pathLst>
              </a:custGeom>
              <a:solidFill>
                <a:srgbClr val="7C919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3516200" y="1770000"/>
                <a:ext cx="142000" cy="107175"/>
              </a:xfrm>
              <a:custGeom>
                <a:rect b="b" l="l" r="r" t="t"/>
                <a:pathLst>
                  <a:path extrusionOk="0" h="4287" w="5680">
                    <a:moveTo>
                      <a:pt x="5430" y="0"/>
                    </a:moveTo>
                    <a:cubicBezTo>
                      <a:pt x="2668" y="310"/>
                      <a:pt x="453" y="1965"/>
                      <a:pt x="1" y="4084"/>
                    </a:cubicBezTo>
                    <a:lnTo>
                      <a:pt x="1572" y="4286"/>
                    </a:lnTo>
                    <a:cubicBezTo>
                      <a:pt x="1572" y="2572"/>
                      <a:pt x="3370" y="1143"/>
                      <a:pt x="5680" y="929"/>
                    </a:cubicBezTo>
                    <a:lnTo>
                      <a:pt x="5430"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3513825" y="1892625"/>
                <a:ext cx="141100" cy="120275"/>
              </a:xfrm>
              <a:custGeom>
                <a:rect b="b" l="l" r="r" t="t"/>
                <a:pathLst>
                  <a:path extrusionOk="0" h="4811" w="5644">
                    <a:moveTo>
                      <a:pt x="0" y="0"/>
                    </a:moveTo>
                    <a:cubicBezTo>
                      <a:pt x="0" y="2322"/>
                      <a:pt x="2084" y="4275"/>
                      <a:pt x="4894" y="4811"/>
                    </a:cubicBezTo>
                    <a:lnTo>
                      <a:pt x="5644" y="3656"/>
                    </a:lnTo>
                    <a:cubicBezTo>
                      <a:pt x="3489" y="3418"/>
                      <a:pt x="1762" y="1929"/>
                      <a:pt x="1370" y="12"/>
                    </a:cubicBezTo>
                    <a:lnTo>
                      <a:pt x="0"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9"/>
              <p:cNvSpPr/>
              <p:nvPr/>
            </p:nvSpPr>
            <p:spPr>
              <a:xfrm>
                <a:off x="3700450" y="1889050"/>
                <a:ext cx="136050" cy="123250"/>
              </a:xfrm>
              <a:custGeom>
                <a:rect b="b" l="l" r="r" t="t"/>
                <a:pathLst>
                  <a:path extrusionOk="0" h="4930" w="5442">
                    <a:moveTo>
                      <a:pt x="4013" y="1"/>
                    </a:moveTo>
                    <a:cubicBezTo>
                      <a:pt x="3715" y="1906"/>
                      <a:pt x="2084" y="3430"/>
                      <a:pt x="1" y="3799"/>
                    </a:cubicBezTo>
                    <a:lnTo>
                      <a:pt x="691" y="4930"/>
                    </a:lnTo>
                    <a:cubicBezTo>
                      <a:pt x="3430" y="4358"/>
                      <a:pt x="5442" y="2429"/>
                      <a:pt x="5442" y="143"/>
                    </a:cubicBezTo>
                    <a:lnTo>
                      <a:pt x="5442" y="1"/>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3696275" y="1771475"/>
                <a:ext cx="136350" cy="106000"/>
              </a:xfrm>
              <a:custGeom>
                <a:rect b="b" l="l" r="r" t="t"/>
                <a:pathLst>
                  <a:path extrusionOk="0" h="4240" w="5454">
                    <a:moveTo>
                      <a:pt x="453" y="1"/>
                    </a:moveTo>
                    <a:lnTo>
                      <a:pt x="1" y="906"/>
                    </a:lnTo>
                    <a:cubicBezTo>
                      <a:pt x="2168" y="1215"/>
                      <a:pt x="3787" y="2584"/>
                      <a:pt x="3787" y="4239"/>
                    </a:cubicBezTo>
                    <a:lnTo>
                      <a:pt x="5454" y="3775"/>
                    </a:lnTo>
                    <a:cubicBezTo>
                      <a:pt x="4906" y="1870"/>
                      <a:pt x="2942" y="382"/>
                      <a:pt x="453" y="1"/>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3555500" y="1792600"/>
                <a:ext cx="235450" cy="172075"/>
              </a:xfrm>
              <a:custGeom>
                <a:rect b="b" l="l" r="r" t="t"/>
                <a:pathLst>
                  <a:path extrusionOk="0" h="6883" w="9418">
                    <a:moveTo>
                      <a:pt x="4715" y="1"/>
                    </a:moveTo>
                    <a:cubicBezTo>
                      <a:pt x="2108" y="1"/>
                      <a:pt x="0" y="1537"/>
                      <a:pt x="0" y="3442"/>
                    </a:cubicBezTo>
                    <a:cubicBezTo>
                      <a:pt x="0" y="5347"/>
                      <a:pt x="2108" y="6883"/>
                      <a:pt x="4715" y="6883"/>
                    </a:cubicBezTo>
                    <a:cubicBezTo>
                      <a:pt x="7311" y="6883"/>
                      <a:pt x="9418" y="5347"/>
                      <a:pt x="9418" y="3442"/>
                    </a:cubicBezTo>
                    <a:cubicBezTo>
                      <a:pt x="9418" y="1537"/>
                      <a:pt x="7311" y="1"/>
                      <a:pt x="4715" y="1"/>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3797775" y="2068550"/>
                <a:ext cx="139325" cy="104500"/>
              </a:xfrm>
              <a:custGeom>
                <a:rect b="b" l="l" r="r" t="t"/>
                <a:pathLst>
                  <a:path extrusionOk="0" h="4180" w="5573">
                    <a:moveTo>
                      <a:pt x="5323" y="0"/>
                    </a:moveTo>
                    <a:cubicBezTo>
                      <a:pt x="2608" y="298"/>
                      <a:pt x="441" y="1917"/>
                      <a:pt x="1" y="3989"/>
                    </a:cubicBezTo>
                    <a:lnTo>
                      <a:pt x="1549" y="4179"/>
                    </a:lnTo>
                    <a:cubicBezTo>
                      <a:pt x="1549" y="2500"/>
                      <a:pt x="3299" y="1119"/>
                      <a:pt x="5573" y="905"/>
                    </a:cubicBezTo>
                    <a:lnTo>
                      <a:pt x="5323"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a:off x="3795700" y="2188200"/>
                <a:ext cx="138125" cy="117600"/>
              </a:xfrm>
              <a:custGeom>
                <a:rect b="b" l="l" r="r" t="t"/>
                <a:pathLst>
                  <a:path extrusionOk="0" h="4704" w="5525">
                    <a:moveTo>
                      <a:pt x="1" y="0"/>
                    </a:moveTo>
                    <a:cubicBezTo>
                      <a:pt x="1" y="2274"/>
                      <a:pt x="2036" y="4179"/>
                      <a:pt x="4787" y="4703"/>
                    </a:cubicBezTo>
                    <a:lnTo>
                      <a:pt x="5525" y="3572"/>
                    </a:lnTo>
                    <a:cubicBezTo>
                      <a:pt x="3418" y="3334"/>
                      <a:pt x="1727" y="1882"/>
                      <a:pt x="1334" y="12"/>
                    </a:cubicBezTo>
                    <a:lnTo>
                      <a:pt x="1"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9"/>
              <p:cNvSpPr/>
              <p:nvPr/>
            </p:nvSpPr>
            <p:spPr>
              <a:xfrm>
                <a:off x="3978175" y="2184925"/>
                <a:ext cx="133375" cy="119975"/>
              </a:xfrm>
              <a:custGeom>
                <a:rect b="b" l="l" r="r" t="t"/>
                <a:pathLst>
                  <a:path extrusionOk="0" h="4799" w="5335">
                    <a:moveTo>
                      <a:pt x="3929" y="0"/>
                    </a:moveTo>
                    <a:cubicBezTo>
                      <a:pt x="3643" y="1858"/>
                      <a:pt x="2048" y="3346"/>
                      <a:pt x="0" y="3703"/>
                    </a:cubicBezTo>
                    <a:lnTo>
                      <a:pt x="679" y="4799"/>
                    </a:lnTo>
                    <a:cubicBezTo>
                      <a:pt x="3358" y="4251"/>
                      <a:pt x="5334" y="2370"/>
                      <a:pt x="5334" y="131"/>
                    </a:cubicBezTo>
                    <a:lnTo>
                      <a:pt x="5334"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9"/>
              <p:cNvSpPr/>
              <p:nvPr/>
            </p:nvSpPr>
            <p:spPr>
              <a:xfrm>
                <a:off x="3974300" y="2070025"/>
                <a:ext cx="133375" cy="103325"/>
              </a:xfrm>
              <a:custGeom>
                <a:rect b="b" l="l" r="r" t="t"/>
                <a:pathLst>
                  <a:path extrusionOk="0" h="4133" w="5335">
                    <a:moveTo>
                      <a:pt x="441" y="1"/>
                    </a:moveTo>
                    <a:lnTo>
                      <a:pt x="0" y="894"/>
                    </a:lnTo>
                    <a:cubicBezTo>
                      <a:pt x="2108" y="1191"/>
                      <a:pt x="3703" y="2525"/>
                      <a:pt x="3703" y="4132"/>
                    </a:cubicBezTo>
                    <a:lnTo>
                      <a:pt x="5334" y="3680"/>
                    </a:lnTo>
                    <a:cubicBezTo>
                      <a:pt x="4798" y="1834"/>
                      <a:pt x="2870" y="382"/>
                      <a:pt x="441"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3836475" y="2090575"/>
                <a:ext cx="230425" cy="168200"/>
              </a:xfrm>
              <a:custGeom>
                <a:rect b="b" l="l" r="r" t="t"/>
                <a:pathLst>
                  <a:path extrusionOk="0" h="6728" w="9217">
                    <a:moveTo>
                      <a:pt x="4608" y="0"/>
                    </a:moveTo>
                    <a:cubicBezTo>
                      <a:pt x="2060" y="0"/>
                      <a:pt x="1" y="1500"/>
                      <a:pt x="1" y="3358"/>
                    </a:cubicBezTo>
                    <a:cubicBezTo>
                      <a:pt x="1" y="5215"/>
                      <a:pt x="2060" y="6727"/>
                      <a:pt x="4608" y="6727"/>
                    </a:cubicBezTo>
                    <a:cubicBezTo>
                      <a:pt x="7156" y="6727"/>
                      <a:pt x="9216" y="5215"/>
                      <a:pt x="9216" y="3358"/>
                    </a:cubicBezTo>
                    <a:cubicBezTo>
                      <a:pt x="9216" y="1500"/>
                      <a:pt x="7156" y="0"/>
                      <a:pt x="4608"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a:off x="3797775" y="2060500"/>
                <a:ext cx="139325" cy="104500"/>
              </a:xfrm>
              <a:custGeom>
                <a:rect b="b" l="l" r="r" t="t"/>
                <a:pathLst>
                  <a:path extrusionOk="0" h="4180" w="5573">
                    <a:moveTo>
                      <a:pt x="5323" y="1"/>
                    </a:moveTo>
                    <a:cubicBezTo>
                      <a:pt x="2608" y="298"/>
                      <a:pt x="441" y="1917"/>
                      <a:pt x="1" y="3989"/>
                    </a:cubicBezTo>
                    <a:lnTo>
                      <a:pt x="1549" y="4180"/>
                    </a:lnTo>
                    <a:cubicBezTo>
                      <a:pt x="1549" y="2501"/>
                      <a:pt x="3299" y="1120"/>
                      <a:pt x="5573" y="905"/>
                    </a:cubicBezTo>
                    <a:lnTo>
                      <a:pt x="5323" y="1"/>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3795700" y="2180450"/>
                <a:ext cx="138125" cy="117300"/>
              </a:xfrm>
              <a:custGeom>
                <a:rect b="b" l="l" r="r" t="t"/>
                <a:pathLst>
                  <a:path extrusionOk="0" h="4692" w="5525">
                    <a:moveTo>
                      <a:pt x="1" y="1"/>
                    </a:moveTo>
                    <a:cubicBezTo>
                      <a:pt x="1" y="2263"/>
                      <a:pt x="2036" y="4168"/>
                      <a:pt x="4787" y="4692"/>
                    </a:cubicBezTo>
                    <a:lnTo>
                      <a:pt x="5525" y="3573"/>
                    </a:lnTo>
                    <a:cubicBezTo>
                      <a:pt x="3418" y="3323"/>
                      <a:pt x="1727" y="1870"/>
                      <a:pt x="1334" y="13"/>
                    </a:cubicBezTo>
                    <a:lnTo>
                      <a:pt x="1" y="1"/>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a:off x="3978175" y="2176875"/>
                <a:ext cx="133375" cy="120300"/>
              </a:xfrm>
              <a:custGeom>
                <a:rect b="b" l="l" r="r" t="t"/>
                <a:pathLst>
                  <a:path extrusionOk="0" h="4812" w="5335">
                    <a:moveTo>
                      <a:pt x="3929" y="1"/>
                    </a:moveTo>
                    <a:cubicBezTo>
                      <a:pt x="3643" y="1858"/>
                      <a:pt x="2048" y="3358"/>
                      <a:pt x="0" y="3716"/>
                    </a:cubicBezTo>
                    <a:lnTo>
                      <a:pt x="679" y="4811"/>
                    </a:lnTo>
                    <a:cubicBezTo>
                      <a:pt x="3358" y="4251"/>
                      <a:pt x="5334" y="2370"/>
                      <a:pt x="5334" y="144"/>
                    </a:cubicBezTo>
                    <a:lnTo>
                      <a:pt x="5334" y="1"/>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a:off x="3974300" y="2062000"/>
                <a:ext cx="133375" cy="103300"/>
              </a:xfrm>
              <a:custGeom>
                <a:rect b="b" l="l" r="r" t="t"/>
                <a:pathLst>
                  <a:path extrusionOk="0" h="4132" w="5335">
                    <a:moveTo>
                      <a:pt x="441" y="0"/>
                    </a:moveTo>
                    <a:lnTo>
                      <a:pt x="0" y="893"/>
                    </a:lnTo>
                    <a:cubicBezTo>
                      <a:pt x="2108" y="1191"/>
                      <a:pt x="3703" y="2524"/>
                      <a:pt x="3703" y="4132"/>
                    </a:cubicBezTo>
                    <a:lnTo>
                      <a:pt x="5334" y="3679"/>
                    </a:lnTo>
                    <a:cubicBezTo>
                      <a:pt x="4798" y="1834"/>
                      <a:pt x="2870" y="381"/>
                      <a:pt x="441" y="0"/>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9"/>
              <p:cNvSpPr/>
              <p:nvPr/>
            </p:nvSpPr>
            <p:spPr>
              <a:xfrm>
                <a:off x="3836475" y="2082525"/>
                <a:ext cx="230425" cy="168200"/>
              </a:xfrm>
              <a:custGeom>
                <a:rect b="b" l="l" r="r" t="t"/>
                <a:pathLst>
                  <a:path extrusionOk="0" h="6728" w="9217">
                    <a:moveTo>
                      <a:pt x="4608" y="1"/>
                    </a:moveTo>
                    <a:cubicBezTo>
                      <a:pt x="2060" y="1"/>
                      <a:pt x="1" y="1513"/>
                      <a:pt x="1" y="3370"/>
                    </a:cubicBezTo>
                    <a:cubicBezTo>
                      <a:pt x="1" y="5227"/>
                      <a:pt x="2060" y="6728"/>
                      <a:pt x="4608" y="6728"/>
                    </a:cubicBezTo>
                    <a:cubicBezTo>
                      <a:pt x="7156" y="6728"/>
                      <a:pt x="9216" y="5227"/>
                      <a:pt x="9216" y="3370"/>
                    </a:cubicBezTo>
                    <a:cubicBezTo>
                      <a:pt x="9216" y="1513"/>
                      <a:pt x="7156" y="1"/>
                      <a:pt x="4608" y="1"/>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9"/>
              <p:cNvSpPr/>
              <p:nvPr/>
            </p:nvSpPr>
            <p:spPr>
              <a:xfrm>
                <a:off x="4079075" y="1770875"/>
                <a:ext cx="142300" cy="106600"/>
              </a:xfrm>
              <a:custGeom>
                <a:rect b="b" l="l" r="r" t="t"/>
                <a:pathLst>
                  <a:path extrusionOk="0" h="4264" w="5692">
                    <a:moveTo>
                      <a:pt x="5441" y="1"/>
                    </a:moveTo>
                    <a:cubicBezTo>
                      <a:pt x="2667" y="298"/>
                      <a:pt x="465" y="1953"/>
                      <a:pt x="0" y="4049"/>
                    </a:cubicBezTo>
                    <a:lnTo>
                      <a:pt x="1584" y="4263"/>
                    </a:lnTo>
                    <a:cubicBezTo>
                      <a:pt x="1584" y="2549"/>
                      <a:pt x="3382" y="1132"/>
                      <a:pt x="5691" y="918"/>
                    </a:cubicBezTo>
                    <a:lnTo>
                      <a:pt x="5441"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9"/>
              <p:cNvSpPr/>
              <p:nvPr/>
            </p:nvSpPr>
            <p:spPr>
              <a:xfrm>
                <a:off x="4065075" y="1892625"/>
                <a:ext cx="138450" cy="117000"/>
              </a:xfrm>
              <a:custGeom>
                <a:rect b="b" l="l" r="r" t="t"/>
                <a:pathLst>
                  <a:path extrusionOk="0" h="4680" w="5538">
                    <a:moveTo>
                      <a:pt x="1" y="0"/>
                    </a:moveTo>
                    <a:cubicBezTo>
                      <a:pt x="1" y="2263"/>
                      <a:pt x="2049" y="4168"/>
                      <a:pt x="4799" y="4680"/>
                    </a:cubicBezTo>
                    <a:lnTo>
                      <a:pt x="5537" y="3560"/>
                    </a:lnTo>
                    <a:cubicBezTo>
                      <a:pt x="3430" y="3322"/>
                      <a:pt x="1727" y="1870"/>
                      <a:pt x="1346" y="12"/>
                    </a:cubicBezTo>
                    <a:lnTo>
                      <a:pt x="1"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9"/>
              <p:cNvSpPr/>
              <p:nvPr/>
            </p:nvSpPr>
            <p:spPr>
              <a:xfrm>
                <a:off x="4247850" y="1889050"/>
                <a:ext cx="133075" cy="119975"/>
              </a:xfrm>
              <a:custGeom>
                <a:rect b="b" l="l" r="r" t="t"/>
                <a:pathLst>
                  <a:path extrusionOk="0" h="4799" w="5323">
                    <a:moveTo>
                      <a:pt x="3929" y="1"/>
                    </a:moveTo>
                    <a:cubicBezTo>
                      <a:pt x="3632" y="1858"/>
                      <a:pt x="2048" y="3346"/>
                      <a:pt x="0" y="3703"/>
                    </a:cubicBezTo>
                    <a:lnTo>
                      <a:pt x="667" y="4799"/>
                    </a:lnTo>
                    <a:cubicBezTo>
                      <a:pt x="3358" y="4239"/>
                      <a:pt x="5322" y="2370"/>
                      <a:pt x="5322" y="143"/>
                    </a:cubicBezTo>
                    <a:lnTo>
                      <a:pt x="5322"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4243675" y="1774450"/>
                <a:ext cx="133675" cy="103325"/>
              </a:xfrm>
              <a:custGeom>
                <a:rect b="b" l="l" r="r" t="t"/>
                <a:pathLst>
                  <a:path extrusionOk="0" h="4133" w="5347">
                    <a:moveTo>
                      <a:pt x="453" y="1"/>
                    </a:moveTo>
                    <a:lnTo>
                      <a:pt x="0" y="894"/>
                    </a:lnTo>
                    <a:cubicBezTo>
                      <a:pt x="2120" y="1191"/>
                      <a:pt x="3727" y="2537"/>
                      <a:pt x="3727" y="4132"/>
                    </a:cubicBezTo>
                    <a:lnTo>
                      <a:pt x="5346" y="3680"/>
                    </a:lnTo>
                    <a:cubicBezTo>
                      <a:pt x="4811" y="1834"/>
                      <a:pt x="2882" y="382"/>
                      <a:pt x="453"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9"/>
              <p:cNvSpPr/>
              <p:nvPr/>
            </p:nvSpPr>
            <p:spPr>
              <a:xfrm>
                <a:off x="4106150" y="1795300"/>
                <a:ext cx="230425" cy="167300"/>
              </a:xfrm>
              <a:custGeom>
                <a:rect b="b" l="l" r="r" t="t"/>
                <a:pathLst>
                  <a:path extrusionOk="0" h="6692" w="9217">
                    <a:moveTo>
                      <a:pt x="4608" y="0"/>
                    </a:moveTo>
                    <a:cubicBezTo>
                      <a:pt x="2061" y="0"/>
                      <a:pt x="1" y="1500"/>
                      <a:pt x="1" y="3346"/>
                    </a:cubicBezTo>
                    <a:cubicBezTo>
                      <a:pt x="1" y="5203"/>
                      <a:pt x="2061" y="6691"/>
                      <a:pt x="4608" y="6691"/>
                    </a:cubicBezTo>
                    <a:cubicBezTo>
                      <a:pt x="7156" y="6691"/>
                      <a:pt x="9216" y="5203"/>
                      <a:pt x="9216" y="3346"/>
                    </a:cubicBezTo>
                    <a:cubicBezTo>
                      <a:pt x="9216" y="1500"/>
                      <a:pt x="7156" y="0"/>
                      <a:pt x="4608"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9"/>
              <p:cNvSpPr/>
              <p:nvPr/>
            </p:nvSpPr>
            <p:spPr>
              <a:xfrm>
                <a:off x="4067450" y="1765525"/>
                <a:ext cx="139350" cy="104200"/>
              </a:xfrm>
              <a:custGeom>
                <a:rect b="b" l="l" r="r" t="t"/>
                <a:pathLst>
                  <a:path extrusionOk="0" h="4168" w="5574">
                    <a:moveTo>
                      <a:pt x="5323" y="1"/>
                    </a:moveTo>
                    <a:cubicBezTo>
                      <a:pt x="2608" y="298"/>
                      <a:pt x="441" y="1906"/>
                      <a:pt x="1" y="3965"/>
                    </a:cubicBezTo>
                    <a:lnTo>
                      <a:pt x="1549" y="4168"/>
                    </a:lnTo>
                    <a:cubicBezTo>
                      <a:pt x="1549" y="2489"/>
                      <a:pt x="3299" y="1108"/>
                      <a:pt x="5573" y="893"/>
                    </a:cubicBezTo>
                    <a:lnTo>
                      <a:pt x="5323" y="1"/>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9"/>
              <p:cNvSpPr/>
              <p:nvPr/>
            </p:nvSpPr>
            <p:spPr>
              <a:xfrm>
                <a:off x="4065075" y="1884600"/>
                <a:ext cx="138450" cy="117300"/>
              </a:xfrm>
              <a:custGeom>
                <a:rect b="b" l="l" r="r" t="t"/>
                <a:pathLst>
                  <a:path extrusionOk="0" h="4692" w="5538">
                    <a:moveTo>
                      <a:pt x="1" y="0"/>
                    </a:moveTo>
                    <a:cubicBezTo>
                      <a:pt x="1" y="2262"/>
                      <a:pt x="2049" y="4167"/>
                      <a:pt x="4799" y="4691"/>
                    </a:cubicBezTo>
                    <a:lnTo>
                      <a:pt x="5537" y="3560"/>
                    </a:lnTo>
                    <a:cubicBezTo>
                      <a:pt x="3430" y="3322"/>
                      <a:pt x="1727" y="1881"/>
                      <a:pt x="1346" y="12"/>
                    </a:cubicBezTo>
                    <a:lnTo>
                      <a:pt x="1"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9"/>
              <p:cNvSpPr/>
              <p:nvPr/>
            </p:nvSpPr>
            <p:spPr>
              <a:xfrm>
                <a:off x="4247850" y="1881325"/>
                <a:ext cx="133075" cy="119675"/>
              </a:xfrm>
              <a:custGeom>
                <a:rect b="b" l="l" r="r" t="t"/>
                <a:pathLst>
                  <a:path extrusionOk="0" h="4787" w="5323">
                    <a:moveTo>
                      <a:pt x="3929" y="0"/>
                    </a:moveTo>
                    <a:cubicBezTo>
                      <a:pt x="3632" y="1857"/>
                      <a:pt x="2048" y="3334"/>
                      <a:pt x="0" y="3691"/>
                    </a:cubicBezTo>
                    <a:lnTo>
                      <a:pt x="667" y="4786"/>
                    </a:lnTo>
                    <a:cubicBezTo>
                      <a:pt x="3358" y="4227"/>
                      <a:pt x="5322" y="2357"/>
                      <a:pt x="5322" y="131"/>
                    </a:cubicBezTo>
                    <a:lnTo>
                      <a:pt x="5322"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9"/>
              <p:cNvSpPr/>
              <p:nvPr/>
            </p:nvSpPr>
            <p:spPr>
              <a:xfrm>
                <a:off x="4243675" y="1766725"/>
                <a:ext cx="133675" cy="103000"/>
              </a:xfrm>
              <a:custGeom>
                <a:rect b="b" l="l" r="r" t="t"/>
                <a:pathLst>
                  <a:path extrusionOk="0" h="4120" w="5347">
                    <a:moveTo>
                      <a:pt x="453" y="0"/>
                    </a:moveTo>
                    <a:lnTo>
                      <a:pt x="0" y="893"/>
                    </a:lnTo>
                    <a:cubicBezTo>
                      <a:pt x="2120" y="1191"/>
                      <a:pt x="3727" y="2524"/>
                      <a:pt x="3727" y="4120"/>
                    </a:cubicBezTo>
                    <a:lnTo>
                      <a:pt x="5346" y="3667"/>
                    </a:lnTo>
                    <a:cubicBezTo>
                      <a:pt x="4811" y="1822"/>
                      <a:pt x="2882" y="381"/>
                      <a:pt x="453" y="0"/>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4106150" y="1787250"/>
                <a:ext cx="230425" cy="167600"/>
              </a:xfrm>
              <a:custGeom>
                <a:rect b="b" l="l" r="r" t="t"/>
                <a:pathLst>
                  <a:path extrusionOk="0" h="6704" w="9217">
                    <a:moveTo>
                      <a:pt x="4608" y="1"/>
                    </a:moveTo>
                    <a:cubicBezTo>
                      <a:pt x="2061" y="1"/>
                      <a:pt x="1" y="1501"/>
                      <a:pt x="1" y="3358"/>
                    </a:cubicBezTo>
                    <a:cubicBezTo>
                      <a:pt x="1" y="5204"/>
                      <a:pt x="2061" y="6704"/>
                      <a:pt x="4608" y="6704"/>
                    </a:cubicBezTo>
                    <a:cubicBezTo>
                      <a:pt x="7156" y="6704"/>
                      <a:pt x="9216" y="5204"/>
                      <a:pt x="9216" y="3358"/>
                    </a:cubicBezTo>
                    <a:cubicBezTo>
                      <a:pt x="9216" y="1501"/>
                      <a:pt x="7156" y="1"/>
                      <a:pt x="4608" y="1"/>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a:off x="3516200" y="2346550"/>
                <a:ext cx="139025" cy="110750"/>
              </a:xfrm>
              <a:custGeom>
                <a:rect b="b" l="l" r="r" t="t"/>
                <a:pathLst>
                  <a:path extrusionOk="0" h="4430" w="5561">
                    <a:moveTo>
                      <a:pt x="5323" y="0"/>
                    </a:moveTo>
                    <a:cubicBezTo>
                      <a:pt x="2608" y="322"/>
                      <a:pt x="441" y="2036"/>
                      <a:pt x="1" y="4215"/>
                    </a:cubicBezTo>
                    <a:lnTo>
                      <a:pt x="1548" y="4430"/>
                    </a:lnTo>
                    <a:cubicBezTo>
                      <a:pt x="1548" y="2656"/>
                      <a:pt x="3299" y="1179"/>
                      <a:pt x="5561" y="965"/>
                    </a:cubicBezTo>
                    <a:lnTo>
                      <a:pt x="5323"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3513825" y="2473350"/>
                <a:ext cx="138125" cy="124450"/>
              </a:xfrm>
              <a:custGeom>
                <a:rect b="b" l="l" r="r" t="t"/>
                <a:pathLst>
                  <a:path extrusionOk="0" h="4978" w="5525">
                    <a:moveTo>
                      <a:pt x="0" y="1"/>
                    </a:moveTo>
                    <a:cubicBezTo>
                      <a:pt x="0" y="2406"/>
                      <a:pt x="2048" y="4418"/>
                      <a:pt x="4799" y="4977"/>
                    </a:cubicBezTo>
                    <a:lnTo>
                      <a:pt x="5525" y="3787"/>
                    </a:lnTo>
                    <a:cubicBezTo>
                      <a:pt x="3429" y="3525"/>
                      <a:pt x="1727" y="1989"/>
                      <a:pt x="1346" y="12"/>
                    </a:cubicBezTo>
                    <a:lnTo>
                      <a:pt x="0"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3696575" y="2469475"/>
                <a:ext cx="133075" cy="127425"/>
              </a:xfrm>
              <a:custGeom>
                <a:rect b="b" l="l" r="r" t="t"/>
                <a:pathLst>
                  <a:path extrusionOk="0" h="5097" w="5323">
                    <a:moveTo>
                      <a:pt x="3930" y="1"/>
                    </a:moveTo>
                    <a:cubicBezTo>
                      <a:pt x="3632" y="1977"/>
                      <a:pt x="2037" y="3561"/>
                      <a:pt x="1" y="3942"/>
                    </a:cubicBezTo>
                    <a:lnTo>
                      <a:pt x="667" y="5097"/>
                    </a:lnTo>
                    <a:cubicBezTo>
                      <a:pt x="3358" y="4501"/>
                      <a:pt x="5323" y="2513"/>
                      <a:pt x="5323" y="156"/>
                    </a:cubicBezTo>
                    <a:lnTo>
                      <a:pt x="5323"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9"/>
              <p:cNvSpPr/>
              <p:nvPr/>
            </p:nvSpPr>
            <p:spPr>
              <a:xfrm>
                <a:off x="3692425" y="2348050"/>
                <a:ext cx="133650" cy="109250"/>
              </a:xfrm>
              <a:custGeom>
                <a:rect b="b" l="l" r="r" t="t"/>
                <a:pathLst>
                  <a:path extrusionOk="0" h="4370" w="5346">
                    <a:moveTo>
                      <a:pt x="452" y="0"/>
                    </a:moveTo>
                    <a:lnTo>
                      <a:pt x="0" y="941"/>
                    </a:lnTo>
                    <a:cubicBezTo>
                      <a:pt x="2119" y="1262"/>
                      <a:pt x="3727" y="2679"/>
                      <a:pt x="3727" y="4370"/>
                    </a:cubicBezTo>
                    <a:lnTo>
                      <a:pt x="5346" y="3893"/>
                    </a:lnTo>
                    <a:cubicBezTo>
                      <a:pt x="4810" y="1941"/>
                      <a:pt x="2881" y="405"/>
                      <a:pt x="452"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9"/>
              <p:cNvSpPr/>
              <p:nvPr/>
            </p:nvSpPr>
            <p:spPr>
              <a:xfrm>
                <a:off x="3554900" y="2369775"/>
                <a:ext cx="230400" cy="178025"/>
              </a:xfrm>
              <a:custGeom>
                <a:rect b="b" l="l" r="r" t="t"/>
                <a:pathLst>
                  <a:path extrusionOk="0" h="7121" w="9216">
                    <a:moveTo>
                      <a:pt x="4608" y="0"/>
                    </a:moveTo>
                    <a:cubicBezTo>
                      <a:pt x="2060" y="0"/>
                      <a:pt x="0" y="1596"/>
                      <a:pt x="0" y="3560"/>
                    </a:cubicBezTo>
                    <a:cubicBezTo>
                      <a:pt x="0" y="5525"/>
                      <a:pt x="2060" y="7120"/>
                      <a:pt x="4608" y="7120"/>
                    </a:cubicBezTo>
                    <a:cubicBezTo>
                      <a:pt x="7156" y="7120"/>
                      <a:pt x="9216" y="5525"/>
                      <a:pt x="9216" y="3560"/>
                    </a:cubicBezTo>
                    <a:cubicBezTo>
                      <a:pt x="9216" y="1596"/>
                      <a:pt x="7156" y="0"/>
                      <a:pt x="4608"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9"/>
              <p:cNvSpPr/>
              <p:nvPr/>
            </p:nvSpPr>
            <p:spPr>
              <a:xfrm>
                <a:off x="3516200" y="2338225"/>
                <a:ext cx="139025" cy="110750"/>
              </a:xfrm>
              <a:custGeom>
                <a:rect b="b" l="l" r="r" t="t"/>
                <a:pathLst>
                  <a:path extrusionOk="0" h="4430" w="5561">
                    <a:moveTo>
                      <a:pt x="5323" y="0"/>
                    </a:moveTo>
                    <a:cubicBezTo>
                      <a:pt x="2608" y="310"/>
                      <a:pt x="441" y="2024"/>
                      <a:pt x="1" y="4215"/>
                    </a:cubicBezTo>
                    <a:lnTo>
                      <a:pt x="1548" y="4429"/>
                    </a:lnTo>
                    <a:cubicBezTo>
                      <a:pt x="1548" y="2643"/>
                      <a:pt x="3299" y="1179"/>
                      <a:pt x="5561" y="964"/>
                    </a:cubicBezTo>
                    <a:lnTo>
                      <a:pt x="5323"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9"/>
              <p:cNvSpPr/>
              <p:nvPr/>
            </p:nvSpPr>
            <p:spPr>
              <a:xfrm>
                <a:off x="3513825" y="2465025"/>
                <a:ext cx="138125" cy="124150"/>
              </a:xfrm>
              <a:custGeom>
                <a:rect b="b" l="l" r="r" t="t"/>
                <a:pathLst>
                  <a:path extrusionOk="0" h="4966" w="5525">
                    <a:moveTo>
                      <a:pt x="0" y="0"/>
                    </a:moveTo>
                    <a:cubicBezTo>
                      <a:pt x="0" y="2393"/>
                      <a:pt x="2048" y="4417"/>
                      <a:pt x="4799" y="4965"/>
                    </a:cubicBezTo>
                    <a:lnTo>
                      <a:pt x="5525" y="3774"/>
                    </a:lnTo>
                    <a:cubicBezTo>
                      <a:pt x="3429" y="3524"/>
                      <a:pt x="1727" y="1988"/>
                      <a:pt x="1346" y="12"/>
                    </a:cubicBezTo>
                    <a:lnTo>
                      <a:pt x="0"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9"/>
              <p:cNvSpPr/>
              <p:nvPr/>
            </p:nvSpPr>
            <p:spPr>
              <a:xfrm>
                <a:off x="3696575" y="2461150"/>
                <a:ext cx="133075" cy="127125"/>
              </a:xfrm>
              <a:custGeom>
                <a:rect b="b" l="l" r="r" t="t"/>
                <a:pathLst>
                  <a:path extrusionOk="0" h="5085" w="5323">
                    <a:moveTo>
                      <a:pt x="3930" y="0"/>
                    </a:moveTo>
                    <a:cubicBezTo>
                      <a:pt x="3632" y="1977"/>
                      <a:pt x="2037" y="3548"/>
                      <a:pt x="1" y="3929"/>
                    </a:cubicBezTo>
                    <a:lnTo>
                      <a:pt x="667" y="5084"/>
                    </a:lnTo>
                    <a:cubicBezTo>
                      <a:pt x="3358" y="4501"/>
                      <a:pt x="5323" y="2513"/>
                      <a:pt x="5323" y="143"/>
                    </a:cubicBezTo>
                    <a:lnTo>
                      <a:pt x="5323"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9"/>
              <p:cNvSpPr/>
              <p:nvPr/>
            </p:nvSpPr>
            <p:spPr>
              <a:xfrm>
                <a:off x="3692425" y="2339400"/>
                <a:ext cx="133650" cy="109575"/>
              </a:xfrm>
              <a:custGeom>
                <a:rect b="b" l="l" r="r" t="t"/>
                <a:pathLst>
                  <a:path extrusionOk="0" h="4383" w="5346">
                    <a:moveTo>
                      <a:pt x="452" y="1"/>
                    </a:moveTo>
                    <a:lnTo>
                      <a:pt x="0" y="953"/>
                    </a:lnTo>
                    <a:cubicBezTo>
                      <a:pt x="2119" y="1263"/>
                      <a:pt x="3727" y="2680"/>
                      <a:pt x="3727" y="4382"/>
                    </a:cubicBezTo>
                    <a:lnTo>
                      <a:pt x="5346" y="3906"/>
                    </a:lnTo>
                    <a:cubicBezTo>
                      <a:pt x="4810" y="1941"/>
                      <a:pt x="2881" y="406"/>
                      <a:pt x="452" y="1"/>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9"/>
              <p:cNvSpPr/>
              <p:nvPr/>
            </p:nvSpPr>
            <p:spPr>
              <a:xfrm>
                <a:off x="3554900" y="2361425"/>
                <a:ext cx="230400" cy="178025"/>
              </a:xfrm>
              <a:custGeom>
                <a:rect b="b" l="l" r="r" t="t"/>
                <a:pathLst>
                  <a:path extrusionOk="0" h="7121" w="9216">
                    <a:moveTo>
                      <a:pt x="4608" y="1"/>
                    </a:moveTo>
                    <a:cubicBezTo>
                      <a:pt x="2060" y="1"/>
                      <a:pt x="0" y="1596"/>
                      <a:pt x="0" y="3561"/>
                    </a:cubicBezTo>
                    <a:cubicBezTo>
                      <a:pt x="0" y="5525"/>
                      <a:pt x="2060" y="7121"/>
                      <a:pt x="4608" y="7121"/>
                    </a:cubicBezTo>
                    <a:cubicBezTo>
                      <a:pt x="7156" y="7121"/>
                      <a:pt x="9216" y="5525"/>
                      <a:pt x="9216" y="3561"/>
                    </a:cubicBezTo>
                    <a:cubicBezTo>
                      <a:pt x="9216" y="1596"/>
                      <a:pt x="7156" y="1"/>
                      <a:pt x="4608" y="1"/>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9"/>
              <p:cNvSpPr/>
              <p:nvPr/>
            </p:nvSpPr>
            <p:spPr>
              <a:xfrm>
                <a:off x="4067450" y="2346250"/>
                <a:ext cx="139350" cy="107175"/>
              </a:xfrm>
              <a:custGeom>
                <a:rect b="b" l="l" r="r" t="t"/>
                <a:pathLst>
                  <a:path extrusionOk="0" h="4287" w="5574">
                    <a:moveTo>
                      <a:pt x="5323" y="1"/>
                    </a:moveTo>
                    <a:cubicBezTo>
                      <a:pt x="2608" y="310"/>
                      <a:pt x="441" y="1965"/>
                      <a:pt x="1" y="4084"/>
                    </a:cubicBezTo>
                    <a:lnTo>
                      <a:pt x="1549" y="4287"/>
                    </a:lnTo>
                    <a:cubicBezTo>
                      <a:pt x="1549" y="2572"/>
                      <a:pt x="3299" y="1144"/>
                      <a:pt x="5573" y="929"/>
                    </a:cubicBezTo>
                    <a:lnTo>
                      <a:pt x="5323"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a:off x="4065075" y="2468875"/>
                <a:ext cx="138450" cy="120300"/>
              </a:xfrm>
              <a:custGeom>
                <a:rect b="b" l="l" r="r" t="t"/>
                <a:pathLst>
                  <a:path extrusionOk="0" h="4812" w="5538">
                    <a:moveTo>
                      <a:pt x="1" y="1"/>
                    </a:moveTo>
                    <a:cubicBezTo>
                      <a:pt x="1" y="2335"/>
                      <a:pt x="2049" y="4275"/>
                      <a:pt x="4799" y="4811"/>
                    </a:cubicBezTo>
                    <a:lnTo>
                      <a:pt x="5537" y="3668"/>
                    </a:lnTo>
                    <a:cubicBezTo>
                      <a:pt x="3430" y="3418"/>
                      <a:pt x="1727" y="1930"/>
                      <a:pt x="1346" y="13"/>
                    </a:cubicBezTo>
                    <a:lnTo>
                      <a:pt x="1"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4247850" y="2465325"/>
                <a:ext cx="133075" cy="123250"/>
              </a:xfrm>
              <a:custGeom>
                <a:rect b="b" l="l" r="r" t="t"/>
                <a:pathLst>
                  <a:path extrusionOk="0" h="4930" w="5323">
                    <a:moveTo>
                      <a:pt x="3929" y="0"/>
                    </a:moveTo>
                    <a:cubicBezTo>
                      <a:pt x="3632" y="1905"/>
                      <a:pt x="2048" y="3441"/>
                      <a:pt x="0" y="3810"/>
                    </a:cubicBezTo>
                    <a:lnTo>
                      <a:pt x="667" y="4929"/>
                    </a:lnTo>
                    <a:cubicBezTo>
                      <a:pt x="3358" y="4358"/>
                      <a:pt x="5322" y="2429"/>
                      <a:pt x="5322" y="155"/>
                    </a:cubicBezTo>
                    <a:lnTo>
                      <a:pt x="5322"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4243675" y="2347750"/>
                <a:ext cx="133675" cy="105675"/>
              </a:xfrm>
              <a:custGeom>
                <a:rect b="b" l="l" r="r" t="t"/>
                <a:pathLst>
                  <a:path extrusionOk="0" h="4227" w="5347">
                    <a:moveTo>
                      <a:pt x="453" y="0"/>
                    </a:moveTo>
                    <a:lnTo>
                      <a:pt x="0" y="905"/>
                    </a:lnTo>
                    <a:cubicBezTo>
                      <a:pt x="2120" y="1215"/>
                      <a:pt x="3727" y="2584"/>
                      <a:pt x="3727" y="4227"/>
                    </a:cubicBezTo>
                    <a:lnTo>
                      <a:pt x="5346" y="3774"/>
                    </a:lnTo>
                    <a:cubicBezTo>
                      <a:pt x="4811" y="1869"/>
                      <a:pt x="2882" y="381"/>
                      <a:pt x="453"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4106150" y="2368875"/>
                <a:ext cx="230425" cy="172075"/>
              </a:xfrm>
              <a:custGeom>
                <a:rect b="b" l="l" r="r" t="t"/>
                <a:pathLst>
                  <a:path extrusionOk="0" h="6883" w="9217">
                    <a:moveTo>
                      <a:pt x="4608" y="0"/>
                    </a:moveTo>
                    <a:cubicBezTo>
                      <a:pt x="2061" y="0"/>
                      <a:pt x="1" y="1536"/>
                      <a:pt x="1" y="3441"/>
                    </a:cubicBezTo>
                    <a:cubicBezTo>
                      <a:pt x="1" y="5346"/>
                      <a:pt x="2061" y="6882"/>
                      <a:pt x="4608" y="6882"/>
                    </a:cubicBezTo>
                    <a:cubicBezTo>
                      <a:pt x="7156" y="6882"/>
                      <a:pt x="9216" y="5346"/>
                      <a:pt x="9216" y="3441"/>
                    </a:cubicBezTo>
                    <a:cubicBezTo>
                      <a:pt x="9216" y="1536"/>
                      <a:pt x="7156" y="0"/>
                      <a:pt x="4608"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4067450" y="2338225"/>
                <a:ext cx="139350" cy="107175"/>
              </a:xfrm>
              <a:custGeom>
                <a:rect b="b" l="l" r="r" t="t"/>
                <a:pathLst>
                  <a:path extrusionOk="0" h="4287" w="5574">
                    <a:moveTo>
                      <a:pt x="5323" y="0"/>
                    </a:moveTo>
                    <a:cubicBezTo>
                      <a:pt x="2608" y="310"/>
                      <a:pt x="441" y="1965"/>
                      <a:pt x="1" y="4072"/>
                    </a:cubicBezTo>
                    <a:lnTo>
                      <a:pt x="1549" y="4286"/>
                    </a:lnTo>
                    <a:cubicBezTo>
                      <a:pt x="1549" y="2560"/>
                      <a:pt x="3299" y="1143"/>
                      <a:pt x="5573" y="929"/>
                    </a:cubicBezTo>
                    <a:lnTo>
                      <a:pt x="5323"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4065075" y="2460850"/>
                <a:ext cx="138450" cy="120275"/>
              </a:xfrm>
              <a:custGeom>
                <a:rect b="b" l="l" r="r" t="t"/>
                <a:pathLst>
                  <a:path extrusionOk="0" h="4811" w="5538">
                    <a:moveTo>
                      <a:pt x="1" y="0"/>
                    </a:moveTo>
                    <a:cubicBezTo>
                      <a:pt x="1" y="2322"/>
                      <a:pt x="2049" y="4275"/>
                      <a:pt x="4799" y="4811"/>
                    </a:cubicBezTo>
                    <a:lnTo>
                      <a:pt x="5537" y="3656"/>
                    </a:lnTo>
                    <a:cubicBezTo>
                      <a:pt x="3430" y="3406"/>
                      <a:pt x="1727" y="1917"/>
                      <a:pt x="1346" y="12"/>
                    </a:cubicBezTo>
                    <a:lnTo>
                      <a:pt x="1"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4247850" y="2457275"/>
                <a:ext cx="133075" cy="123250"/>
              </a:xfrm>
              <a:custGeom>
                <a:rect b="b" l="l" r="r" t="t"/>
                <a:pathLst>
                  <a:path extrusionOk="0" h="4930" w="5323">
                    <a:moveTo>
                      <a:pt x="3929" y="1"/>
                    </a:moveTo>
                    <a:cubicBezTo>
                      <a:pt x="3632" y="1906"/>
                      <a:pt x="2048" y="3430"/>
                      <a:pt x="0" y="3799"/>
                    </a:cubicBezTo>
                    <a:lnTo>
                      <a:pt x="667" y="4930"/>
                    </a:lnTo>
                    <a:cubicBezTo>
                      <a:pt x="3358" y="4358"/>
                      <a:pt x="5322" y="2429"/>
                      <a:pt x="5322" y="143"/>
                    </a:cubicBezTo>
                    <a:lnTo>
                      <a:pt x="5322" y="1"/>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4243675" y="2339400"/>
                <a:ext cx="133675" cy="106000"/>
              </a:xfrm>
              <a:custGeom>
                <a:rect b="b" l="l" r="r" t="t"/>
                <a:pathLst>
                  <a:path extrusionOk="0" h="4240" w="5347">
                    <a:moveTo>
                      <a:pt x="453" y="1"/>
                    </a:moveTo>
                    <a:lnTo>
                      <a:pt x="0" y="917"/>
                    </a:lnTo>
                    <a:cubicBezTo>
                      <a:pt x="2120" y="1227"/>
                      <a:pt x="3727" y="2596"/>
                      <a:pt x="3727" y="4239"/>
                    </a:cubicBezTo>
                    <a:lnTo>
                      <a:pt x="5346" y="3775"/>
                    </a:lnTo>
                    <a:cubicBezTo>
                      <a:pt x="4811" y="1882"/>
                      <a:pt x="2882" y="394"/>
                      <a:pt x="453" y="1"/>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4106150" y="2360550"/>
                <a:ext cx="230425" cy="172350"/>
              </a:xfrm>
              <a:custGeom>
                <a:rect b="b" l="l" r="r" t="t"/>
                <a:pathLst>
                  <a:path extrusionOk="0" h="6894" w="9217">
                    <a:moveTo>
                      <a:pt x="4608" y="0"/>
                    </a:moveTo>
                    <a:cubicBezTo>
                      <a:pt x="2061" y="0"/>
                      <a:pt x="1" y="1548"/>
                      <a:pt x="1" y="3453"/>
                    </a:cubicBezTo>
                    <a:cubicBezTo>
                      <a:pt x="1" y="5346"/>
                      <a:pt x="2061" y="6894"/>
                      <a:pt x="4608" y="6894"/>
                    </a:cubicBezTo>
                    <a:cubicBezTo>
                      <a:pt x="7156" y="6894"/>
                      <a:pt x="9216" y="5346"/>
                      <a:pt x="9216" y="3453"/>
                    </a:cubicBezTo>
                    <a:cubicBezTo>
                      <a:pt x="9216" y="1548"/>
                      <a:pt x="7156" y="0"/>
                      <a:pt x="4608" y="0"/>
                    </a:cubicBez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3618300" y="1552400"/>
                <a:ext cx="74150" cy="50625"/>
              </a:xfrm>
              <a:custGeom>
                <a:rect b="b" l="l" r="r" t="t"/>
                <a:pathLst>
                  <a:path extrusionOk="0" h="2025" w="2966">
                    <a:moveTo>
                      <a:pt x="0" y="1"/>
                    </a:moveTo>
                    <a:lnTo>
                      <a:pt x="0" y="2025"/>
                    </a:lnTo>
                    <a:lnTo>
                      <a:pt x="2965" y="2025"/>
                    </a:lnTo>
                    <a:lnTo>
                      <a:pt x="2965" y="1"/>
                    </a:lnTo>
                    <a:close/>
                  </a:path>
                </a:pathLst>
              </a:custGeom>
              <a:solidFill>
                <a:srgbClr val="A6C8E2"/>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4165100" y="1552400"/>
                <a:ext cx="69675" cy="50625"/>
              </a:xfrm>
              <a:custGeom>
                <a:rect b="b" l="l" r="r" t="t"/>
                <a:pathLst>
                  <a:path extrusionOk="0" h="2025" w="2787">
                    <a:moveTo>
                      <a:pt x="0" y="1"/>
                    </a:moveTo>
                    <a:lnTo>
                      <a:pt x="0" y="2025"/>
                    </a:lnTo>
                    <a:lnTo>
                      <a:pt x="2786" y="2025"/>
                    </a:lnTo>
                    <a:lnTo>
                      <a:pt x="2786" y="1"/>
                    </a:lnTo>
                    <a:close/>
                  </a:path>
                </a:pathLst>
              </a:custGeom>
              <a:solidFill>
                <a:srgbClr val="A6C8E2"/>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3703725" y="1552400"/>
                <a:ext cx="95875" cy="50625"/>
              </a:xfrm>
              <a:custGeom>
                <a:rect b="b" l="l" r="r" t="t"/>
                <a:pathLst>
                  <a:path extrusionOk="0" h="2025" w="3835">
                    <a:moveTo>
                      <a:pt x="0" y="1"/>
                    </a:moveTo>
                    <a:lnTo>
                      <a:pt x="0" y="2025"/>
                    </a:lnTo>
                    <a:lnTo>
                      <a:pt x="3834" y="2025"/>
                    </a:lnTo>
                    <a:lnTo>
                      <a:pt x="3834" y="1"/>
                    </a:lnTo>
                    <a:close/>
                  </a:path>
                </a:pathLst>
              </a:custGeom>
              <a:solidFill>
                <a:srgbClr val="A6C8E2"/>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3810000" y="1552400"/>
                <a:ext cx="95850" cy="50625"/>
              </a:xfrm>
              <a:custGeom>
                <a:rect b="b" l="l" r="r" t="t"/>
                <a:pathLst>
                  <a:path extrusionOk="0" h="2025" w="3834">
                    <a:moveTo>
                      <a:pt x="0" y="1"/>
                    </a:moveTo>
                    <a:lnTo>
                      <a:pt x="0" y="2025"/>
                    </a:lnTo>
                    <a:lnTo>
                      <a:pt x="3834" y="2025"/>
                    </a:lnTo>
                    <a:lnTo>
                      <a:pt x="3834" y="1"/>
                    </a:lnTo>
                    <a:close/>
                  </a:path>
                </a:pathLst>
              </a:custGeom>
              <a:solidFill>
                <a:srgbClr val="A6C8E2"/>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3925475" y="1552400"/>
                <a:ext cx="107175" cy="50625"/>
              </a:xfrm>
              <a:custGeom>
                <a:rect b="b" l="l" r="r" t="t"/>
                <a:pathLst>
                  <a:path extrusionOk="0" h="2025" w="4287">
                    <a:moveTo>
                      <a:pt x="1" y="1"/>
                    </a:moveTo>
                    <a:lnTo>
                      <a:pt x="1" y="2025"/>
                    </a:lnTo>
                    <a:lnTo>
                      <a:pt x="4287" y="2025"/>
                    </a:lnTo>
                    <a:lnTo>
                      <a:pt x="4287" y="1"/>
                    </a:lnTo>
                    <a:close/>
                  </a:path>
                </a:pathLst>
              </a:custGeom>
              <a:solidFill>
                <a:srgbClr val="A6C8E2"/>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4044850" y="1552400"/>
                <a:ext cx="107175" cy="50625"/>
              </a:xfrm>
              <a:custGeom>
                <a:rect b="b" l="l" r="r" t="t"/>
                <a:pathLst>
                  <a:path extrusionOk="0" h="2025" w="4287">
                    <a:moveTo>
                      <a:pt x="0" y="1"/>
                    </a:moveTo>
                    <a:lnTo>
                      <a:pt x="0" y="2025"/>
                    </a:lnTo>
                    <a:lnTo>
                      <a:pt x="4286" y="2025"/>
                    </a:lnTo>
                    <a:lnTo>
                      <a:pt x="4286" y="1"/>
                    </a:lnTo>
                    <a:close/>
                  </a:path>
                </a:pathLst>
              </a:custGeom>
              <a:solidFill>
                <a:srgbClr val="A6C8E2"/>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4964600" y="2018825"/>
                <a:ext cx="186350" cy="146775"/>
              </a:xfrm>
              <a:custGeom>
                <a:rect b="b" l="l" r="r" t="t"/>
                <a:pathLst>
                  <a:path extrusionOk="0" h="5871" w="7454">
                    <a:moveTo>
                      <a:pt x="3727" y="1"/>
                    </a:moveTo>
                    <a:cubicBezTo>
                      <a:pt x="1667" y="1"/>
                      <a:pt x="0" y="1310"/>
                      <a:pt x="0" y="2930"/>
                    </a:cubicBezTo>
                    <a:cubicBezTo>
                      <a:pt x="0" y="4549"/>
                      <a:pt x="1667" y="5870"/>
                      <a:pt x="3727" y="5870"/>
                    </a:cubicBezTo>
                    <a:cubicBezTo>
                      <a:pt x="5787" y="5870"/>
                      <a:pt x="7454" y="4549"/>
                      <a:pt x="7454" y="2930"/>
                    </a:cubicBezTo>
                    <a:cubicBezTo>
                      <a:pt x="7454" y="1310"/>
                      <a:pt x="5787" y="1"/>
                      <a:pt x="3727" y="1"/>
                    </a:cubicBezTo>
                    <a:close/>
                  </a:path>
                </a:pathLst>
              </a:custGeom>
              <a:solidFill>
                <a:srgbClr val="C9C9C9"/>
              </a:solid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5025625" y="2140275"/>
                <a:ext cx="91400" cy="16100"/>
              </a:xfrm>
              <a:custGeom>
                <a:rect b="b" l="l" r="r" t="t"/>
                <a:pathLst>
                  <a:path extrusionOk="0" fill="none" h="644" w="3656">
                    <a:moveTo>
                      <a:pt x="3655" y="0"/>
                    </a:moveTo>
                    <a:cubicBezTo>
                      <a:pt x="2941" y="429"/>
                      <a:pt x="2119" y="643"/>
                      <a:pt x="1274" y="631"/>
                    </a:cubicBezTo>
                    <a:cubicBezTo>
                      <a:pt x="845" y="631"/>
                      <a:pt x="417" y="572"/>
                      <a:pt x="0" y="465"/>
                    </a:cubicBezTo>
                  </a:path>
                </a:pathLst>
              </a:custGeom>
              <a:no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5028000" y="2133425"/>
                <a:ext cx="84250" cy="12225"/>
              </a:xfrm>
              <a:custGeom>
                <a:rect b="b" l="l" r="r" t="t"/>
                <a:pathLst>
                  <a:path extrusionOk="0" fill="none" h="489" w="3370">
                    <a:moveTo>
                      <a:pt x="3370" y="1"/>
                    </a:moveTo>
                    <a:cubicBezTo>
                      <a:pt x="2691" y="322"/>
                      <a:pt x="1941" y="489"/>
                      <a:pt x="1191" y="477"/>
                    </a:cubicBezTo>
                    <a:cubicBezTo>
                      <a:pt x="786" y="477"/>
                      <a:pt x="393" y="441"/>
                      <a:pt x="0" y="346"/>
                    </a:cubicBezTo>
                  </a:path>
                </a:pathLst>
              </a:custGeom>
              <a:no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5024725" y="2125400"/>
                <a:ext cx="94975" cy="40500"/>
              </a:xfrm>
              <a:custGeom>
                <a:rect b="b" l="l" r="r" t="t"/>
                <a:pathLst>
                  <a:path extrusionOk="0" fill="none" h="1620" w="3799">
                    <a:moveTo>
                      <a:pt x="3799" y="869"/>
                    </a:moveTo>
                    <a:cubicBezTo>
                      <a:pt x="3072" y="1357"/>
                      <a:pt x="2215" y="1619"/>
                      <a:pt x="1334" y="1607"/>
                    </a:cubicBezTo>
                    <a:cubicBezTo>
                      <a:pt x="881" y="1607"/>
                      <a:pt x="429" y="1548"/>
                      <a:pt x="0" y="1417"/>
                    </a:cubicBezTo>
                    <a:lnTo>
                      <a:pt x="203" y="250"/>
                    </a:lnTo>
                    <a:cubicBezTo>
                      <a:pt x="572" y="322"/>
                      <a:pt x="953" y="357"/>
                      <a:pt x="1334" y="357"/>
                    </a:cubicBezTo>
                    <a:cubicBezTo>
                      <a:pt x="2013" y="357"/>
                      <a:pt x="2691" y="238"/>
                      <a:pt x="3322" y="0"/>
                    </a:cubicBezTo>
                    <a:close/>
                  </a:path>
                </a:pathLst>
              </a:custGeom>
              <a:no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3723375" y="1869700"/>
                <a:ext cx="28300" cy="39025"/>
              </a:xfrm>
              <a:custGeom>
                <a:rect b="b" l="l" r="r" t="t"/>
                <a:pathLst>
                  <a:path extrusionOk="0" h="1561" w="1132">
                    <a:moveTo>
                      <a:pt x="1131" y="1"/>
                    </a:moveTo>
                    <a:lnTo>
                      <a:pt x="0" y="465"/>
                    </a:lnTo>
                    <a:lnTo>
                      <a:pt x="0" y="1560"/>
                    </a:lnTo>
                    <a:lnTo>
                      <a:pt x="1131" y="917"/>
                    </a:lnTo>
                    <a:lnTo>
                      <a:pt x="1131" y="1"/>
                    </a:ln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3728725" y="1876850"/>
                <a:ext cx="19375" cy="24125"/>
              </a:xfrm>
              <a:custGeom>
                <a:rect b="b" l="l" r="r" t="t"/>
                <a:pathLst>
                  <a:path extrusionOk="0" h="965" w="775">
                    <a:moveTo>
                      <a:pt x="775" y="0"/>
                    </a:moveTo>
                    <a:lnTo>
                      <a:pt x="1" y="310"/>
                    </a:lnTo>
                    <a:lnTo>
                      <a:pt x="1" y="965"/>
                    </a:lnTo>
                    <a:lnTo>
                      <a:pt x="775" y="536"/>
                    </a:lnTo>
                    <a:lnTo>
                      <a:pt x="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3723375" y="1892625"/>
                <a:ext cx="50025" cy="28300"/>
              </a:xfrm>
              <a:custGeom>
                <a:rect b="b" l="l" r="r" t="t"/>
                <a:pathLst>
                  <a:path extrusionOk="0" h="1132" w="2001">
                    <a:moveTo>
                      <a:pt x="1131" y="0"/>
                    </a:moveTo>
                    <a:lnTo>
                      <a:pt x="0" y="643"/>
                    </a:lnTo>
                    <a:lnTo>
                      <a:pt x="989" y="1132"/>
                    </a:lnTo>
                    <a:lnTo>
                      <a:pt x="2001" y="322"/>
                    </a:lnTo>
                    <a:lnTo>
                      <a:pt x="1131" y="0"/>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3715025" y="2445675"/>
                <a:ext cx="44975" cy="27700"/>
              </a:xfrm>
              <a:custGeom>
                <a:rect b="b" l="l" r="r" t="t"/>
                <a:pathLst>
                  <a:path extrusionOk="0" h="1108" w="1799">
                    <a:moveTo>
                      <a:pt x="299" y="0"/>
                    </a:moveTo>
                    <a:lnTo>
                      <a:pt x="299" y="0"/>
                    </a:lnTo>
                    <a:cubicBezTo>
                      <a:pt x="299" y="0"/>
                      <a:pt x="1" y="798"/>
                      <a:pt x="549" y="1108"/>
                    </a:cubicBezTo>
                    <a:lnTo>
                      <a:pt x="1799" y="298"/>
                    </a:lnTo>
                    <a:lnTo>
                      <a:pt x="299" y="0"/>
                    </a:lnTo>
                    <a:close/>
                  </a:path>
                </a:pathLst>
              </a:custGeom>
              <a:solidFill>
                <a:srgbClr val="F7F700"/>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3714150" y="2445675"/>
                <a:ext cx="20550" cy="27700"/>
              </a:xfrm>
              <a:custGeom>
                <a:rect b="b" l="l" r="r" t="t"/>
                <a:pathLst>
                  <a:path extrusionOk="0" h="1108" w="822">
                    <a:moveTo>
                      <a:pt x="334" y="0"/>
                    </a:moveTo>
                    <a:cubicBezTo>
                      <a:pt x="334" y="0"/>
                      <a:pt x="0" y="810"/>
                      <a:pt x="584" y="1108"/>
                    </a:cubicBezTo>
                    <a:lnTo>
                      <a:pt x="822" y="953"/>
                    </a:lnTo>
                    <a:cubicBezTo>
                      <a:pt x="345" y="643"/>
                      <a:pt x="631" y="48"/>
                      <a:pt x="631" y="48"/>
                    </a:cubicBezTo>
                    <a:lnTo>
                      <a:pt x="334" y="0"/>
                    </a:lnTo>
                    <a:close/>
                  </a:path>
                </a:pathLst>
              </a:custGeom>
              <a:solidFill>
                <a:srgbClr val="AA5507"/>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4137100" y="1809875"/>
                <a:ext cx="52725" cy="36350"/>
              </a:xfrm>
              <a:custGeom>
                <a:rect b="b" l="l" r="r" t="t"/>
                <a:pathLst>
                  <a:path extrusionOk="0" h="1454" w="2109">
                    <a:moveTo>
                      <a:pt x="1334" y="1"/>
                    </a:moveTo>
                    <a:lnTo>
                      <a:pt x="1" y="655"/>
                    </a:lnTo>
                    <a:lnTo>
                      <a:pt x="787" y="1453"/>
                    </a:lnTo>
                    <a:lnTo>
                      <a:pt x="2108" y="655"/>
                    </a:lnTo>
                    <a:lnTo>
                      <a:pt x="1334" y="1"/>
                    </a:lnTo>
                    <a:close/>
                  </a:path>
                </a:pathLst>
              </a:custGeom>
              <a:solidFill>
                <a:srgbClr val="FFFFFF"/>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5975425" y="2646875"/>
                <a:ext cx="35150" cy="39025"/>
              </a:xfrm>
              <a:custGeom>
                <a:rect b="b" l="l" r="r" t="t"/>
                <a:pathLst>
                  <a:path extrusionOk="0" h="1561" w="1406">
                    <a:moveTo>
                      <a:pt x="1" y="1"/>
                    </a:moveTo>
                    <a:lnTo>
                      <a:pt x="1" y="1561"/>
                    </a:lnTo>
                    <a:lnTo>
                      <a:pt x="1406" y="572"/>
                    </a:lnTo>
                    <a:lnTo>
                      <a:pt x="1" y="1"/>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5930200" y="2622475"/>
                <a:ext cx="82175" cy="77725"/>
              </a:xfrm>
              <a:custGeom>
                <a:rect b="b" l="l" r="r" t="t"/>
                <a:pathLst>
                  <a:path extrusionOk="0" h="3109" w="3287">
                    <a:moveTo>
                      <a:pt x="0" y="1"/>
                    </a:moveTo>
                    <a:lnTo>
                      <a:pt x="0" y="2144"/>
                    </a:lnTo>
                    <a:lnTo>
                      <a:pt x="1810" y="3108"/>
                    </a:lnTo>
                    <a:lnTo>
                      <a:pt x="3286" y="2227"/>
                    </a:lnTo>
                    <a:lnTo>
                      <a:pt x="3215" y="1548"/>
                    </a:lnTo>
                    <a:lnTo>
                      <a:pt x="2060" y="2167"/>
                    </a:lnTo>
                    <a:lnTo>
                      <a:pt x="1548" y="977"/>
                    </a:lnTo>
                    <a:lnTo>
                      <a:pt x="0" y="1"/>
                    </a:lnTo>
                    <a:close/>
                  </a:path>
                </a:pathLst>
              </a:custGeom>
              <a:solidFill>
                <a:srgbClr val="35353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5927225" y="2613400"/>
                <a:ext cx="55975" cy="33700"/>
              </a:xfrm>
              <a:custGeom>
                <a:rect b="b" l="l" r="r" t="t"/>
                <a:pathLst>
                  <a:path extrusionOk="0" h="1348" w="2239">
                    <a:moveTo>
                      <a:pt x="547" y="0"/>
                    </a:moveTo>
                    <a:cubicBezTo>
                      <a:pt x="348" y="0"/>
                      <a:pt x="154" y="115"/>
                      <a:pt x="60" y="304"/>
                    </a:cubicBezTo>
                    <a:cubicBezTo>
                      <a:pt x="0" y="435"/>
                      <a:pt x="48" y="578"/>
                      <a:pt x="179" y="637"/>
                    </a:cubicBezTo>
                    <a:lnTo>
                      <a:pt x="1524" y="1304"/>
                    </a:lnTo>
                    <a:cubicBezTo>
                      <a:pt x="1590" y="1334"/>
                      <a:pt x="1659" y="1348"/>
                      <a:pt x="1727" y="1348"/>
                    </a:cubicBezTo>
                    <a:cubicBezTo>
                      <a:pt x="1906" y="1348"/>
                      <a:pt x="2078" y="1250"/>
                      <a:pt x="2155" y="1078"/>
                    </a:cubicBezTo>
                    <a:cubicBezTo>
                      <a:pt x="2239" y="923"/>
                      <a:pt x="2167" y="745"/>
                      <a:pt x="2012" y="661"/>
                    </a:cubicBezTo>
                    <a:lnTo>
                      <a:pt x="786" y="54"/>
                    </a:lnTo>
                    <a:lnTo>
                      <a:pt x="774" y="54"/>
                    </a:lnTo>
                    <a:cubicBezTo>
                      <a:pt x="701" y="17"/>
                      <a:pt x="624" y="0"/>
                      <a:pt x="547" y="0"/>
                    </a:cubicBez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5968900" y="2629625"/>
                <a:ext cx="12800" cy="70575"/>
              </a:xfrm>
              <a:custGeom>
                <a:rect b="b" l="l" r="r" t="t"/>
                <a:pathLst>
                  <a:path extrusionOk="0" h="2823" w="512">
                    <a:moveTo>
                      <a:pt x="262" y="0"/>
                    </a:moveTo>
                    <a:cubicBezTo>
                      <a:pt x="119" y="0"/>
                      <a:pt x="0" y="119"/>
                      <a:pt x="0" y="262"/>
                    </a:cubicBezTo>
                    <a:lnTo>
                      <a:pt x="0" y="2560"/>
                    </a:lnTo>
                    <a:cubicBezTo>
                      <a:pt x="0" y="2703"/>
                      <a:pt x="119" y="2822"/>
                      <a:pt x="262" y="2822"/>
                    </a:cubicBezTo>
                    <a:cubicBezTo>
                      <a:pt x="405" y="2822"/>
                      <a:pt x="512" y="2703"/>
                      <a:pt x="512" y="2560"/>
                    </a:cubicBezTo>
                    <a:lnTo>
                      <a:pt x="512" y="262"/>
                    </a:lnTo>
                    <a:cubicBezTo>
                      <a:pt x="512" y="119"/>
                      <a:pt x="405" y="0"/>
                      <a:pt x="262" y="0"/>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5055375" y="2049200"/>
                <a:ext cx="34850" cy="39300"/>
              </a:xfrm>
              <a:custGeom>
                <a:rect b="b" l="l" r="r" t="t"/>
                <a:pathLst>
                  <a:path extrusionOk="0" h="1572" w="1394">
                    <a:moveTo>
                      <a:pt x="1" y="0"/>
                    </a:moveTo>
                    <a:lnTo>
                      <a:pt x="1" y="1572"/>
                    </a:lnTo>
                    <a:lnTo>
                      <a:pt x="1394" y="572"/>
                    </a:lnTo>
                    <a:lnTo>
                      <a:pt x="1"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5010150" y="2024775"/>
                <a:ext cx="81875" cy="77725"/>
              </a:xfrm>
              <a:custGeom>
                <a:rect b="b" l="l" r="r" t="t"/>
                <a:pathLst>
                  <a:path extrusionOk="0" h="3109" w="3275">
                    <a:moveTo>
                      <a:pt x="0" y="1"/>
                    </a:moveTo>
                    <a:lnTo>
                      <a:pt x="0" y="2144"/>
                    </a:lnTo>
                    <a:lnTo>
                      <a:pt x="1810" y="3108"/>
                    </a:lnTo>
                    <a:lnTo>
                      <a:pt x="3274" y="2227"/>
                    </a:lnTo>
                    <a:lnTo>
                      <a:pt x="3203" y="1549"/>
                    </a:lnTo>
                    <a:lnTo>
                      <a:pt x="2060" y="2168"/>
                    </a:lnTo>
                    <a:lnTo>
                      <a:pt x="1548" y="977"/>
                    </a:lnTo>
                    <a:lnTo>
                      <a:pt x="0" y="1"/>
                    </a:lnTo>
                    <a:close/>
                  </a:path>
                </a:pathLst>
              </a:custGeom>
              <a:solidFill>
                <a:srgbClr val="35353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5007150" y="2015950"/>
                <a:ext cx="56000" cy="33650"/>
              </a:xfrm>
              <a:custGeom>
                <a:rect b="b" l="l" r="r" t="t"/>
                <a:pathLst>
                  <a:path extrusionOk="0" h="1346" w="2240">
                    <a:moveTo>
                      <a:pt x="540" y="1"/>
                    </a:moveTo>
                    <a:cubicBezTo>
                      <a:pt x="344" y="1"/>
                      <a:pt x="154" y="111"/>
                      <a:pt x="60" y="306"/>
                    </a:cubicBezTo>
                    <a:cubicBezTo>
                      <a:pt x="1" y="425"/>
                      <a:pt x="49" y="580"/>
                      <a:pt x="180" y="640"/>
                    </a:cubicBezTo>
                    <a:lnTo>
                      <a:pt x="1525" y="1294"/>
                    </a:lnTo>
                    <a:cubicBezTo>
                      <a:pt x="1594" y="1329"/>
                      <a:pt x="1668" y="1346"/>
                      <a:pt x="1740" y="1346"/>
                    </a:cubicBezTo>
                    <a:cubicBezTo>
                      <a:pt x="1915" y="1346"/>
                      <a:pt x="2080" y="1249"/>
                      <a:pt x="2156" y="1080"/>
                    </a:cubicBezTo>
                    <a:cubicBezTo>
                      <a:pt x="2239" y="925"/>
                      <a:pt x="2168" y="735"/>
                      <a:pt x="2013" y="663"/>
                    </a:cubicBezTo>
                    <a:lnTo>
                      <a:pt x="775" y="56"/>
                    </a:lnTo>
                    <a:cubicBezTo>
                      <a:pt x="700" y="19"/>
                      <a:pt x="619" y="1"/>
                      <a:pt x="540" y="1"/>
                    </a:cubicBez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5048825" y="2031925"/>
                <a:ext cx="12825" cy="70575"/>
              </a:xfrm>
              <a:custGeom>
                <a:rect b="b" l="l" r="r" t="t"/>
                <a:pathLst>
                  <a:path extrusionOk="0" h="2823" w="513">
                    <a:moveTo>
                      <a:pt x="251" y="1"/>
                    </a:moveTo>
                    <a:cubicBezTo>
                      <a:pt x="108" y="1"/>
                      <a:pt x="1" y="120"/>
                      <a:pt x="1" y="263"/>
                    </a:cubicBezTo>
                    <a:lnTo>
                      <a:pt x="1" y="2560"/>
                    </a:lnTo>
                    <a:cubicBezTo>
                      <a:pt x="1" y="2703"/>
                      <a:pt x="108" y="2822"/>
                      <a:pt x="251" y="2822"/>
                    </a:cubicBezTo>
                    <a:cubicBezTo>
                      <a:pt x="394" y="2822"/>
                      <a:pt x="513" y="2703"/>
                      <a:pt x="513" y="2560"/>
                    </a:cubicBezTo>
                    <a:lnTo>
                      <a:pt x="513" y="263"/>
                    </a:lnTo>
                    <a:cubicBezTo>
                      <a:pt x="513" y="120"/>
                      <a:pt x="394" y="1"/>
                      <a:pt x="251" y="1"/>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4732125" y="2445375"/>
                <a:ext cx="103325" cy="54500"/>
              </a:xfrm>
              <a:custGeom>
                <a:rect b="b" l="l" r="r" t="t"/>
                <a:pathLst>
                  <a:path extrusionOk="0" h="2180" w="4133">
                    <a:moveTo>
                      <a:pt x="2060" y="0"/>
                    </a:moveTo>
                    <a:cubicBezTo>
                      <a:pt x="929" y="0"/>
                      <a:pt x="1" y="488"/>
                      <a:pt x="1" y="1084"/>
                    </a:cubicBezTo>
                    <a:cubicBezTo>
                      <a:pt x="1" y="1691"/>
                      <a:pt x="929" y="2179"/>
                      <a:pt x="2060" y="2179"/>
                    </a:cubicBezTo>
                    <a:cubicBezTo>
                      <a:pt x="3203" y="2179"/>
                      <a:pt x="4132" y="1691"/>
                      <a:pt x="4132" y="1084"/>
                    </a:cubicBezTo>
                    <a:cubicBezTo>
                      <a:pt x="4132" y="488"/>
                      <a:pt x="3203" y="0"/>
                      <a:pt x="2060" y="0"/>
                    </a:cubicBezTo>
                    <a:close/>
                  </a:path>
                </a:pathLst>
              </a:custGeom>
              <a:solidFill>
                <a:schemeClr val="dk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4732125" y="2540925"/>
                <a:ext cx="103325" cy="54500"/>
              </a:xfrm>
              <a:custGeom>
                <a:rect b="b" l="l" r="r" t="t"/>
                <a:pathLst>
                  <a:path extrusionOk="0" h="2180" w="4133">
                    <a:moveTo>
                      <a:pt x="2060" y="0"/>
                    </a:moveTo>
                    <a:cubicBezTo>
                      <a:pt x="929" y="0"/>
                      <a:pt x="1" y="488"/>
                      <a:pt x="1" y="1096"/>
                    </a:cubicBezTo>
                    <a:cubicBezTo>
                      <a:pt x="1" y="1691"/>
                      <a:pt x="929" y="2179"/>
                      <a:pt x="2060" y="2179"/>
                    </a:cubicBezTo>
                    <a:cubicBezTo>
                      <a:pt x="3203" y="2179"/>
                      <a:pt x="4132" y="1691"/>
                      <a:pt x="4132" y="1096"/>
                    </a:cubicBezTo>
                    <a:cubicBezTo>
                      <a:pt x="4132" y="488"/>
                      <a:pt x="3203" y="0"/>
                      <a:pt x="2060" y="0"/>
                    </a:cubicBezTo>
                    <a:close/>
                  </a:path>
                </a:pathLst>
              </a:custGeom>
              <a:solidFill>
                <a:schemeClr val="dk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3980550" y="3668725"/>
                <a:ext cx="50325" cy="29500"/>
              </a:xfrm>
              <a:custGeom>
                <a:rect b="b" l="l" r="r" t="t"/>
                <a:pathLst>
                  <a:path extrusionOk="0" h="1180" w="2013">
                    <a:moveTo>
                      <a:pt x="1012" y="1"/>
                    </a:moveTo>
                    <a:cubicBezTo>
                      <a:pt x="453" y="1"/>
                      <a:pt x="0" y="263"/>
                      <a:pt x="0" y="584"/>
                    </a:cubicBezTo>
                    <a:cubicBezTo>
                      <a:pt x="0" y="906"/>
                      <a:pt x="453" y="1180"/>
                      <a:pt x="1012" y="1180"/>
                    </a:cubicBezTo>
                    <a:cubicBezTo>
                      <a:pt x="1560" y="1180"/>
                      <a:pt x="2012" y="906"/>
                      <a:pt x="2012" y="584"/>
                    </a:cubicBezTo>
                    <a:cubicBezTo>
                      <a:pt x="2012" y="263"/>
                      <a:pt x="1560" y="1"/>
                      <a:pt x="1012" y="1"/>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3564725" y="3293700"/>
                <a:ext cx="61625" cy="80975"/>
              </a:xfrm>
              <a:custGeom>
                <a:rect b="b" l="l" r="r" t="t"/>
                <a:pathLst>
                  <a:path extrusionOk="0" h="3239" w="2465">
                    <a:moveTo>
                      <a:pt x="0" y="0"/>
                    </a:moveTo>
                    <a:lnTo>
                      <a:pt x="0" y="2655"/>
                    </a:lnTo>
                    <a:lnTo>
                      <a:pt x="24" y="2679"/>
                    </a:lnTo>
                    <a:cubicBezTo>
                      <a:pt x="143" y="3000"/>
                      <a:pt x="643" y="3239"/>
                      <a:pt x="1227" y="3239"/>
                    </a:cubicBezTo>
                    <a:cubicBezTo>
                      <a:pt x="1822" y="3239"/>
                      <a:pt x="2310" y="3000"/>
                      <a:pt x="2429" y="2679"/>
                    </a:cubicBezTo>
                    <a:lnTo>
                      <a:pt x="2465" y="2655"/>
                    </a:lnTo>
                    <a:lnTo>
                      <a:pt x="2465"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3564725" y="3275525"/>
                <a:ext cx="61625" cy="36050"/>
              </a:xfrm>
              <a:custGeom>
                <a:rect b="b" l="l" r="r" t="t"/>
                <a:pathLst>
                  <a:path extrusionOk="0" h="1442" w="2465">
                    <a:moveTo>
                      <a:pt x="1227" y="1"/>
                    </a:moveTo>
                    <a:cubicBezTo>
                      <a:pt x="548" y="1"/>
                      <a:pt x="0" y="322"/>
                      <a:pt x="0" y="727"/>
                    </a:cubicBezTo>
                    <a:cubicBezTo>
                      <a:pt x="0" y="1120"/>
                      <a:pt x="548" y="1441"/>
                      <a:pt x="1227" y="1441"/>
                    </a:cubicBezTo>
                    <a:cubicBezTo>
                      <a:pt x="1905" y="1441"/>
                      <a:pt x="2465" y="1120"/>
                      <a:pt x="2465" y="727"/>
                    </a:cubicBezTo>
                    <a:cubicBezTo>
                      <a:pt x="2465" y="322"/>
                      <a:pt x="1905" y="1"/>
                      <a:pt x="1227" y="1"/>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3503100" y="3352325"/>
                <a:ext cx="61650" cy="81000"/>
              </a:xfrm>
              <a:custGeom>
                <a:rect b="b" l="l" r="r" t="t"/>
                <a:pathLst>
                  <a:path extrusionOk="0" h="3240" w="2466">
                    <a:moveTo>
                      <a:pt x="1" y="1"/>
                    </a:moveTo>
                    <a:lnTo>
                      <a:pt x="1" y="2656"/>
                    </a:lnTo>
                    <a:lnTo>
                      <a:pt x="24" y="2680"/>
                    </a:lnTo>
                    <a:cubicBezTo>
                      <a:pt x="144" y="3001"/>
                      <a:pt x="644" y="3239"/>
                      <a:pt x="1227" y="3239"/>
                    </a:cubicBezTo>
                    <a:cubicBezTo>
                      <a:pt x="1822" y="3239"/>
                      <a:pt x="2310" y="3001"/>
                      <a:pt x="2430" y="2668"/>
                    </a:cubicBezTo>
                    <a:lnTo>
                      <a:pt x="2465" y="2656"/>
                    </a:lnTo>
                    <a:lnTo>
                      <a:pt x="2465" y="1"/>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a:off x="3503100" y="3334175"/>
                <a:ext cx="61650" cy="36025"/>
              </a:xfrm>
              <a:custGeom>
                <a:rect b="b" l="l" r="r" t="t"/>
                <a:pathLst>
                  <a:path extrusionOk="0" h="1441" w="2466">
                    <a:moveTo>
                      <a:pt x="1227" y="0"/>
                    </a:moveTo>
                    <a:cubicBezTo>
                      <a:pt x="548" y="0"/>
                      <a:pt x="1" y="322"/>
                      <a:pt x="1" y="727"/>
                    </a:cubicBezTo>
                    <a:cubicBezTo>
                      <a:pt x="1" y="1120"/>
                      <a:pt x="548" y="1441"/>
                      <a:pt x="1227" y="1441"/>
                    </a:cubicBezTo>
                    <a:cubicBezTo>
                      <a:pt x="1906" y="1441"/>
                      <a:pt x="2465" y="1120"/>
                      <a:pt x="2465" y="727"/>
                    </a:cubicBezTo>
                    <a:cubicBezTo>
                      <a:pt x="2465" y="322"/>
                      <a:pt x="1906" y="0"/>
                      <a:pt x="1227" y="0"/>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4918750" y="3347875"/>
                <a:ext cx="34550" cy="99725"/>
              </a:xfrm>
              <a:custGeom>
                <a:rect b="b" l="l" r="r" t="t"/>
                <a:pathLst>
                  <a:path extrusionOk="0" h="3989" w="1382">
                    <a:moveTo>
                      <a:pt x="691" y="0"/>
                    </a:moveTo>
                    <a:cubicBezTo>
                      <a:pt x="298" y="0"/>
                      <a:pt x="1" y="333"/>
                      <a:pt x="48" y="726"/>
                    </a:cubicBezTo>
                    <a:lnTo>
                      <a:pt x="48" y="3393"/>
                    </a:lnTo>
                    <a:cubicBezTo>
                      <a:pt x="60" y="3393"/>
                      <a:pt x="60" y="3405"/>
                      <a:pt x="72" y="3417"/>
                    </a:cubicBezTo>
                    <a:cubicBezTo>
                      <a:pt x="102" y="3798"/>
                      <a:pt x="397" y="3989"/>
                      <a:pt x="693" y="3989"/>
                    </a:cubicBezTo>
                    <a:cubicBezTo>
                      <a:pt x="989" y="3989"/>
                      <a:pt x="1287" y="3798"/>
                      <a:pt x="1322" y="3417"/>
                    </a:cubicBezTo>
                    <a:lnTo>
                      <a:pt x="1334" y="3393"/>
                    </a:lnTo>
                    <a:lnTo>
                      <a:pt x="1334" y="726"/>
                    </a:lnTo>
                    <a:cubicBezTo>
                      <a:pt x="1382" y="333"/>
                      <a:pt x="1084" y="0"/>
                      <a:pt x="691" y="0"/>
                    </a:cubicBezTo>
                    <a:close/>
                  </a:path>
                </a:pathLst>
              </a:custGeom>
              <a:solidFill>
                <a:schemeClr val="accent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5275950" y="3464550"/>
                <a:ext cx="34550" cy="99425"/>
              </a:xfrm>
              <a:custGeom>
                <a:rect b="b" l="l" r="r" t="t"/>
                <a:pathLst>
                  <a:path extrusionOk="0" h="3977" w="1382">
                    <a:moveTo>
                      <a:pt x="691" y="0"/>
                    </a:moveTo>
                    <a:cubicBezTo>
                      <a:pt x="298" y="0"/>
                      <a:pt x="0" y="334"/>
                      <a:pt x="48" y="727"/>
                    </a:cubicBezTo>
                    <a:lnTo>
                      <a:pt x="48" y="3382"/>
                    </a:lnTo>
                    <a:lnTo>
                      <a:pt x="72" y="3405"/>
                    </a:lnTo>
                    <a:cubicBezTo>
                      <a:pt x="101" y="3786"/>
                      <a:pt x="396" y="3977"/>
                      <a:pt x="692" y="3977"/>
                    </a:cubicBezTo>
                    <a:cubicBezTo>
                      <a:pt x="989" y="3977"/>
                      <a:pt x="1286" y="3786"/>
                      <a:pt x="1322" y="3405"/>
                    </a:cubicBezTo>
                    <a:cubicBezTo>
                      <a:pt x="1322" y="3394"/>
                      <a:pt x="1322" y="3394"/>
                      <a:pt x="1334" y="3382"/>
                    </a:cubicBezTo>
                    <a:lnTo>
                      <a:pt x="1334" y="727"/>
                    </a:lnTo>
                    <a:cubicBezTo>
                      <a:pt x="1381" y="334"/>
                      <a:pt x="1084" y="0"/>
                      <a:pt x="691" y="0"/>
                    </a:cubicBezTo>
                    <a:close/>
                  </a:path>
                </a:pathLst>
              </a:custGeom>
              <a:solidFill>
                <a:schemeClr val="accent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5275950" y="3505625"/>
                <a:ext cx="34550" cy="99725"/>
              </a:xfrm>
              <a:custGeom>
                <a:rect b="b" l="l" r="r" t="t"/>
                <a:pathLst>
                  <a:path extrusionOk="0" h="3989" w="1382">
                    <a:moveTo>
                      <a:pt x="691" y="0"/>
                    </a:moveTo>
                    <a:cubicBezTo>
                      <a:pt x="298" y="0"/>
                      <a:pt x="0" y="346"/>
                      <a:pt x="48" y="727"/>
                    </a:cubicBezTo>
                    <a:lnTo>
                      <a:pt x="48" y="3394"/>
                    </a:lnTo>
                    <a:cubicBezTo>
                      <a:pt x="60" y="3394"/>
                      <a:pt x="60" y="3405"/>
                      <a:pt x="72" y="3417"/>
                    </a:cubicBezTo>
                    <a:cubicBezTo>
                      <a:pt x="101" y="3798"/>
                      <a:pt x="396" y="3989"/>
                      <a:pt x="692" y="3989"/>
                    </a:cubicBezTo>
                    <a:cubicBezTo>
                      <a:pt x="989" y="3989"/>
                      <a:pt x="1286" y="3798"/>
                      <a:pt x="1322" y="3417"/>
                    </a:cubicBezTo>
                    <a:cubicBezTo>
                      <a:pt x="1322" y="3405"/>
                      <a:pt x="1322" y="3405"/>
                      <a:pt x="1334" y="3394"/>
                    </a:cubicBezTo>
                    <a:lnTo>
                      <a:pt x="1334" y="727"/>
                    </a:lnTo>
                    <a:cubicBezTo>
                      <a:pt x="1381" y="346"/>
                      <a:pt x="1084" y="0"/>
                      <a:pt x="691" y="0"/>
                    </a:cubicBezTo>
                    <a:close/>
                  </a:path>
                </a:pathLst>
              </a:custGeom>
              <a:solidFill>
                <a:schemeClr val="accent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4894350" y="3374650"/>
                <a:ext cx="34550" cy="99450"/>
              </a:xfrm>
              <a:custGeom>
                <a:rect b="b" l="l" r="r" t="t"/>
                <a:pathLst>
                  <a:path extrusionOk="0" h="3978" w="1382">
                    <a:moveTo>
                      <a:pt x="691" y="1"/>
                    </a:moveTo>
                    <a:cubicBezTo>
                      <a:pt x="298" y="1"/>
                      <a:pt x="0" y="346"/>
                      <a:pt x="48" y="727"/>
                    </a:cubicBezTo>
                    <a:lnTo>
                      <a:pt x="48" y="3382"/>
                    </a:lnTo>
                    <a:cubicBezTo>
                      <a:pt x="60" y="3394"/>
                      <a:pt x="60" y="3394"/>
                      <a:pt x="60" y="3406"/>
                    </a:cubicBezTo>
                    <a:cubicBezTo>
                      <a:pt x="96" y="3787"/>
                      <a:pt x="393" y="3977"/>
                      <a:pt x="690" y="3977"/>
                    </a:cubicBezTo>
                    <a:cubicBezTo>
                      <a:pt x="986" y="3977"/>
                      <a:pt x="1280" y="3787"/>
                      <a:pt x="1310" y="3406"/>
                    </a:cubicBezTo>
                    <a:lnTo>
                      <a:pt x="1334" y="3382"/>
                    </a:lnTo>
                    <a:lnTo>
                      <a:pt x="1334" y="727"/>
                    </a:lnTo>
                    <a:cubicBezTo>
                      <a:pt x="1382" y="346"/>
                      <a:pt x="1084" y="1"/>
                      <a:pt x="691" y="1"/>
                    </a:cubicBezTo>
                    <a:close/>
                  </a:path>
                </a:pathLst>
              </a:custGeom>
              <a:solidFill>
                <a:schemeClr val="accent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4866075" y="3406500"/>
                <a:ext cx="34550" cy="99675"/>
              </a:xfrm>
              <a:custGeom>
                <a:rect b="b" l="l" r="r" t="t"/>
                <a:pathLst>
                  <a:path extrusionOk="0" h="3987" w="1382">
                    <a:moveTo>
                      <a:pt x="691" y="1"/>
                    </a:moveTo>
                    <a:cubicBezTo>
                      <a:pt x="298" y="1"/>
                      <a:pt x="0" y="346"/>
                      <a:pt x="48" y="727"/>
                    </a:cubicBezTo>
                    <a:lnTo>
                      <a:pt x="48" y="3382"/>
                    </a:lnTo>
                    <a:cubicBezTo>
                      <a:pt x="60" y="3394"/>
                      <a:pt x="60" y="3406"/>
                      <a:pt x="72" y="3406"/>
                    </a:cubicBezTo>
                    <a:cubicBezTo>
                      <a:pt x="102" y="3793"/>
                      <a:pt x="396" y="3986"/>
                      <a:pt x="692" y="3986"/>
                    </a:cubicBezTo>
                    <a:cubicBezTo>
                      <a:pt x="989" y="3986"/>
                      <a:pt x="1286" y="3793"/>
                      <a:pt x="1322" y="3406"/>
                    </a:cubicBezTo>
                    <a:cubicBezTo>
                      <a:pt x="1322" y="3406"/>
                      <a:pt x="1322" y="3394"/>
                      <a:pt x="1334" y="3394"/>
                    </a:cubicBezTo>
                    <a:lnTo>
                      <a:pt x="1334" y="727"/>
                    </a:lnTo>
                    <a:cubicBezTo>
                      <a:pt x="1382" y="346"/>
                      <a:pt x="1084" y="1"/>
                      <a:pt x="691" y="1"/>
                    </a:cubicBezTo>
                    <a:close/>
                  </a:path>
                </a:pathLst>
              </a:custGeom>
              <a:solidFill>
                <a:schemeClr val="accent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4834225" y="3433300"/>
                <a:ext cx="34550" cy="99425"/>
              </a:xfrm>
              <a:custGeom>
                <a:rect b="b" l="l" r="r" t="t"/>
                <a:pathLst>
                  <a:path extrusionOk="0" h="3977" w="1382">
                    <a:moveTo>
                      <a:pt x="691" y="0"/>
                    </a:moveTo>
                    <a:cubicBezTo>
                      <a:pt x="298" y="0"/>
                      <a:pt x="0" y="345"/>
                      <a:pt x="48" y="726"/>
                    </a:cubicBezTo>
                    <a:lnTo>
                      <a:pt x="48" y="3381"/>
                    </a:lnTo>
                    <a:lnTo>
                      <a:pt x="60" y="3405"/>
                    </a:lnTo>
                    <a:cubicBezTo>
                      <a:pt x="96" y="3786"/>
                      <a:pt x="393" y="3977"/>
                      <a:pt x="689" y="3977"/>
                    </a:cubicBezTo>
                    <a:cubicBezTo>
                      <a:pt x="986" y="3977"/>
                      <a:pt x="1280" y="3786"/>
                      <a:pt x="1310" y="3405"/>
                    </a:cubicBezTo>
                    <a:lnTo>
                      <a:pt x="1334" y="3381"/>
                    </a:lnTo>
                    <a:lnTo>
                      <a:pt x="1334" y="726"/>
                    </a:lnTo>
                    <a:cubicBezTo>
                      <a:pt x="1382" y="345"/>
                      <a:pt x="1072" y="0"/>
                      <a:pt x="691" y="0"/>
                    </a:cubicBezTo>
                    <a:close/>
                  </a:path>
                </a:pathLst>
              </a:custGeom>
              <a:solidFill>
                <a:schemeClr val="accent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3949875" y="3734525"/>
                <a:ext cx="61650" cy="80975"/>
              </a:xfrm>
              <a:custGeom>
                <a:rect b="b" l="l" r="r" t="t"/>
                <a:pathLst>
                  <a:path extrusionOk="0" h="3239" w="2466">
                    <a:moveTo>
                      <a:pt x="1" y="0"/>
                    </a:moveTo>
                    <a:lnTo>
                      <a:pt x="1" y="2655"/>
                    </a:lnTo>
                    <a:lnTo>
                      <a:pt x="25" y="2679"/>
                    </a:lnTo>
                    <a:cubicBezTo>
                      <a:pt x="144" y="3001"/>
                      <a:pt x="644" y="3239"/>
                      <a:pt x="1227" y="3239"/>
                    </a:cubicBezTo>
                    <a:cubicBezTo>
                      <a:pt x="1823" y="3239"/>
                      <a:pt x="2311" y="3001"/>
                      <a:pt x="2430" y="2679"/>
                    </a:cubicBezTo>
                    <a:lnTo>
                      <a:pt x="2466" y="2655"/>
                    </a:lnTo>
                    <a:lnTo>
                      <a:pt x="2466"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3949875" y="3716650"/>
                <a:ext cx="61350" cy="36050"/>
              </a:xfrm>
              <a:custGeom>
                <a:rect b="b" l="l" r="r" t="t"/>
                <a:pathLst>
                  <a:path extrusionOk="0" h="1442" w="2454">
                    <a:moveTo>
                      <a:pt x="1227" y="1"/>
                    </a:moveTo>
                    <a:cubicBezTo>
                      <a:pt x="549" y="1"/>
                      <a:pt x="1" y="322"/>
                      <a:pt x="1" y="715"/>
                    </a:cubicBezTo>
                    <a:cubicBezTo>
                      <a:pt x="1" y="1120"/>
                      <a:pt x="549" y="1441"/>
                      <a:pt x="1227" y="1441"/>
                    </a:cubicBezTo>
                    <a:cubicBezTo>
                      <a:pt x="1906" y="1441"/>
                      <a:pt x="2454" y="1120"/>
                      <a:pt x="2454" y="715"/>
                    </a:cubicBezTo>
                    <a:cubicBezTo>
                      <a:pt x="2454" y="322"/>
                      <a:pt x="1906" y="1"/>
                      <a:pt x="1227" y="1"/>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3918925" y="3767850"/>
                <a:ext cx="61650" cy="81300"/>
              </a:xfrm>
              <a:custGeom>
                <a:rect b="b" l="l" r="r" t="t"/>
                <a:pathLst>
                  <a:path extrusionOk="0" h="3252" w="2466">
                    <a:moveTo>
                      <a:pt x="1" y="1"/>
                    </a:moveTo>
                    <a:lnTo>
                      <a:pt x="1" y="2668"/>
                    </a:lnTo>
                    <a:lnTo>
                      <a:pt x="36" y="2692"/>
                    </a:lnTo>
                    <a:cubicBezTo>
                      <a:pt x="155" y="3013"/>
                      <a:pt x="644" y="3251"/>
                      <a:pt x="1239" y="3251"/>
                    </a:cubicBezTo>
                    <a:cubicBezTo>
                      <a:pt x="1822" y="3251"/>
                      <a:pt x="2322" y="3013"/>
                      <a:pt x="2441" y="2680"/>
                    </a:cubicBezTo>
                    <a:lnTo>
                      <a:pt x="2465" y="2656"/>
                    </a:lnTo>
                    <a:lnTo>
                      <a:pt x="2465" y="1"/>
                    </a:lnTo>
                    <a:close/>
                  </a:path>
                </a:pathLst>
              </a:custGeom>
              <a:solidFill>
                <a:schemeClr val="accent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a:off x="3918925" y="3749700"/>
                <a:ext cx="61650" cy="36050"/>
              </a:xfrm>
              <a:custGeom>
                <a:rect b="b" l="l" r="r" t="t"/>
                <a:pathLst>
                  <a:path extrusionOk="0" h="1442" w="2466">
                    <a:moveTo>
                      <a:pt x="1239" y="0"/>
                    </a:moveTo>
                    <a:cubicBezTo>
                      <a:pt x="560" y="0"/>
                      <a:pt x="1" y="322"/>
                      <a:pt x="1" y="727"/>
                    </a:cubicBezTo>
                    <a:cubicBezTo>
                      <a:pt x="1" y="1120"/>
                      <a:pt x="560" y="1441"/>
                      <a:pt x="1239" y="1441"/>
                    </a:cubicBezTo>
                    <a:cubicBezTo>
                      <a:pt x="1918" y="1441"/>
                      <a:pt x="2465" y="1120"/>
                      <a:pt x="2465" y="727"/>
                    </a:cubicBezTo>
                    <a:cubicBezTo>
                      <a:pt x="2465" y="322"/>
                      <a:pt x="1918" y="0"/>
                      <a:pt x="1239" y="0"/>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1515650" y="2663250"/>
                <a:ext cx="140825" cy="166125"/>
              </a:xfrm>
              <a:custGeom>
                <a:rect b="b" l="l" r="r" t="t"/>
                <a:pathLst>
                  <a:path extrusionOk="0" h="6645" w="5633">
                    <a:moveTo>
                      <a:pt x="1" y="1"/>
                    </a:moveTo>
                    <a:lnTo>
                      <a:pt x="1" y="5430"/>
                    </a:lnTo>
                    <a:lnTo>
                      <a:pt x="60" y="5489"/>
                    </a:lnTo>
                    <a:cubicBezTo>
                      <a:pt x="334" y="6144"/>
                      <a:pt x="1465" y="6644"/>
                      <a:pt x="2811" y="6644"/>
                    </a:cubicBezTo>
                    <a:cubicBezTo>
                      <a:pt x="4168" y="6644"/>
                      <a:pt x="5299" y="6144"/>
                      <a:pt x="5573" y="5478"/>
                    </a:cubicBezTo>
                    <a:lnTo>
                      <a:pt x="5632" y="5430"/>
                    </a:lnTo>
                    <a:lnTo>
                      <a:pt x="5632" y="1"/>
                    </a:lnTo>
                    <a:close/>
                  </a:path>
                </a:pathLst>
              </a:custGeom>
              <a:solidFill>
                <a:schemeClr val="dk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1515350" y="2626350"/>
                <a:ext cx="141125" cy="73550"/>
              </a:xfrm>
              <a:custGeom>
                <a:rect b="b" l="l" r="r" t="t"/>
                <a:pathLst>
                  <a:path extrusionOk="0" h="2942" w="5645">
                    <a:moveTo>
                      <a:pt x="2823" y="0"/>
                    </a:moveTo>
                    <a:cubicBezTo>
                      <a:pt x="1263" y="0"/>
                      <a:pt x="1" y="655"/>
                      <a:pt x="1" y="1477"/>
                    </a:cubicBezTo>
                    <a:cubicBezTo>
                      <a:pt x="1" y="2286"/>
                      <a:pt x="1263" y="2941"/>
                      <a:pt x="2823" y="2941"/>
                    </a:cubicBezTo>
                    <a:cubicBezTo>
                      <a:pt x="4382" y="2941"/>
                      <a:pt x="5644" y="2286"/>
                      <a:pt x="5644" y="1477"/>
                    </a:cubicBezTo>
                    <a:cubicBezTo>
                      <a:pt x="5644" y="655"/>
                      <a:pt x="4382" y="0"/>
                      <a:pt x="2823" y="0"/>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1534400" y="2621275"/>
                <a:ext cx="103325" cy="53900"/>
              </a:xfrm>
              <a:custGeom>
                <a:rect b="b" l="l" r="r" t="t"/>
                <a:pathLst>
                  <a:path extrusionOk="0" h="2156" w="4133">
                    <a:moveTo>
                      <a:pt x="2061" y="1"/>
                    </a:moveTo>
                    <a:cubicBezTo>
                      <a:pt x="918" y="1"/>
                      <a:pt x="1" y="477"/>
                      <a:pt x="1" y="1084"/>
                    </a:cubicBezTo>
                    <a:cubicBezTo>
                      <a:pt x="1" y="1680"/>
                      <a:pt x="918" y="2156"/>
                      <a:pt x="2061" y="2156"/>
                    </a:cubicBezTo>
                    <a:cubicBezTo>
                      <a:pt x="3204" y="2156"/>
                      <a:pt x="4132" y="1680"/>
                      <a:pt x="4132" y="1084"/>
                    </a:cubicBezTo>
                    <a:cubicBezTo>
                      <a:pt x="4132" y="477"/>
                      <a:pt x="3204" y="1"/>
                      <a:pt x="2061" y="1"/>
                    </a:cubicBez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2031500" y="2065850"/>
                <a:ext cx="248850" cy="246800"/>
              </a:xfrm>
              <a:custGeom>
                <a:rect b="b" l="l" r="r" t="t"/>
                <a:pathLst>
                  <a:path extrusionOk="0" h="9872" w="9954">
                    <a:moveTo>
                      <a:pt x="1191" y="1"/>
                    </a:moveTo>
                    <a:cubicBezTo>
                      <a:pt x="1191" y="1"/>
                      <a:pt x="1167" y="37"/>
                      <a:pt x="1119" y="120"/>
                    </a:cubicBezTo>
                    <a:cubicBezTo>
                      <a:pt x="72" y="2501"/>
                      <a:pt x="0" y="2585"/>
                      <a:pt x="0" y="4942"/>
                    </a:cubicBezTo>
                    <a:cubicBezTo>
                      <a:pt x="0" y="7311"/>
                      <a:pt x="155" y="7990"/>
                      <a:pt x="1119" y="9752"/>
                    </a:cubicBezTo>
                    <a:cubicBezTo>
                      <a:pt x="1143" y="9800"/>
                      <a:pt x="1167" y="9835"/>
                      <a:pt x="1191" y="9871"/>
                    </a:cubicBezTo>
                    <a:lnTo>
                      <a:pt x="9954" y="9871"/>
                    </a:lnTo>
                    <a:lnTo>
                      <a:pt x="9954" y="1"/>
                    </a:ln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2237175" y="2065850"/>
                <a:ext cx="86050" cy="246800"/>
              </a:xfrm>
              <a:custGeom>
                <a:rect b="b" l="l" r="r" t="t"/>
                <a:pathLst>
                  <a:path extrusionOk="0" h="9872" w="3442">
                    <a:moveTo>
                      <a:pt x="1727" y="1"/>
                    </a:moveTo>
                    <a:cubicBezTo>
                      <a:pt x="774" y="1"/>
                      <a:pt x="0" y="2204"/>
                      <a:pt x="0" y="4930"/>
                    </a:cubicBezTo>
                    <a:cubicBezTo>
                      <a:pt x="0" y="7657"/>
                      <a:pt x="774" y="9871"/>
                      <a:pt x="1727" y="9871"/>
                    </a:cubicBezTo>
                    <a:cubicBezTo>
                      <a:pt x="2679" y="9871"/>
                      <a:pt x="3441" y="7657"/>
                      <a:pt x="3441" y="4930"/>
                    </a:cubicBezTo>
                    <a:cubicBezTo>
                      <a:pt x="3441" y="2204"/>
                      <a:pt x="2679" y="1"/>
                      <a:pt x="1727" y="1"/>
                    </a:cubicBez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2296100" y="2130450"/>
                <a:ext cx="34850" cy="117300"/>
              </a:xfrm>
              <a:custGeom>
                <a:rect b="b" l="l" r="r" t="t"/>
                <a:pathLst>
                  <a:path extrusionOk="0" h="4692" w="1394">
                    <a:moveTo>
                      <a:pt x="691" y="1"/>
                    </a:moveTo>
                    <a:cubicBezTo>
                      <a:pt x="310" y="1"/>
                      <a:pt x="1" y="1048"/>
                      <a:pt x="1" y="2346"/>
                    </a:cubicBezTo>
                    <a:cubicBezTo>
                      <a:pt x="1" y="3644"/>
                      <a:pt x="310" y="4692"/>
                      <a:pt x="691" y="4692"/>
                    </a:cubicBezTo>
                    <a:cubicBezTo>
                      <a:pt x="1084" y="4692"/>
                      <a:pt x="1394" y="3644"/>
                      <a:pt x="1394" y="2346"/>
                    </a:cubicBezTo>
                    <a:cubicBezTo>
                      <a:pt x="1394" y="1048"/>
                      <a:pt x="1084" y="1"/>
                      <a:pt x="691" y="1"/>
                    </a:cubicBezTo>
                    <a:close/>
                  </a:path>
                </a:pathLst>
              </a:custGeom>
              <a:solidFill>
                <a:schemeClr val="l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1917775" y="3334175"/>
                <a:ext cx="100650" cy="343225"/>
              </a:xfrm>
              <a:custGeom>
                <a:rect b="b" l="l" r="r" t="t"/>
                <a:pathLst>
                  <a:path extrusionOk="0" h="13729" w="4026">
                    <a:moveTo>
                      <a:pt x="1" y="0"/>
                    </a:moveTo>
                    <a:lnTo>
                      <a:pt x="1" y="13728"/>
                    </a:lnTo>
                    <a:lnTo>
                      <a:pt x="4025" y="13728"/>
                    </a:lnTo>
                    <a:lnTo>
                      <a:pt x="4025"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2018400" y="3334175"/>
                <a:ext cx="64900" cy="343225"/>
              </a:xfrm>
              <a:custGeom>
                <a:rect b="b" l="l" r="r" t="t"/>
                <a:pathLst>
                  <a:path extrusionOk="0" h="13729" w="2596">
                    <a:moveTo>
                      <a:pt x="0" y="0"/>
                    </a:moveTo>
                    <a:lnTo>
                      <a:pt x="0" y="13728"/>
                    </a:lnTo>
                    <a:lnTo>
                      <a:pt x="2596" y="12823"/>
                    </a:lnTo>
                    <a:lnTo>
                      <a:pt x="2596" y="715"/>
                    </a:lnTo>
                    <a:lnTo>
                      <a:pt x="0"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2031500" y="3382400"/>
                <a:ext cx="248850" cy="246775"/>
              </a:xfrm>
              <a:custGeom>
                <a:rect b="b" l="l" r="r" t="t"/>
                <a:pathLst>
                  <a:path extrusionOk="0" h="9871" w="9954">
                    <a:moveTo>
                      <a:pt x="1191" y="0"/>
                    </a:moveTo>
                    <a:cubicBezTo>
                      <a:pt x="1191" y="0"/>
                      <a:pt x="1167" y="36"/>
                      <a:pt x="1119" y="119"/>
                    </a:cubicBezTo>
                    <a:cubicBezTo>
                      <a:pt x="72" y="2500"/>
                      <a:pt x="0" y="2584"/>
                      <a:pt x="0" y="4941"/>
                    </a:cubicBezTo>
                    <a:cubicBezTo>
                      <a:pt x="0" y="7299"/>
                      <a:pt x="155" y="7977"/>
                      <a:pt x="1119" y="9763"/>
                    </a:cubicBezTo>
                    <a:cubicBezTo>
                      <a:pt x="1143" y="9799"/>
                      <a:pt x="1167" y="9835"/>
                      <a:pt x="1191" y="9870"/>
                    </a:cubicBezTo>
                    <a:lnTo>
                      <a:pt x="9954" y="9870"/>
                    </a:lnTo>
                    <a:lnTo>
                      <a:pt x="9954" y="0"/>
                    </a:ln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2237175" y="3382400"/>
                <a:ext cx="86050" cy="246775"/>
              </a:xfrm>
              <a:custGeom>
                <a:rect b="b" l="l" r="r" t="t"/>
                <a:pathLst>
                  <a:path extrusionOk="0" h="9871" w="3442">
                    <a:moveTo>
                      <a:pt x="1727" y="0"/>
                    </a:moveTo>
                    <a:cubicBezTo>
                      <a:pt x="774" y="0"/>
                      <a:pt x="0" y="2215"/>
                      <a:pt x="0" y="4929"/>
                    </a:cubicBezTo>
                    <a:cubicBezTo>
                      <a:pt x="0" y="7656"/>
                      <a:pt x="774" y="9870"/>
                      <a:pt x="1727" y="9870"/>
                    </a:cubicBezTo>
                    <a:cubicBezTo>
                      <a:pt x="2679" y="9870"/>
                      <a:pt x="3441" y="7656"/>
                      <a:pt x="3441" y="4929"/>
                    </a:cubicBezTo>
                    <a:cubicBezTo>
                      <a:pt x="3441" y="2215"/>
                      <a:pt x="2679" y="0"/>
                      <a:pt x="1727" y="0"/>
                    </a:cubicBez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2296100" y="3446975"/>
                <a:ext cx="34850" cy="117300"/>
              </a:xfrm>
              <a:custGeom>
                <a:rect b="b" l="l" r="r" t="t"/>
                <a:pathLst>
                  <a:path extrusionOk="0" h="4692" w="1394">
                    <a:moveTo>
                      <a:pt x="691" y="1"/>
                    </a:moveTo>
                    <a:cubicBezTo>
                      <a:pt x="310" y="1"/>
                      <a:pt x="1" y="1060"/>
                      <a:pt x="1" y="2346"/>
                    </a:cubicBezTo>
                    <a:cubicBezTo>
                      <a:pt x="1" y="3644"/>
                      <a:pt x="310" y="4692"/>
                      <a:pt x="691" y="4692"/>
                    </a:cubicBezTo>
                    <a:cubicBezTo>
                      <a:pt x="1084" y="4692"/>
                      <a:pt x="1394" y="3644"/>
                      <a:pt x="1394" y="2346"/>
                    </a:cubicBezTo>
                    <a:cubicBezTo>
                      <a:pt x="1394" y="1060"/>
                      <a:pt x="1084" y="1"/>
                      <a:pt x="691" y="1"/>
                    </a:cubicBezTo>
                    <a:close/>
                  </a:path>
                </a:pathLst>
              </a:custGeom>
              <a:solidFill>
                <a:schemeClr val="l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3800175" y="3724100"/>
                <a:ext cx="122650" cy="74450"/>
              </a:xfrm>
              <a:custGeom>
                <a:rect b="b" l="l" r="r" t="t"/>
                <a:pathLst>
                  <a:path extrusionOk="0" h="2978" w="4906">
                    <a:moveTo>
                      <a:pt x="1977" y="0"/>
                    </a:moveTo>
                    <a:lnTo>
                      <a:pt x="0" y="1453"/>
                    </a:lnTo>
                    <a:lnTo>
                      <a:pt x="3191" y="2977"/>
                    </a:lnTo>
                    <a:lnTo>
                      <a:pt x="4905" y="1286"/>
                    </a:lnTo>
                    <a:lnTo>
                      <a:pt x="1977" y="0"/>
                    </a:lnTo>
                    <a:close/>
                  </a:path>
                </a:pathLst>
              </a:custGeom>
              <a:solidFill>
                <a:srgbClr val="4C4C4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3800175" y="3760425"/>
                <a:ext cx="79775" cy="119675"/>
              </a:xfrm>
              <a:custGeom>
                <a:rect b="b" l="l" r="r" t="t"/>
                <a:pathLst>
                  <a:path extrusionOk="0" h="4787" w="3191">
                    <a:moveTo>
                      <a:pt x="0" y="0"/>
                    </a:moveTo>
                    <a:lnTo>
                      <a:pt x="0" y="3227"/>
                    </a:lnTo>
                    <a:lnTo>
                      <a:pt x="3191" y="4786"/>
                    </a:lnTo>
                    <a:lnTo>
                      <a:pt x="3191" y="1524"/>
                    </a:lnTo>
                    <a:lnTo>
                      <a:pt x="0"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3879925" y="3756250"/>
                <a:ext cx="42900" cy="123850"/>
              </a:xfrm>
              <a:custGeom>
                <a:rect b="b" l="l" r="r" t="t"/>
                <a:pathLst>
                  <a:path extrusionOk="0" h="4954" w="1716">
                    <a:moveTo>
                      <a:pt x="1715" y="0"/>
                    </a:moveTo>
                    <a:lnTo>
                      <a:pt x="1" y="1691"/>
                    </a:lnTo>
                    <a:lnTo>
                      <a:pt x="1" y="4953"/>
                    </a:lnTo>
                    <a:lnTo>
                      <a:pt x="1596" y="3144"/>
                    </a:lnTo>
                    <a:lnTo>
                      <a:pt x="1715" y="0"/>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3605200" y="3572900"/>
                <a:ext cx="115825" cy="64300"/>
              </a:xfrm>
              <a:custGeom>
                <a:rect b="b" l="l" r="r" t="t"/>
                <a:pathLst>
                  <a:path extrusionOk="0" h="2572" w="4633">
                    <a:moveTo>
                      <a:pt x="1870" y="0"/>
                    </a:moveTo>
                    <a:lnTo>
                      <a:pt x="1" y="1250"/>
                    </a:lnTo>
                    <a:lnTo>
                      <a:pt x="3025" y="2572"/>
                    </a:lnTo>
                    <a:lnTo>
                      <a:pt x="4632" y="1119"/>
                    </a:lnTo>
                    <a:lnTo>
                      <a:pt x="1870" y="0"/>
                    </a:lnTo>
                    <a:close/>
                  </a:path>
                </a:pathLst>
              </a:custGeom>
              <a:solidFill>
                <a:srgbClr val="4C4C4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3605200" y="3604150"/>
                <a:ext cx="75625" cy="103600"/>
              </a:xfrm>
              <a:custGeom>
                <a:rect b="b" l="l" r="r" t="t"/>
                <a:pathLst>
                  <a:path extrusionOk="0" h="4144" w="3025">
                    <a:moveTo>
                      <a:pt x="1" y="0"/>
                    </a:moveTo>
                    <a:lnTo>
                      <a:pt x="1" y="2798"/>
                    </a:lnTo>
                    <a:lnTo>
                      <a:pt x="3025" y="4144"/>
                    </a:lnTo>
                    <a:lnTo>
                      <a:pt x="3025" y="1322"/>
                    </a:lnTo>
                    <a:lnTo>
                      <a:pt x="1"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3680800" y="3600875"/>
                <a:ext cx="40225" cy="106875"/>
              </a:xfrm>
              <a:custGeom>
                <a:rect b="b" l="l" r="r" t="t"/>
                <a:pathLst>
                  <a:path extrusionOk="0" h="4275" w="1609">
                    <a:moveTo>
                      <a:pt x="1608" y="0"/>
                    </a:moveTo>
                    <a:lnTo>
                      <a:pt x="1" y="1453"/>
                    </a:lnTo>
                    <a:lnTo>
                      <a:pt x="1" y="4275"/>
                    </a:lnTo>
                    <a:lnTo>
                      <a:pt x="1501" y="2703"/>
                    </a:lnTo>
                    <a:lnTo>
                      <a:pt x="1608" y="0"/>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3584950" y="3656825"/>
                <a:ext cx="116125" cy="64025"/>
              </a:xfrm>
              <a:custGeom>
                <a:rect b="b" l="l" r="r" t="t"/>
                <a:pathLst>
                  <a:path extrusionOk="0" h="2561" w="4645">
                    <a:moveTo>
                      <a:pt x="1870" y="1"/>
                    </a:moveTo>
                    <a:lnTo>
                      <a:pt x="1" y="1251"/>
                    </a:lnTo>
                    <a:lnTo>
                      <a:pt x="3025" y="2561"/>
                    </a:lnTo>
                    <a:lnTo>
                      <a:pt x="4644" y="1108"/>
                    </a:lnTo>
                    <a:lnTo>
                      <a:pt x="1870" y="1"/>
                    </a:lnTo>
                    <a:close/>
                  </a:path>
                </a:pathLst>
              </a:custGeom>
              <a:solidFill>
                <a:srgbClr val="4C4C4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3584950" y="3688075"/>
                <a:ext cx="75650" cy="103625"/>
              </a:xfrm>
              <a:custGeom>
                <a:rect b="b" l="l" r="r" t="t"/>
                <a:pathLst>
                  <a:path extrusionOk="0" h="4145" w="3026">
                    <a:moveTo>
                      <a:pt x="1" y="1"/>
                    </a:moveTo>
                    <a:lnTo>
                      <a:pt x="1" y="2799"/>
                    </a:lnTo>
                    <a:lnTo>
                      <a:pt x="3025" y="4144"/>
                    </a:lnTo>
                    <a:lnTo>
                      <a:pt x="3025" y="1311"/>
                    </a:lnTo>
                    <a:lnTo>
                      <a:pt x="1" y="1"/>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3660575" y="3684500"/>
                <a:ext cx="40500" cy="107200"/>
              </a:xfrm>
              <a:custGeom>
                <a:rect b="b" l="l" r="r" t="t"/>
                <a:pathLst>
                  <a:path extrusionOk="0" h="4288" w="1620">
                    <a:moveTo>
                      <a:pt x="1619" y="1"/>
                    </a:moveTo>
                    <a:lnTo>
                      <a:pt x="0" y="1454"/>
                    </a:lnTo>
                    <a:lnTo>
                      <a:pt x="0" y="4287"/>
                    </a:lnTo>
                    <a:lnTo>
                      <a:pt x="1500" y="2716"/>
                    </a:lnTo>
                    <a:lnTo>
                      <a:pt x="1619" y="1"/>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3659375" y="3220475"/>
                <a:ext cx="115800" cy="64000"/>
              </a:xfrm>
              <a:custGeom>
                <a:rect b="b" l="l" r="r" t="t"/>
                <a:pathLst>
                  <a:path extrusionOk="0" h="2560" w="4632">
                    <a:moveTo>
                      <a:pt x="1870" y="0"/>
                    </a:moveTo>
                    <a:lnTo>
                      <a:pt x="0" y="1250"/>
                    </a:lnTo>
                    <a:lnTo>
                      <a:pt x="3025" y="2560"/>
                    </a:lnTo>
                    <a:lnTo>
                      <a:pt x="4632" y="1107"/>
                    </a:lnTo>
                    <a:lnTo>
                      <a:pt x="1870" y="0"/>
                    </a:lnTo>
                    <a:close/>
                  </a:path>
                </a:pathLst>
              </a:custGeom>
              <a:solidFill>
                <a:srgbClr val="4C4C4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3659375" y="3251425"/>
                <a:ext cx="75625" cy="103600"/>
              </a:xfrm>
              <a:custGeom>
                <a:rect b="b" l="l" r="r" t="t"/>
                <a:pathLst>
                  <a:path extrusionOk="0" h="4144" w="3025">
                    <a:moveTo>
                      <a:pt x="0" y="0"/>
                    </a:moveTo>
                    <a:lnTo>
                      <a:pt x="0" y="2798"/>
                    </a:lnTo>
                    <a:lnTo>
                      <a:pt x="3025" y="4144"/>
                    </a:lnTo>
                    <a:lnTo>
                      <a:pt x="3025" y="1322"/>
                    </a:lnTo>
                    <a:lnTo>
                      <a:pt x="0" y="0"/>
                    </a:lnTo>
                    <a:close/>
                  </a:path>
                </a:pathLst>
              </a:custGeom>
              <a:solidFill>
                <a:srgbClr val="38383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3734975" y="3248150"/>
                <a:ext cx="40500" cy="106875"/>
              </a:xfrm>
              <a:custGeom>
                <a:rect b="b" l="l" r="r" t="t"/>
                <a:pathLst>
                  <a:path extrusionOk="0" h="4275" w="1620">
                    <a:moveTo>
                      <a:pt x="1620" y="0"/>
                    </a:moveTo>
                    <a:lnTo>
                      <a:pt x="1" y="1453"/>
                    </a:lnTo>
                    <a:lnTo>
                      <a:pt x="1" y="4275"/>
                    </a:lnTo>
                    <a:lnTo>
                      <a:pt x="1501" y="2715"/>
                    </a:lnTo>
                    <a:lnTo>
                      <a:pt x="1620" y="0"/>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4002275" y="4113425"/>
                <a:ext cx="138425" cy="70275"/>
              </a:xfrm>
              <a:custGeom>
                <a:rect b="b" l="l" r="r" t="t"/>
                <a:pathLst>
                  <a:path extrusionOk="0" h="2811" w="5537">
                    <a:moveTo>
                      <a:pt x="0" y="1"/>
                    </a:moveTo>
                    <a:lnTo>
                      <a:pt x="0" y="2811"/>
                    </a:lnTo>
                    <a:lnTo>
                      <a:pt x="5537" y="2811"/>
                    </a:lnTo>
                    <a:lnTo>
                      <a:pt x="5537" y="1"/>
                    </a:lnTo>
                    <a:close/>
                  </a:path>
                </a:pathLst>
              </a:custGeom>
              <a:solidFill>
                <a:srgbClr val="484948"/>
              </a:solidFill>
              <a:ln cap="rnd" cmpd="sng" w="187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4125800" y="4107775"/>
                <a:ext cx="20575" cy="24125"/>
              </a:xfrm>
              <a:custGeom>
                <a:rect b="b" l="l" r="r" t="t"/>
                <a:pathLst>
                  <a:path extrusionOk="0" h="965" w="823">
                    <a:moveTo>
                      <a:pt x="155" y="1"/>
                    </a:moveTo>
                    <a:lnTo>
                      <a:pt x="1" y="441"/>
                    </a:lnTo>
                    <a:lnTo>
                      <a:pt x="382" y="441"/>
                    </a:lnTo>
                    <a:lnTo>
                      <a:pt x="382" y="822"/>
                    </a:lnTo>
                    <a:lnTo>
                      <a:pt x="822" y="965"/>
                    </a:lnTo>
                    <a:lnTo>
                      <a:pt x="8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4095750" y="4107775"/>
                <a:ext cx="23525" cy="11050"/>
              </a:xfrm>
              <a:custGeom>
                <a:rect b="b" l="l" r="r" t="t"/>
                <a:pathLst>
                  <a:path extrusionOk="0" h="442" w="941">
                    <a:moveTo>
                      <a:pt x="143" y="1"/>
                    </a:moveTo>
                    <a:lnTo>
                      <a:pt x="0" y="441"/>
                    </a:lnTo>
                    <a:lnTo>
                      <a:pt x="786" y="441"/>
                    </a:lnTo>
                    <a:lnTo>
                      <a:pt x="9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4061500" y="4107775"/>
                <a:ext cx="23250" cy="11050"/>
              </a:xfrm>
              <a:custGeom>
                <a:rect b="b" l="l" r="r" t="t"/>
                <a:pathLst>
                  <a:path extrusionOk="0" h="442" w="930">
                    <a:moveTo>
                      <a:pt x="144" y="1"/>
                    </a:moveTo>
                    <a:lnTo>
                      <a:pt x="1" y="441"/>
                    </a:lnTo>
                    <a:lnTo>
                      <a:pt x="787" y="441"/>
                    </a:lnTo>
                    <a:lnTo>
                      <a:pt x="9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4028175" y="4107775"/>
                <a:ext cx="23225" cy="11050"/>
              </a:xfrm>
              <a:custGeom>
                <a:rect b="b" l="l" r="r" t="t"/>
                <a:pathLst>
                  <a:path extrusionOk="0" h="442" w="929">
                    <a:moveTo>
                      <a:pt x="143" y="1"/>
                    </a:moveTo>
                    <a:lnTo>
                      <a:pt x="0" y="441"/>
                    </a:lnTo>
                    <a:lnTo>
                      <a:pt x="786" y="441"/>
                    </a:lnTo>
                    <a:lnTo>
                      <a:pt x="9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3996925" y="4107775"/>
                <a:ext cx="24125" cy="20575"/>
              </a:xfrm>
              <a:custGeom>
                <a:rect b="b" l="l" r="r" t="t"/>
                <a:pathLst>
                  <a:path extrusionOk="0" h="823" w="965">
                    <a:moveTo>
                      <a:pt x="0" y="1"/>
                    </a:moveTo>
                    <a:lnTo>
                      <a:pt x="0" y="667"/>
                    </a:lnTo>
                    <a:lnTo>
                      <a:pt x="441" y="822"/>
                    </a:lnTo>
                    <a:lnTo>
                      <a:pt x="441" y="441"/>
                    </a:lnTo>
                    <a:lnTo>
                      <a:pt x="822" y="441"/>
                    </a:lnTo>
                    <a:lnTo>
                      <a:pt x="9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3996925" y="4136950"/>
                <a:ext cx="11025" cy="19675"/>
              </a:xfrm>
              <a:custGeom>
                <a:rect b="b" l="l" r="r" t="t"/>
                <a:pathLst>
                  <a:path extrusionOk="0" h="787" w="441">
                    <a:moveTo>
                      <a:pt x="0" y="0"/>
                    </a:moveTo>
                    <a:lnTo>
                      <a:pt x="0" y="631"/>
                    </a:lnTo>
                    <a:lnTo>
                      <a:pt x="441" y="786"/>
                    </a:lnTo>
                    <a:lnTo>
                      <a:pt x="441" y="14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3996925" y="4165225"/>
                <a:ext cx="24125" cy="24125"/>
              </a:xfrm>
              <a:custGeom>
                <a:rect b="b" l="l" r="r" t="t"/>
                <a:pathLst>
                  <a:path extrusionOk="0" h="965" w="965">
                    <a:moveTo>
                      <a:pt x="0" y="1"/>
                    </a:moveTo>
                    <a:lnTo>
                      <a:pt x="0" y="965"/>
                    </a:lnTo>
                    <a:lnTo>
                      <a:pt x="822" y="965"/>
                    </a:lnTo>
                    <a:lnTo>
                      <a:pt x="965" y="524"/>
                    </a:lnTo>
                    <a:lnTo>
                      <a:pt x="441" y="524"/>
                    </a:lnTo>
                    <a:lnTo>
                      <a:pt x="441" y="15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4027875" y="4178325"/>
                <a:ext cx="91400" cy="11025"/>
              </a:xfrm>
              <a:custGeom>
                <a:rect b="b" l="l" r="r" t="t"/>
                <a:pathLst>
                  <a:path extrusionOk="0" h="441" w="3656">
                    <a:moveTo>
                      <a:pt x="143" y="0"/>
                    </a:moveTo>
                    <a:lnTo>
                      <a:pt x="0" y="441"/>
                    </a:lnTo>
                    <a:lnTo>
                      <a:pt x="786" y="441"/>
                    </a:lnTo>
                    <a:lnTo>
                      <a:pt x="941" y="0"/>
                    </a:lnTo>
                    <a:close/>
                    <a:moveTo>
                      <a:pt x="1501" y="0"/>
                    </a:moveTo>
                    <a:lnTo>
                      <a:pt x="1358" y="441"/>
                    </a:lnTo>
                    <a:lnTo>
                      <a:pt x="2144" y="441"/>
                    </a:lnTo>
                    <a:lnTo>
                      <a:pt x="2298" y="0"/>
                    </a:lnTo>
                    <a:close/>
                    <a:moveTo>
                      <a:pt x="2858" y="0"/>
                    </a:moveTo>
                    <a:lnTo>
                      <a:pt x="2715" y="441"/>
                    </a:lnTo>
                    <a:lnTo>
                      <a:pt x="3501" y="441"/>
                    </a:lnTo>
                    <a:lnTo>
                      <a:pt x="3656" y="0"/>
                    </a:lnTo>
                    <a:close/>
                  </a:path>
                </a:pathLst>
              </a:custGeom>
              <a:solidFill>
                <a:srgbClr val="FC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4125800" y="4169100"/>
                <a:ext cx="20575" cy="20250"/>
              </a:xfrm>
              <a:custGeom>
                <a:rect b="b" l="l" r="r" t="t"/>
                <a:pathLst>
                  <a:path extrusionOk="0" h="810" w="823">
                    <a:moveTo>
                      <a:pt x="382" y="0"/>
                    </a:moveTo>
                    <a:lnTo>
                      <a:pt x="382" y="369"/>
                    </a:lnTo>
                    <a:lnTo>
                      <a:pt x="155" y="369"/>
                    </a:lnTo>
                    <a:lnTo>
                      <a:pt x="1" y="810"/>
                    </a:lnTo>
                    <a:lnTo>
                      <a:pt x="822" y="810"/>
                    </a:lnTo>
                    <a:lnTo>
                      <a:pt x="822" y="143"/>
                    </a:lnTo>
                    <a:lnTo>
                      <a:pt x="3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4135325" y="4140525"/>
                <a:ext cx="11050" cy="19675"/>
              </a:xfrm>
              <a:custGeom>
                <a:rect b="b" l="l" r="r" t="t"/>
                <a:pathLst>
                  <a:path extrusionOk="0" h="787" w="442">
                    <a:moveTo>
                      <a:pt x="1" y="0"/>
                    </a:moveTo>
                    <a:lnTo>
                      <a:pt x="1" y="643"/>
                    </a:lnTo>
                    <a:lnTo>
                      <a:pt x="441" y="786"/>
                    </a:lnTo>
                    <a:lnTo>
                      <a:pt x="441" y="15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5961450" y="2578725"/>
                <a:ext cx="108075" cy="84250"/>
              </a:xfrm>
              <a:custGeom>
                <a:rect b="b" l="l" r="r" t="t"/>
                <a:pathLst>
                  <a:path extrusionOk="0" h="3370" w="4323">
                    <a:moveTo>
                      <a:pt x="1262" y="0"/>
                    </a:moveTo>
                    <a:lnTo>
                      <a:pt x="0" y="619"/>
                    </a:lnTo>
                    <a:lnTo>
                      <a:pt x="3036" y="3370"/>
                    </a:lnTo>
                    <a:lnTo>
                      <a:pt x="4322" y="2501"/>
                    </a:lnTo>
                    <a:lnTo>
                      <a:pt x="1262" y="0"/>
                    </a:lnTo>
                    <a:close/>
                  </a:path>
                </a:pathLst>
              </a:custGeom>
              <a:solidFill>
                <a:srgbClr val="D3D3D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6037350" y="2641225"/>
                <a:ext cx="32175" cy="39625"/>
              </a:xfrm>
              <a:custGeom>
                <a:rect b="b" l="l" r="r" t="t"/>
                <a:pathLst>
                  <a:path extrusionOk="0" h="1585" w="1287">
                    <a:moveTo>
                      <a:pt x="1286" y="1"/>
                    </a:moveTo>
                    <a:lnTo>
                      <a:pt x="0" y="870"/>
                    </a:lnTo>
                    <a:lnTo>
                      <a:pt x="0" y="1417"/>
                    </a:lnTo>
                    <a:lnTo>
                      <a:pt x="1286" y="1584"/>
                    </a:lnTo>
                    <a:lnTo>
                      <a:pt x="1286" y="1"/>
                    </a:lnTo>
                    <a:close/>
                  </a:path>
                </a:pathLst>
              </a:custGeom>
              <a:solidFill>
                <a:srgbClr val="6D6D6D"/>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6003425" y="2571275"/>
                <a:ext cx="28300" cy="39025"/>
              </a:xfrm>
              <a:custGeom>
                <a:rect b="b" l="l" r="r" t="t"/>
                <a:pathLst>
                  <a:path extrusionOk="0" h="1561" w="1132">
                    <a:moveTo>
                      <a:pt x="0" y="1"/>
                    </a:moveTo>
                    <a:lnTo>
                      <a:pt x="0" y="917"/>
                    </a:lnTo>
                    <a:lnTo>
                      <a:pt x="1131" y="1560"/>
                    </a:lnTo>
                    <a:lnTo>
                      <a:pt x="1131" y="453"/>
                    </a:lnTo>
                    <a:lnTo>
                      <a:pt x="0" y="1"/>
                    </a:ln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6007275" y="2578125"/>
                <a:ext cx="19075" cy="24425"/>
              </a:xfrm>
              <a:custGeom>
                <a:rect b="b" l="l" r="r" t="t"/>
                <a:pathLst>
                  <a:path extrusionOk="0" h="977" w="763">
                    <a:moveTo>
                      <a:pt x="1" y="1"/>
                    </a:moveTo>
                    <a:lnTo>
                      <a:pt x="1" y="548"/>
                    </a:lnTo>
                    <a:lnTo>
                      <a:pt x="763" y="977"/>
                    </a:lnTo>
                    <a:lnTo>
                      <a:pt x="763" y="32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5981700" y="2594200"/>
                <a:ext cx="50025" cy="28300"/>
              </a:xfrm>
              <a:custGeom>
                <a:rect b="b" l="l" r="r" t="t"/>
                <a:pathLst>
                  <a:path extrusionOk="0" h="1132" w="2001">
                    <a:moveTo>
                      <a:pt x="869" y="0"/>
                    </a:moveTo>
                    <a:lnTo>
                      <a:pt x="0" y="322"/>
                    </a:lnTo>
                    <a:lnTo>
                      <a:pt x="1024" y="1132"/>
                    </a:lnTo>
                    <a:lnTo>
                      <a:pt x="2000" y="643"/>
                    </a:lnTo>
                    <a:lnTo>
                      <a:pt x="869" y="0"/>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3296225" y="2588550"/>
                <a:ext cx="195000" cy="269700"/>
              </a:xfrm>
              <a:custGeom>
                <a:rect b="b" l="l" r="r" t="t"/>
                <a:pathLst>
                  <a:path extrusionOk="0" fill="none" h="10788" w="7800">
                    <a:moveTo>
                      <a:pt x="7799" y="10787"/>
                    </a:moveTo>
                    <a:lnTo>
                      <a:pt x="1" y="3322"/>
                    </a:lnTo>
                    <a:lnTo>
                      <a:pt x="1" y="0"/>
                    </a:lnTo>
                    <a:lnTo>
                      <a:pt x="7799" y="7084"/>
                    </a:lnTo>
                    <a:close/>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3306050" y="2681400"/>
                <a:ext cx="107775" cy="84275"/>
              </a:xfrm>
              <a:custGeom>
                <a:rect b="b" l="l" r="r" t="t"/>
                <a:pathLst>
                  <a:path extrusionOk="0" h="3371" w="4311">
                    <a:moveTo>
                      <a:pt x="1251" y="1"/>
                    </a:moveTo>
                    <a:lnTo>
                      <a:pt x="1" y="632"/>
                    </a:lnTo>
                    <a:lnTo>
                      <a:pt x="3037" y="3370"/>
                    </a:lnTo>
                    <a:lnTo>
                      <a:pt x="4311" y="2513"/>
                    </a:lnTo>
                    <a:lnTo>
                      <a:pt x="1251" y="1"/>
                    </a:lnTo>
                    <a:close/>
                  </a:path>
                </a:pathLst>
              </a:custGeom>
              <a:solidFill>
                <a:srgbClr val="D3D3D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3381950" y="2744225"/>
                <a:ext cx="31875" cy="39600"/>
              </a:xfrm>
              <a:custGeom>
                <a:rect b="b" l="l" r="r" t="t"/>
                <a:pathLst>
                  <a:path extrusionOk="0" h="1584" w="1275">
                    <a:moveTo>
                      <a:pt x="1275" y="0"/>
                    </a:moveTo>
                    <a:lnTo>
                      <a:pt x="1" y="857"/>
                    </a:lnTo>
                    <a:lnTo>
                      <a:pt x="1" y="1417"/>
                    </a:lnTo>
                    <a:lnTo>
                      <a:pt x="1275" y="1584"/>
                    </a:lnTo>
                    <a:lnTo>
                      <a:pt x="1275" y="0"/>
                    </a:lnTo>
                    <a:close/>
                  </a:path>
                </a:pathLst>
              </a:custGeom>
              <a:solidFill>
                <a:srgbClr val="6D6D6D"/>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3348025" y="2673975"/>
                <a:ext cx="28300" cy="39025"/>
              </a:xfrm>
              <a:custGeom>
                <a:rect b="b" l="l" r="r" t="t"/>
                <a:pathLst>
                  <a:path extrusionOk="0" h="1561" w="1132">
                    <a:moveTo>
                      <a:pt x="1" y="0"/>
                    </a:moveTo>
                    <a:lnTo>
                      <a:pt x="1" y="929"/>
                    </a:lnTo>
                    <a:lnTo>
                      <a:pt x="1132" y="1560"/>
                    </a:lnTo>
                    <a:lnTo>
                      <a:pt x="1132" y="465"/>
                    </a:lnTo>
                    <a:lnTo>
                      <a:pt x="1" y="0"/>
                    </a:ln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3351600" y="2681125"/>
                <a:ext cx="19375" cy="24425"/>
              </a:xfrm>
              <a:custGeom>
                <a:rect b="b" l="l" r="r" t="t"/>
                <a:pathLst>
                  <a:path extrusionOk="0" h="977" w="775">
                    <a:moveTo>
                      <a:pt x="0" y="0"/>
                    </a:moveTo>
                    <a:lnTo>
                      <a:pt x="0" y="548"/>
                    </a:lnTo>
                    <a:lnTo>
                      <a:pt x="774" y="976"/>
                    </a:lnTo>
                    <a:lnTo>
                      <a:pt x="774" y="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3326300" y="2697200"/>
                <a:ext cx="50025" cy="28000"/>
              </a:xfrm>
              <a:custGeom>
                <a:rect b="b" l="l" r="r" t="t"/>
                <a:pathLst>
                  <a:path extrusionOk="0" h="1120" w="2001">
                    <a:moveTo>
                      <a:pt x="870" y="0"/>
                    </a:moveTo>
                    <a:lnTo>
                      <a:pt x="0" y="310"/>
                    </a:lnTo>
                    <a:lnTo>
                      <a:pt x="1012" y="1119"/>
                    </a:lnTo>
                    <a:lnTo>
                      <a:pt x="2001" y="631"/>
                    </a:lnTo>
                    <a:lnTo>
                      <a:pt x="870" y="0"/>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4406800" y="3154100"/>
                <a:ext cx="266125" cy="112825"/>
              </a:xfrm>
              <a:custGeom>
                <a:rect b="b" l="l" r="r" t="t"/>
                <a:pathLst>
                  <a:path extrusionOk="0" h="4513" w="10645">
                    <a:moveTo>
                      <a:pt x="0" y="0"/>
                    </a:moveTo>
                    <a:lnTo>
                      <a:pt x="0" y="4513"/>
                    </a:lnTo>
                    <a:lnTo>
                      <a:pt x="10644" y="4513"/>
                    </a:lnTo>
                    <a:lnTo>
                      <a:pt x="10644" y="0"/>
                    </a:lnTo>
                    <a:close/>
                  </a:path>
                </a:pathLst>
              </a:custGeom>
              <a:solidFill>
                <a:srgbClr val="44444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4485375" y="3284750"/>
                <a:ext cx="100025" cy="8975"/>
              </a:xfrm>
              <a:custGeom>
                <a:rect b="b" l="l" r="r" t="t"/>
                <a:pathLst>
                  <a:path extrusionOk="0" h="359" w="4001">
                    <a:moveTo>
                      <a:pt x="0" y="1"/>
                    </a:moveTo>
                    <a:lnTo>
                      <a:pt x="0" y="358"/>
                    </a:lnTo>
                    <a:lnTo>
                      <a:pt x="4001" y="358"/>
                    </a:lnTo>
                    <a:lnTo>
                      <a:pt x="4001" y="1"/>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4406800" y="3266900"/>
                <a:ext cx="266125" cy="17875"/>
              </a:xfrm>
              <a:custGeom>
                <a:rect b="b" l="l" r="r" t="t"/>
                <a:pathLst>
                  <a:path extrusionOk="0" h="715" w="10645">
                    <a:moveTo>
                      <a:pt x="0" y="1"/>
                    </a:moveTo>
                    <a:lnTo>
                      <a:pt x="0" y="715"/>
                    </a:lnTo>
                    <a:lnTo>
                      <a:pt x="10644" y="715"/>
                    </a:lnTo>
                    <a:lnTo>
                      <a:pt x="10644" y="1"/>
                    </a:lnTo>
                    <a:close/>
                  </a:path>
                </a:pathLst>
              </a:custGeom>
              <a:solidFill>
                <a:srgbClr val="2D2D2D"/>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4456800" y="3172250"/>
                <a:ext cx="164625" cy="75325"/>
              </a:xfrm>
              <a:custGeom>
                <a:rect b="b" l="l" r="r" t="t"/>
                <a:pathLst>
                  <a:path extrusionOk="0" h="3013" w="6585">
                    <a:moveTo>
                      <a:pt x="0" y="0"/>
                    </a:moveTo>
                    <a:lnTo>
                      <a:pt x="0" y="3013"/>
                    </a:lnTo>
                    <a:lnTo>
                      <a:pt x="6584" y="3013"/>
                    </a:lnTo>
                    <a:lnTo>
                      <a:pt x="6584"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2293425" y="2716525"/>
                <a:ext cx="133975" cy="81900"/>
              </a:xfrm>
              <a:custGeom>
                <a:rect b="b" l="l" r="r" t="t"/>
                <a:pathLst>
                  <a:path extrusionOk="0" h="3276" w="5359">
                    <a:moveTo>
                      <a:pt x="1" y="1"/>
                    </a:moveTo>
                    <a:lnTo>
                      <a:pt x="1" y="3275"/>
                    </a:lnTo>
                    <a:lnTo>
                      <a:pt x="5358" y="3275"/>
                    </a:lnTo>
                    <a:lnTo>
                      <a:pt x="5358" y="1"/>
                    </a:lnTo>
                    <a:close/>
                  </a:path>
                </a:pathLst>
              </a:custGeom>
              <a:solidFill>
                <a:srgbClr val="44444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2318425" y="2729625"/>
                <a:ext cx="83075" cy="54800"/>
              </a:xfrm>
              <a:custGeom>
                <a:rect b="b" l="l" r="r" t="t"/>
                <a:pathLst>
                  <a:path extrusionOk="0" h="2192" w="3323">
                    <a:moveTo>
                      <a:pt x="1" y="1"/>
                    </a:moveTo>
                    <a:lnTo>
                      <a:pt x="1" y="2192"/>
                    </a:lnTo>
                    <a:lnTo>
                      <a:pt x="3323" y="2192"/>
                    </a:lnTo>
                    <a:lnTo>
                      <a:pt x="3323" y="1"/>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2932800" y="3026700"/>
                <a:ext cx="173250" cy="81875"/>
              </a:xfrm>
              <a:custGeom>
                <a:rect b="b" l="l" r="r" t="t"/>
                <a:pathLst>
                  <a:path extrusionOk="0" h="3275" w="6930">
                    <a:moveTo>
                      <a:pt x="0" y="0"/>
                    </a:moveTo>
                    <a:lnTo>
                      <a:pt x="0" y="3274"/>
                    </a:lnTo>
                    <a:lnTo>
                      <a:pt x="6930" y="3274"/>
                    </a:lnTo>
                    <a:lnTo>
                      <a:pt x="6930" y="0"/>
                    </a:lnTo>
                    <a:close/>
                  </a:path>
                </a:pathLst>
              </a:custGeom>
              <a:solidFill>
                <a:srgbClr val="44444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3106025" y="3026700"/>
                <a:ext cx="385200" cy="81875"/>
              </a:xfrm>
              <a:custGeom>
                <a:rect b="b" l="l" r="r" t="t"/>
                <a:pathLst>
                  <a:path extrusionOk="0" h="3275" w="15408">
                    <a:moveTo>
                      <a:pt x="1" y="0"/>
                    </a:moveTo>
                    <a:lnTo>
                      <a:pt x="1" y="3274"/>
                    </a:lnTo>
                    <a:lnTo>
                      <a:pt x="15407" y="3274"/>
                    </a:lnTo>
                    <a:lnTo>
                      <a:pt x="15407" y="0"/>
                    </a:lnTo>
                    <a:close/>
                  </a:path>
                </a:pathLst>
              </a:custGeom>
              <a:solidFill>
                <a:srgbClr val="44444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2999175" y="3039800"/>
                <a:ext cx="82775" cy="54775"/>
              </a:xfrm>
              <a:custGeom>
                <a:rect b="b" l="l" r="r" t="t"/>
                <a:pathLst>
                  <a:path extrusionOk="0" h="2191" w="3311">
                    <a:moveTo>
                      <a:pt x="0" y="0"/>
                    </a:moveTo>
                    <a:lnTo>
                      <a:pt x="0" y="2191"/>
                    </a:lnTo>
                    <a:lnTo>
                      <a:pt x="3310" y="2191"/>
                    </a:lnTo>
                    <a:lnTo>
                      <a:pt x="3310"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1795750" y="2565325"/>
                <a:ext cx="153900" cy="81875"/>
              </a:xfrm>
              <a:custGeom>
                <a:rect b="b" l="l" r="r" t="t"/>
                <a:pathLst>
                  <a:path extrusionOk="0" h="3275" w="6156">
                    <a:moveTo>
                      <a:pt x="0" y="1"/>
                    </a:moveTo>
                    <a:lnTo>
                      <a:pt x="0" y="3275"/>
                    </a:lnTo>
                    <a:lnTo>
                      <a:pt x="6156" y="3275"/>
                    </a:lnTo>
                    <a:lnTo>
                      <a:pt x="6156" y="1"/>
                    </a:lnTo>
                    <a:close/>
                  </a:path>
                </a:pathLst>
              </a:custGeom>
              <a:solidFill>
                <a:srgbClr val="44444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1824625" y="2578425"/>
                <a:ext cx="95275" cy="54800"/>
              </a:xfrm>
              <a:custGeom>
                <a:rect b="b" l="l" r="r" t="t"/>
                <a:pathLst>
                  <a:path extrusionOk="0" h="2192" w="3811">
                    <a:moveTo>
                      <a:pt x="0" y="0"/>
                    </a:moveTo>
                    <a:lnTo>
                      <a:pt x="0" y="2191"/>
                    </a:lnTo>
                    <a:lnTo>
                      <a:pt x="3810" y="2191"/>
                    </a:lnTo>
                    <a:lnTo>
                      <a:pt x="3810"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4406800" y="3172250"/>
                <a:ext cx="29775" cy="83075"/>
              </a:xfrm>
              <a:custGeom>
                <a:rect b="b" l="l" r="r" t="t"/>
                <a:pathLst>
                  <a:path extrusionOk="0" h="3323" w="1191">
                    <a:moveTo>
                      <a:pt x="0" y="0"/>
                    </a:moveTo>
                    <a:lnTo>
                      <a:pt x="0" y="3322"/>
                    </a:lnTo>
                    <a:lnTo>
                      <a:pt x="1191" y="3322"/>
                    </a:lnTo>
                    <a:lnTo>
                      <a:pt x="1191" y="0"/>
                    </a:lnTo>
                    <a:close/>
                  </a:path>
                </a:pathLst>
              </a:custGeom>
              <a:solidFill>
                <a:srgbClr val="72727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4406800" y="3221950"/>
                <a:ext cx="29775" cy="33375"/>
              </a:xfrm>
              <a:custGeom>
                <a:rect b="b" l="l" r="r" t="t"/>
                <a:pathLst>
                  <a:path extrusionOk="0" h="1335" w="1191">
                    <a:moveTo>
                      <a:pt x="0" y="1"/>
                    </a:moveTo>
                    <a:lnTo>
                      <a:pt x="0" y="1334"/>
                    </a:lnTo>
                    <a:lnTo>
                      <a:pt x="1191" y="1334"/>
                    </a:lnTo>
                    <a:lnTo>
                      <a:pt x="1191" y="1"/>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4643125" y="3172250"/>
                <a:ext cx="29800" cy="83075"/>
              </a:xfrm>
              <a:custGeom>
                <a:rect b="b" l="l" r="r" t="t"/>
                <a:pathLst>
                  <a:path extrusionOk="0" h="3323" w="1192">
                    <a:moveTo>
                      <a:pt x="1" y="0"/>
                    </a:moveTo>
                    <a:lnTo>
                      <a:pt x="1" y="3322"/>
                    </a:lnTo>
                    <a:lnTo>
                      <a:pt x="1191" y="3322"/>
                    </a:lnTo>
                    <a:lnTo>
                      <a:pt x="1191" y="0"/>
                    </a:lnTo>
                    <a:close/>
                  </a:path>
                </a:pathLst>
              </a:custGeom>
              <a:solidFill>
                <a:srgbClr val="72727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4643125" y="3172250"/>
                <a:ext cx="29800" cy="33350"/>
              </a:xfrm>
              <a:custGeom>
                <a:rect b="b" l="l" r="r" t="t"/>
                <a:pathLst>
                  <a:path extrusionOk="0" h="1334" w="1192">
                    <a:moveTo>
                      <a:pt x="1" y="0"/>
                    </a:moveTo>
                    <a:lnTo>
                      <a:pt x="1" y="1334"/>
                    </a:lnTo>
                    <a:lnTo>
                      <a:pt x="1191" y="1334"/>
                    </a:lnTo>
                    <a:lnTo>
                      <a:pt x="1191" y="0"/>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4382375" y="2892150"/>
                <a:ext cx="336375" cy="106000"/>
              </a:xfrm>
              <a:custGeom>
                <a:rect b="b" l="l" r="r" t="t"/>
                <a:pathLst>
                  <a:path extrusionOk="0" fill="none" h="4240" w="13455">
                    <a:moveTo>
                      <a:pt x="1" y="1"/>
                    </a:moveTo>
                    <a:lnTo>
                      <a:pt x="13455" y="1"/>
                    </a:lnTo>
                    <a:lnTo>
                      <a:pt x="13455" y="4239"/>
                    </a:lnTo>
                    <a:lnTo>
                      <a:pt x="1" y="4239"/>
                    </a:lnTo>
                    <a:close/>
                  </a:path>
                </a:pathLst>
              </a:custGeom>
              <a:solidFill>
                <a:srgbClr val="999999"/>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4415725" y="3009425"/>
                <a:ext cx="41975" cy="21150"/>
              </a:xfrm>
              <a:custGeom>
                <a:rect b="b" l="l" r="r" t="t"/>
                <a:pathLst>
                  <a:path extrusionOk="0" h="846" w="1679">
                    <a:moveTo>
                      <a:pt x="298" y="1"/>
                    </a:moveTo>
                    <a:cubicBezTo>
                      <a:pt x="131" y="1"/>
                      <a:pt x="0" y="132"/>
                      <a:pt x="0" y="298"/>
                    </a:cubicBezTo>
                    <a:lnTo>
                      <a:pt x="0" y="548"/>
                    </a:lnTo>
                    <a:cubicBezTo>
                      <a:pt x="0" y="703"/>
                      <a:pt x="131" y="846"/>
                      <a:pt x="298" y="846"/>
                    </a:cubicBezTo>
                    <a:lnTo>
                      <a:pt x="1381" y="846"/>
                    </a:lnTo>
                    <a:cubicBezTo>
                      <a:pt x="1548" y="846"/>
                      <a:pt x="1679" y="703"/>
                      <a:pt x="1679" y="548"/>
                    </a:cubicBezTo>
                    <a:lnTo>
                      <a:pt x="1679" y="298"/>
                    </a:lnTo>
                    <a:cubicBezTo>
                      <a:pt x="1679" y="132"/>
                      <a:pt x="1548" y="1"/>
                      <a:pt x="1381" y="1"/>
                    </a:cubicBezTo>
                    <a:close/>
                  </a:path>
                </a:pathLst>
              </a:custGeom>
              <a:solidFill>
                <a:schemeClr val="accent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4411250" y="2969850"/>
                <a:ext cx="50925" cy="50925"/>
              </a:xfrm>
              <a:custGeom>
                <a:rect b="b" l="l" r="r" t="t"/>
                <a:pathLst>
                  <a:path extrusionOk="0" h="2037" w="2037">
                    <a:moveTo>
                      <a:pt x="632" y="0"/>
                    </a:moveTo>
                    <a:cubicBezTo>
                      <a:pt x="286" y="0"/>
                      <a:pt x="1" y="286"/>
                      <a:pt x="1" y="631"/>
                    </a:cubicBezTo>
                    <a:lnTo>
                      <a:pt x="1" y="1738"/>
                    </a:lnTo>
                    <a:cubicBezTo>
                      <a:pt x="1" y="1893"/>
                      <a:pt x="132" y="2036"/>
                      <a:pt x="298" y="2036"/>
                    </a:cubicBezTo>
                    <a:lnTo>
                      <a:pt x="1739" y="2036"/>
                    </a:lnTo>
                    <a:cubicBezTo>
                      <a:pt x="1906" y="2036"/>
                      <a:pt x="2037" y="1893"/>
                      <a:pt x="2037" y="1738"/>
                    </a:cubicBezTo>
                    <a:lnTo>
                      <a:pt x="2037" y="631"/>
                    </a:lnTo>
                    <a:cubicBezTo>
                      <a:pt x="2037" y="286"/>
                      <a:pt x="1751" y="0"/>
                      <a:pt x="1406" y="0"/>
                    </a:cubicBezTo>
                    <a:close/>
                  </a:path>
                </a:pathLst>
              </a:custGeom>
              <a:solidFill>
                <a:schemeClr val="accent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4639850" y="3009425"/>
                <a:ext cx="42000" cy="21150"/>
              </a:xfrm>
              <a:custGeom>
                <a:rect b="b" l="l" r="r" t="t"/>
                <a:pathLst>
                  <a:path extrusionOk="0" h="846" w="1680">
                    <a:moveTo>
                      <a:pt x="298" y="1"/>
                    </a:moveTo>
                    <a:cubicBezTo>
                      <a:pt x="132" y="1"/>
                      <a:pt x="1" y="132"/>
                      <a:pt x="1" y="298"/>
                    </a:cubicBezTo>
                    <a:lnTo>
                      <a:pt x="1" y="548"/>
                    </a:lnTo>
                    <a:cubicBezTo>
                      <a:pt x="1" y="703"/>
                      <a:pt x="132" y="846"/>
                      <a:pt x="298" y="846"/>
                    </a:cubicBezTo>
                    <a:lnTo>
                      <a:pt x="1382" y="846"/>
                    </a:lnTo>
                    <a:cubicBezTo>
                      <a:pt x="1548" y="846"/>
                      <a:pt x="1679" y="703"/>
                      <a:pt x="1679" y="548"/>
                    </a:cubicBezTo>
                    <a:lnTo>
                      <a:pt x="1679" y="298"/>
                    </a:lnTo>
                    <a:cubicBezTo>
                      <a:pt x="1679" y="132"/>
                      <a:pt x="1548" y="1"/>
                      <a:pt x="1382" y="1"/>
                    </a:cubicBezTo>
                    <a:close/>
                  </a:path>
                </a:pathLst>
              </a:custGeom>
              <a:solidFill>
                <a:schemeClr val="accent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4635400" y="2969850"/>
                <a:ext cx="50900" cy="50925"/>
              </a:xfrm>
              <a:custGeom>
                <a:rect b="b" l="l" r="r" t="t"/>
                <a:pathLst>
                  <a:path extrusionOk="0" h="2037" w="2036">
                    <a:moveTo>
                      <a:pt x="643" y="0"/>
                    </a:moveTo>
                    <a:cubicBezTo>
                      <a:pt x="286" y="0"/>
                      <a:pt x="0" y="286"/>
                      <a:pt x="0" y="631"/>
                    </a:cubicBezTo>
                    <a:lnTo>
                      <a:pt x="0" y="1738"/>
                    </a:lnTo>
                    <a:cubicBezTo>
                      <a:pt x="0" y="1893"/>
                      <a:pt x="143" y="2036"/>
                      <a:pt x="298" y="2036"/>
                    </a:cubicBezTo>
                    <a:lnTo>
                      <a:pt x="1738" y="2036"/>
                    </a:lnTo>
                    <a:cubicBezTo>
                      <a:pt x="1905" y="2036"/>
                      <a:pt x="2036" y="1893"/>
                      <a:pt x="2036" y="1738"/>
                    </a:cubicBezTo>
                    <a:lnTo>
                      <a:pt x="2036" y="631"/>
                    </a:lnTo>
                    <a:cubicBezTo>
                      <a:pt x="2036" y="286"/>
                      <a:pt x="1750" y="0"/>
                      <a:pt x="1405" y="0"/>
                    </a:cubicBezTo>
                    <a:close/>
                  </a:path>
                </a:pathLst>
              </a:custGeom>
              <a:solidFill>
                <a:schemeClr val="accent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4527625" y="3009425"/>
                <a:ext cx="42300" cy="21150"/>
              </a:xfrm>
              <a:custGeom>
                <a:rect b="b" l="l" r="r" t="t"/>
                <a:pathLst>
                  <a:path extrusionOk="0" h="846" w="1692">
                    <a:moveTo>
                      <a:pt x="299" y="1"/>
                    </a:moveTo>
                    <a:cubicBezTo>
                      <a:pt x="132" y="1"/>
                      <a:pt x="1" y="132"/>
                      <a:pt x="1" y="298"/>
                    </a:cubicBezTo>
                    <a:lnTo>
                      <a:pt x="1" y="548"/>
                    </a:lnTo>
                    <a:cubicBezTo>
                      <a:pt x="1" y="703"/>
                      <a:pt x="132" y="846"/>
                      <a:pt x="299" y="846"/>
                    </a:cubicBezTo>
                    <a:lnTo>
                      <a:pt x="1394" y="846"/>
                    </a:lnTo>
                    <a:cubicBezTo>
                      <a:pt x="1549" y="846"/>
                      <a:pt x="1692" y="703"/>
                      <a:pt x="1692" y="548"/>
                    </a:cubicBezTo>
                    <a:lnTo>
                      <a:pt x="1692" y="298"/>
                    </a:lnTo>
                    <a:cubicBezTo>
                      <a:pt x="1692" y="132"/>
                      <a:pt x="1549" y="1"/>
                      <a:pt x="1394" y="1"/>
                    </a:cubicBezTo>
                    <a:close/>
                  </a:path>
                </a:pathLst>
              </a:custGeom>
              <a:solidFill>
                <a:schemeClr val="accent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4523475" y="2969850"/>
                <a:ext cx="50625" cy="50925"/>
              </a:xfrm>
              <a:custGeom>
                <a:rect b="b" l="l" r="r" t="t"/>
                <a:pathLst>
                  <a:path extrusionOk="0" h="2037" w="2025">
                    <a:moveTo>
                      <a:pt x="631" y="0"/>
                    </a:moveTo>
                    <a:cubicBezTo>
                      <a:pt x="286" y="0"/>
                      <a:pt x="0" y="286"/>
                      <a:pt x="0" y="631"/>
                    </a:cubicBezTo>
                    <a:lnTo>
                      <a:pt x="0" y="1738"/>
                    </a:lnTo>
                    <a:cubicBezTo>
                      <a:pt x="0" y="1893"/>
                      <a:pt x="131" y="2036"/>
                      <a:pt x="298" y="2036"/>
                    </a:cubicBezTo>
                    <a:lnTo>
                      <a:pt x="1727" y="2036"/>
                    </a:lnTo>
                    <a:cubicBezTo>
                      <a:pt x="1893" y="2036"/>
                      <a:pt x="2024" y="1893"/>
                      <a:pt x="2024" y="1738"/>
                    </a:cubicBezTo>
                    <a:lnTo>
                      <a:pt x="2024" y="631"/>
                    </a:lnTo>
                    <a:cubicBezTo>
                      <a:pt x="2024" y="286"/>
                      <a:pt x="1739" y="0"/>
                      <a:pt x="1393" y="0"/>
                    </a:cubicBezTo>
                    <a:close/>
                  </a:path>
                </a:pathLst>
              </a:custGeom>
              <a:solidFill>
                <a:schemeClr val="accent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4399350" y="2924000"/>
                <a:ext cx="74150" cy="38725"/>
              </a:xfrm>
              <a:custGeom>
                <a:rect b="b" l="l" r="r" t="t"/>
                <a:pathLst>
                  <a:path extrusionOk="0" h="1549" w="2966">
                    <a:moveTo>
                      <a:pt x="0" y="1"/>
                    </a:moveTo>
                    <a:lnTo>
                      <a:pt x="0" y="1548"/>
                    </a:lnTo>
                    <a:lnTo>
                      <a:pt x="2965" y="1548"/>
                    </a:lnTo>
                    <a:lnTo>
                      <a:pt x="2965" y="1"/>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4511575" y="2924000"/>
                <a:ext cx="73825" cy="38725"/>
              </a:xfrm>
              <a:custGeom>
                <a:rect b="b" l="l" r="r" t="t"/>
                <a:pathLst>
                  <a:path extrusionOk="0" h="1549" w="2953">
                    <a:moveTo>
                      <a:pt x="0" y="1"/>
                    </a:moveTo>
                    <a:lnTo>
                      <a:pt x="0" y="1548"/>
                    </a:lnTo>
                    <a:lnTo>
                      <a:pt x="2953" y="1548"/>
                    </a:lnTo>
                    <a:lnTo>
                      <a:pt x="2953" y="1"/>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2575900" y="2471850"/>
                <a:ext cx="94975" cy="105700"/>
              </a:xfrm>
              <a:custGeom>
                <a:rect b="b" l="l" r="r" t="t"/>
                <a:pathLst>
                  <a:path extrusionOk="0" fill="none" h="4228" w="3799">
                    <a:moveTo>
                      <a:pt x="1" y="1"/>
                    </a:moveTo>
                    <a:lnTo>
                      <a:pt x="3799" y="1"/>
                    </a:lnTo>
                    <a:lnTo>
                      <a:pt x="3799" y="4228"/>
                    </a:lnTo>
                    <a:lnTo>
                      <a:pt x="1" y="4228"/>
                    </a:lnTo>
                    <a:close/>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2602100" y="2588850"/>
                <a:ext cx="42300" cy="21150"/>
              </a:xfrm>
              <a:custGeom>
                <a:rect b="b" l="l" r="r" t="t"/>
                <a:pathLst>
                  <a:path extrusionOk="0" h="846" w="1692">
                    <a:moveTo>
                      <a:pt x="298" y="0"/>
                    </a:moveTo>
                    <a:cubicBezTo>
                      <a:pt x="143" y="0"/>
                      <a:pt x="0" y="131"/>
                      <a:pt x="0" y="298"/>
                    </a:cubicBezTo>
                    <a:lnTo>
                      <a:pt x="0" y="548"/>
                    </a:lnTo>
                    <a:cubicBezTo>
                      <a:pt x="0" y="715"/>
                      <a:pt x="143" y="845"/>
                      <a:pt x="298" y="845"/>
                    </a:cubicBezTo>
                    <a:lnTo>
                      <a:pt x="1393" y="845"/>
                    </a:lnTo>
                    <a:cubicBezTo>
                      <a:pt x="1560" y="845"/>
                      <a:pt x="1691" y="715"/>
                      <a:pt x="1691" y="548"/>
                    </a:cubicBezTo>
                    <a:lnTo>
                      <a:pt x="1691" y="298"/>
                    </a:lnTo>
                    <a:cubicBezTo>
                      <a:pt x="1691" y="131"/>
                      <a:pt x="1560" y="0"/>
                      <a:pt x="1393" y="0"/>
                    </a:cubicBezTo>
                    <a:close/>
                  </a:path>
                </a:pathLst>
              </a:custGeom>
              <a:solidFill>
                <a:schemeClr val="accent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2597925" y="2549550"/>
                <a:ext cx="50625" cy="50625"/>
              </a:xfrm>
              <a:custGeom>
                <a:rect b="b" l="l" r="r" t="t"/>
                <a:pathLst>
                  <a:path extrusionOk="0" h="2025" w="2025">
                    <a:moveTo>
                      <a:pt x="632" y="1"/>
                    </a:moveTo>
                    <a:cubicBezTo>
                      <a:pt x="287" y="1"/>
                      <a:pt x="1" y="274"/>
                      <a:pt x="1" y="632"/>
                    </a:cubicBezTo>
                    <a:lnTo>
                      <a:pt x="1" y="1727"/>
                    </a:lnTo>
                    <a:cubicBezTo>
                      <a:pt x="1" y="1894"/>
                      <a:pt x="132" y="2025"/>
                      <a:pt x="298" y="2025"/>
                    </a:cubicBezTo>
                    <a:lnTo>
                      <a:pt x="1727" y="2025"/>
                    </a:lnTo>
                    <a:cubicBezTo>
                      <a:pt x="1894" y="2025"/>
                      <a:pt x="2025" y="1894"/>
                      <a:pt x="2025" y="1727"/>
                    </a:cubicBezTo>
                    <a:lnTo>
                      <a:pt x="2025" y="632"/>
                    </a:lnTo>
                    <a:cubicBezTo>
                      <a:pt x="2025" y="274"/>
                      <a:pt x="1739" y="1"/>
                      <a:pt x="1394" y="1"/>
                    </a:cubicBezTo>
                    <a:close/>
                  </a:path>
                </a:pathLst>
              </a:custGeom>
              <a:solidFill>
                <a:schemeClr val="accent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2586325" y="2503700"/>
                <a:ext cx="73850" cy="38725"/>
              </a:xfrm>
              <a:custGeom>
                <a:rect b="b" l="l" r="r" t="t"/>
                <a:pathLst>
                  <a:path extrusionOk="0" h="1549" w="2954">
                    <a:moveTo>
                      <a:pt x="0" y="1"/>
                    </a:moveTo>
                    <a:lnTo>
                      <a:pt x="0" y="1549"/>
                    </a:lnTo>
                    <a:lnTo>
                      <a:pt x="2953" y="1549"/>
                    </a:lnTo>
                    <a:lnTo>
                      <a:pt x="2953" y="1"/>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4621400" y="2924000"/>
                <a:ext cx="73850" cy="38725"/>
              </a:xfrm>
              <a:custGeom>
                <a:rect b="b" l="l" r="r" t="t"/>
                <a:pathLst>
                  <a:path extrusionOk="0" h="1549" w="2954">
                    <a:moveTo>
                      <a:pt x="0" y="1"/>
                    </a:moveTo>
                    <a:lnTo>
                      <a:pt x="0" y="1548"/>
                    </a:lnTo>
                    <a:lnTo>
                      <a:pt x="2953" y="1548"/>
                    </a:lnTo>
                    <a:lnTo>
                      <a:pt x="2953" y="1"/>
                    </a:lnTo>
                    <a:close/>
                  </a:path>
                </a:pathLst>
              </a:custGeom>
              <a:solidFill>
                <a:schemeClr val="accent2"/>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4492525" y="2892150"/>
                <a:ext cx="25" cy="106000"/>
              </a:xfrm>
              <a:custGeom>
                <a:rect b="b" l="l" r="r" t="t"/>
                <a:pathLst>
                  <a:path extrusionOk="0" h="4240" w="1">
                    <a:moveTo>
                      <a:pt x="0" y="1"/>
                    </a:moveTo>
                    <a:lnTo>
                      <a:pt x="0" y="4239"/>
                    </a:lnTo>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4492525" y="2892150"/>
                <a:ext cx="25" cy="106000"/>
              </a:xfrm>
              <a:custGeom>
                <a:rect b="b" l="l" r="r" t="t"/>
                <a:pathLst>
                  <a:path extrusionOk="0" fill="none" h="4240" w="1">
                    <a:moveTo>
                      <a:pt x="0" y="1"/>
                    </a:moveTo>
                    <a:lnTo>
                      <a:pt x="0" y="4239"/>
                    </a:lnTo>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4604425" y="2892150"/>
                <a:ext cx="25" cy="106000"/>
              </a:xfrm>
              <a:custGeom>
                <a:rect b="b" l="l" r="r" t="t"/>
                <a:pathLst>
                  <a:path extrusionOk="0" h="4240" w="1">
                    <a:moveTo>
                      <a:pt x="1" y="1"/>
                    </a:moveTo>
                    <a:lnTo>
                      <a:pt x="1" y="4239"/>
                    </a:lnTo>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4604425" y="2892150"/>
                <a:ext cx="25" cy="106000"/>
              </a:xfrm>
              <a:custGeom>
                <a:rect b="b" l="l" r="r" t="t"/>
                <a:pathLst>
                  <a:path extrusionOk="0" fill="none" h="4240" w="1">
                    <a:moveTo>
                      <a:pt x="1" y="1"/>
                    </a:moveTo>
                    <a:lnTo>
                      <a:pt x="1" y="4239"/>
                    </a:lnTo>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2639600" y="2779925"/>
                <a:ext cx="122650" cy="137250"/>
              </a:xfrm>
              <a:custGeom>
                <a:rect b="b" l="l" r="r" t="t"/>
                <a:pathLst>
                  <a:path extrusionOk="0" h="5490" w="4906">
                    <a:moveTo>
                      <a:pt x="1" y="1"/>
                    </a:moveTo>
                    <a:lnTo>
                      <a:pt x="1" y="2442"/>
                    </a:lnTo>
                    <a:lnTo>
                      <a:pt x="2453" y="2442"/>
                    </a:lnTo>
                    <a:lnTo>
                      <a:pt x="2453" y="5490"/>
                    </a:lnTo>
                    <a:lnTo>
                      <a:pt x="4906" y="5490"/>
                    </a:lnTo>
                    <a:lnTo>
                      <a:pt x="4906" y="2442"/>
                    </a:lnTo>
                    <a:lnTo>
                      <a:pt x="4906" y="715"/>
                    </a:lnTo>
                    <a:lnTo>
                      <a:pt x="4906" y="1"/>
                    </a:ln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2644375" y="2852275"/>
                <a:ext cx="48825" cy="33950"/>
              </a:xfrm>
              <a:custGeom>
                <a:rect b="b" l="l" r="r" t="t"/>
                <a:pathLst>
                  <a:path extrusionOk="0" h="1358" w="1953">
                    <a:moveTo>
                      <a:pt x="976" y="0"/>
                    </a:moveTo>
                    <a:cubicBezTo>
                      <a:pt x="441" y="0"/>
                      <a:pt x="0" y="310"/>
                      <a:pt x="0" y="679"/>
                    </a:cubicBezTo>
                    <a:cubicBezTo>
                      <a:pt x="0" y="1060"/>
                      <a:pt x="441" y="1357"/>
                      <a:pt x="976" y="1357"/>
                    </a:cubicBezTo>
                    <a:cubicBezTo>
                      <a:pt x="1512" y="1357"/>
                      <a:pt x="1953" y="1060"/>
                      <a:pt x="1953" y="679"/>
                    </a:cubicBezTo>
                    <a:cubicBezTo>
                      <a:pt x="1953" y="310"/>
                      <a:pt x="1512" y="0"/>
                      <a:pt x="976" y="0"/>
                    </a:cubicBezTo>
                    <a:close/>
                  </a:path>
                </a:pathLst>
              </a:custGeom>
              <a:solidFill>
                <a:schemeClr val="accent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2714900" y="2848700"/>
                <a:ext cx="19675" cy="41400"/>
              </a:xfrm>
              <a:custGeom>
                <a:rect b="b" l="l" r="r" t="t"/>
                <a:pathLst>
                  <a:path extrusionOk="0" h="1656" w="787">
                    <a:moveTo>
                      <a:pt x="1" y="0"/>
                    </a:moveTo>
                    <a:lnTo>
                      <a:pt x="1" y="1655"/>
                    </a:lnTo>
                    <a:lnTo>
                      <a:pt x="787" y="1655"/>
                    </a:lnTo>
                    <a:lnTo>
                      <a:pt x="787" y="0"/>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2734550" y="2839175"/>
                <a:ext cx="13425" cy="50925"/>
              </a:xfrm>
              <a:custGeom>
                <a:rect b="b" l="l" r="r" t="t"/>
                <a:pathLst>
                  <a:path extrusionOk="0" h="2037" w="537">
                    <a:moveTo>
                      <a:pt x="537" y="0"/>
                    </a:moveTo>
                    <a:lnTo>
                      <a:pt x="1" y="453"/>
                    </a:lnTo>
                    <a:lnTo>
                      <a:pt x="1" y="2036"/>
                    </a:lnTo>
                    <a:lnTo>
                      <a:pt x="537" y="2036"/>
                    </a:lnTo>
                    <a:lnTo>
                      <a:pt x="537" y="0"/>
                    </a:ln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2741100" y="2852275"/>
                <a:ext cx="25" cy="30075"/>
              </a:xfrm>
              <a:custGeom>
                <a:rect b="b" l="l" r="r" t="t"/>
                <a:pathLst>
                  <a:path extrusionOk="0" fill="none" h="1203" w="1">
                    <a:moveTo>
                      <a:pt x="1" y="0"/>
                    </a:moveTo>
                    <a:lnTo>
                      <a:pt x="1" y="1203"/>
                    </a:lnTo>
                  </a:path>
                </a:pathLst>
              </a:custGeom>
              <a:noFill/>
              <a:ln cap="rnd" cmpd="sng" w="38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4658300" y="4023550"/>
                <a:ext cx="9550" cy="15200"/>
              </a:xfrm>
              <a:custGeom>
                <a:rect b="b" l="l" r="r" t="t"/>
                <a:pathLst>
                  <a:path extrusionOk="0" h="608" w="382">
                    <a:moveTo>
                      <a:pt x="191" y="0"/>
                    </a:moveTo>
                    <a:cubicBezTo>
                      <a:pt x="84" y="0"/>
                      <a:pt x="1" y="83"/>
                      <a:pt x="1" y="191"/>
                    </a:cubicBezTo>
                    <a:lnTo>
                      <a:pt x="1" y="417"/>
                    </a:lnTo>
                    <a:cubicBezTo>
                      <a:pt x="1" y="512"/>
                      <a:pt x="84" y="607"/>
                      <a:pt x="191" y="607"/>
                    </a:cubicBezTo>
                    <a:cubicBezTo>
                      <a:pt x="298" y="607"/>
                      <a:pt x="382" y="512"/>
                      <a:pt x="382" y="417"/>
                    </a:cubicBezTo>
                    <a:lnTo>
                      <a:pt x="382" y="191"/>
                    </a:lnTo>
                    <a:cubicBezTo>
                      <a:pt x="382" y="83"/>
                      <a:pt x="298" y="0"/>
                      <a:pt x="191" y="0"/>
                    </a:cubicBezTo>
                    <a:close/>
                  </a:path>
                </a:pathLst>
              </a:custGeom>
              <a:solidFill>
                <a:srgbClr val="5E5E5E"/>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4695525" y="3921150"/>
                <a:ext cx="61325" cy="137250"/>
              </a:xfrm>
              <a:custGeom>
                <a:rect b="b" l="l" r="r" t="t"/>
                <a:pathLst>
                  <a:path extrusionOk="0" h="5490" w="2453">
                    <a:moveTo>
                      <a:pt x="0" y="0"/>
                    </a:moveTo>
                    <a:lnTo>
                      <a:pt x="0" y="5489"/>
                    </a:lnTo>
                    <a:lnTo>
                      <a:pt x="2453" y="5489"/>
                    </a:lnTo>
                    <a:lnTo>
                      <a:pt x="2453" y="0"/>
                    </a:ln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4638675" y="3993475"/>
                <a:ext cx="49125" cy="33950"/>
              </a:xfrm>
              <a:custGeom>
                <a:rect b="b" l="l" r="r" t="t"/>
                <a:pathLst>
                  <a:path extrusionOk="0" h="1358" w="1965">
                    <a:moveTo>
                      <a:pt x="976" y="1"/>
                    </a:moveTo>
                    <a:cubicBezTo>
                      <a:pt x="441" y="1"/>
                      <a:pt x="0" y="298"/>
                      <a:pt x="0" y="679"/>
                    </a:cubicBezTo>
                    <a:cubicBezTo>
                      <a:pt x="0" y="1048"/>
                      <a:pt x="441" y="1358"/>
                      <a:pt x="976" y="1358"/>
                    </a:cubicBezTo>
                    <a:cubicBezTo>
                      <a:pt x="1524" y="1358"/>
                      <a:pt x="1965" y="1048"/>
                      <a:pt x="1965" y="679"/>
                    </a:cubicBezTo>
                    <a:cubicBezTo>
                      <a:pt x="1965" y="298"/>
                      <a:pt x="1524" y="1"/>
                      <a:pt x="976" y="1"/>
                    </a:cubicBezTo>
                    <a:close/>
                  </a:path>
                </a:pathLst>
              </a:custGeom>
              <a:solidFill>
                <a:srgbClr val="CC1F8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4709200" y="3989600"/>
                <a:ext cx="19675" cy="41400"/>
              </a:xfrm>
              <a:custGeom>
                <a:rect b="b" l="l" r="r" t="t"/>
                <a:pathLst>
                  <a:path extrusionOk="0" h="1656" w="787">
                    <a:moveTo>
                      <a:pt x="1" y="1"/>
                    </a:moveTo>
                    <a:lnTo>
                      <a:pt x="1" y="1656"/>
                    </a:lnTo>
                    <a:lnTo>
                      <a:pt x="787" y="1656"/>
                    </a:lnTo>
                    <a:lnTo>
                      <a:pt x="787" y="1"/>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4729150" y="3980375"/>
                <a:ext cx="13125" cy="50625"/>
              </a:xfrm>
              <a:custGeom>
                <a:rect b="b" l="l" r="r" t="t"/>
                <a:pathLst>
                  <a:path extrusionOk="0" h="2025" w="525">
                    <a:moveTo>
                      <a:pt x="524" y="1"/>
                    </a:moveTo>
                    <a:lnTo>
                      <a:pt x="1" y="441"/>
                    </a:lnTo>
                    <a:lnTo>
                      <a:pt x="1" y="2025"/>
                    </a:lnTo>
                    <a:lnTo>
                      <a:pt x="524" y="2025"/>
                    </a:lnTo>
                    <a:lnTo>
                      <a:pt x="524" y="1"/>
                    </a:ln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a:off x="4735700" y="3993475"/>
                <a:ext cx="25" cy="30100"/>
              </a:xfrm>
              <a:custGeom>
                <a:rect b="b" l="l" r="r" t="t"/>
                <a:pathLst>
                  <a:path extrusionOk="0" fill="none" h="1204" w="1">
                    <a:moveTo>
                      <a:pt x="0" y="1"/>
                    </a:moveTo>
                    <a:lnTo>
                      <a:pt x="0" y="1203"/>
                    </a:lnTo>
                  </a:path>
                </a:pathLst>
              </a:custGeom>
              <a:noFill/>
              <a:ln cap="rnd" cmpd="sng" w="38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a:off x="6019500" y="2799575"/>
                <a:ext cx="9550" cy="14925"/>
              </a:xfrm>
              <a:custGeom>
                <a:rect b="b" l="l" r="r" t="t"/>
                <a:pathLst>
                  <a:path extrusionOk="0" h="597" w="382">
                    <a:moveTo>
                      <a:pt x="191" y="1"/>
                    </a:moveTo>
                    <a:cubicBezTo>
                      <a:pt x="83" y="1"/>
                      <a:pt x="0" y="84"/>
                      <a:pt x="0" y="191"/>
                    </a:cubicBezTo>
                    <a:lnTo>
                      <a:pt x="0" y="406"/>
                    </a:lnTo>
                    <a:cubicBezTo>
                      <a:pt x="0" y="513"/>
                      <a:pt x="83" y="596"/>
                      <a:pt x="191" y="596"/>
                    </a:cubicBezTo>
                    <a:cubicBezTo>
                      <a:pt x="298" y="596"/>
                      <a:pt x="381" y="513"/>
                      <a:pt x="381" y="406"/>
                    </a:cubicBezTo>
                    <a:lnTo>
                      <a:pt x="381" y="191"/>
                    </a:lnTo>
                    <a:cubicBezTo>
                      <a:pt x="381" y="84"/>
                      <a:pt x="298" y="1"/>
                      <a:pt x="191" y="1"/>
                    </a:cubicBezTo>
                    <a:close/>
                  </a:path>
                </a:pathLst>
              </a:custGeom>
              <a:solidFill>
                <a:srgbClr val="5E5E5E"/>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6056400" y="2700175"/>
                <a:ext cx="61350" cy="134250"/>
              </a:xfrm>
              <a:custGeom>
                <a:rect b="b" l="l" r="r" t="t"/>
                <a:pathLst>
                  <a:path extrusionOk="0" h="5370" w="2454">
                    <a:moveTo>
                      <a:pt x="0" y="0"/>
                    </a:moveTo>
                    <a:lnTo>
                      <a:pt x="0" y="5370"/>
                    </a:lnTo>
                    <a:lnTo>
                      <a:pt x="2453" y="5370"/>
                    </a:lnTo>
                    <a:lnTo>
                      <a:pt x="2453" y="0"/>
                    </a:lnTo>
                    <a:close/>
                  </a:path>
                </a:pathLst>
              </a:custGeom>
              <a:solidFill>
                <a:srgbClr val="5E5E5E"/>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5999850" y="2769525"/>
                <a:ext cx="48825" cy="33950"/>
              </a:xfrm>
              <a:custGeom>
                <a:rect b="b" l="l" r="r" t="t"/>
                <a:pathLst>
                  <a:path extrusionOk="0" h="1358" w="1953">
                    <a:moveTo>
                      <a:pt x="977" y="0"/>
                    </a:moveTo>
                    <a:cubicBezTo>
                      <a:pt x="429" y="0"/>
                      <a:pt x="0" y="298"/>
                      <a:pt x="0" y="679"/>
                    </a:cubicBezTo>
                    <a:cubicBezTo>
                      <a:pt x="0" y="1048"/>
                      <a:pt x="429" y="1358"/>
                      <a:pt x="977" y="1358"/>
                    </a:cubicBezTo>
                    <a:cubicBezTo>
                      <a:pt x="1512" y="1358"/>
                      <a:pt x="1953" y="1048"/>
                      <a:pt x="1953" y="679"/>
                    </a:cubicBezTo>
                    <a:cubicBezTo>
                      <a:pt x="1953" y="298"/>
                      <a:pt x="1512" y="0"/>
                      <a:pt x="977" y="0"/>
                    </a:cubicBezTo>
                    <a:close/>
                  </a:path>
                </a:pathLst>
              </a:custGeom>
              <a:solidFill>
                <a:schemeClr val="accent5"/>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a:off x="6070400" y="2765650"/>
                <a:ext cx="19650" cy="41400"/>
              </a:xfrm>
              <a:custGeom>
                <a:rect b="b" l="l" r="r" t="t"/>
                <a:pathLst>
                  <a:path extrusionOk="0" h="1656" w="786">
                    <a:moveTo>
                      <a:pt x="0" y="0"/>
                    </a:moveTo>
                    <a:lnTo>
                      <a:pt x="0" y="1655"/>
                    </a:lnTo>
                    <a:lnTo>
                      <a:pt x="786" y="1655"/>
                    </a:lnTo>
                    <a:lnTo>
                      <a:pt x="786" y="0"/>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6090025" y="2756425"/>
                <a:ext cx="13125" cy="50625"/>
              </a:xfrm>
              <a:custGeom>
                <a:rect b="b" l="l" r="r" t="t"/>
                <a:pathLst>
                  <a:path extrusionOk="0" h="2025" w="525">
                    <a:moveTo>
                      <a:pt x="525" y="0"/>
                    </a:moveTo>
                    <a:lnTo>
                      <a:pt x="1" y="441"/>
                    </a:lnTo>
                    <a:lnTo>
                      <a:pt x="1" y="2024"/>
                    </a:lnTo>
                    <a:lnTo>
                      <a:pt x="525" y="2024"/>
                    </a:lnTo>
                    <a:lnTo>
                      <a:pt x="525" y="0"/>
                    </a:ln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6096575" y="2769525"/>
                <a:ext cx="25" cy="30075"/>
              </a:xfrm>
              <a:custGeom>
                <a:rect b="b" l="l" r="r" t="t"/>
                <a:pathLst>
                  <a:path extrusionOk="0" fill="none" h="1203" w="1">
                    <a:moveTo>
                      <a:pt x="1" y="0"/>
                    </a:moveTo>
                    <a:lnTo>
                      <a:pt x="1" y="1203"/>
                    </a:lnTo>
                  </a:path>
                </a:pathLst>
              </a:custGeom>
              <a:noFill/>
              <a:ln cap="rnd" cmpd="sng" w="38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4303500" y="4023550"/>
                <a:ext cx="9550" cy="15200"/>
              </a:xfrm>
              <a:custGeom>
                <a:rect b="b" l="l" r="r" t="t"/>
                <a:pathLst>
                  <a:path extrusionOk="0" h="608" w="382">
                    <a:moveTo>
                      <a:pt x="191" y="0"/>
                    </a:moveTo>
                    <a:cubicBezTo>
                      <a:pt x="96" y="0"/>
                      <a:pt x="1" y="83"/>
                      <a:pt x="1" y="191"/>
                    </a:cubicBezTo>
                    <a:lnTo>
                      <a:pt x="1" y="417"/>
                    </a:lnTo>
                    <a:cubicBezTo>
                      <a:pt x="1" y="512"/>
                      <a:pt x="96" y="607"/>
                      <a:pt x="191" y="607"/>
                    </a:cubicBezTo>
                    <a:cubicBezTo>
                      <a:pt x="298" y="607"/>
                      <a:pt x="382" y="512"/>
                      <a:pt x="382" y="417"/>
                    </a:cubicBezTo>
                    <a:lnTo>
                      <a:pt x="382" y="191"/>
                    </a:lnTo>
                    <a:cubicBezTo>
                      <a:pt x="382" y="83"/>
                      <a:pt x="298" y="0"/>
                      <a:pt x="191" y="0"/>
                    </a:cubicBezTo>
                    <a:close/>
                  </a:path>
                </a:pathLst>
              </a:custGeom>
              <a:solidFill>
                <a:srgbClr val="5E5E5E"/>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4214800" y="3921150"/>
                <a:ext cx="61350" cy="137250"/>
              </a:xfrm>
              <a:custGeom>
                <a:rect b="b" l="l" r="r" t="t"/>
                <a:pathLst>
                  <a:path extrusionOk="0" h="5490" w="2454">
                    <a:moveTo>
                      <a:pt x="1" y="0"/>
                    </a:moveTo>
                    <a:lnTo>
                      <a:pt x="1" y="5489"/>
                    </a:lnTo>
                    <a:lnTo>
                      <a:pt x="2453" y="5489"/>
                    </a:lnTo>
                    <a:lnTo>
                      <a:pt x="2453" y="0"/>
                    </a:ln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4283850" y="3993475"/>
                <a:ext cx="48850" cy="33950"/>
              </a:xfrm>
              <a:custGeom>
                <a:rect b="b" l="l" r="r" t="t"/>
                <a:pathLst>
                  <a:path extrusionOk="0" h="1358" w="1954">
                    <a:moveTo>
                      <a:pt x="977" y="1"/>
                    </a:moveTo>
                    <a:cubicBezTo>
                      <a:pt x="441" y="1"/>
                      <a:pt x="1" y="298"/>
                      <a:pt x="1" y="679"/>
                    </a:cubicBezTo>
                    <a:cubicBezTo>
                      <a:pt x="1" y="1048"/>
                      <a:pt x="441" y="1358"/>
                      <a:pt x="977" y="1358"/>
                    </a:cubicBezTo>
                    <a:cubicBezTo>
                      <a:pt x="1525" y="1358"/>
                      <a:pt x="1953" y="1048"/>
                      <a:pt x="1953" y="679"/>
                    </a:cubicBezTo>
                    <a:cubicBezTo>
                      <a:pt x="1953" y="298"/>
                      <a:pt x="1525" y="1"/>
                      <a:pt x="977" y="1"/>
                    </a:cubicBezTo>
                    <a:close/>
                  </a:path>
                </a:pathLst>
              </a:custGeom>
              <a:solidFill>
                <a:srgbClr val="CC1F8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4242475" y="3989600"/>
                <a:ext cx="19675" cy="41400"/>
              </a:xfrm>
              <a:custGeom>
                <a:rect b="b" l="l" r="r" t="t"/>
                <a:pathLst>
                  <a:path extrusionOk="0" h="1656" w="787">
                    <a:moveTo>
                      <a:pt x="1" y="1"/>
                    </a:moveTo>
                    <a:lnTo>
                      <a:pt x="1" y="1656"/>
                    </a:lnTo>
                    <a:lnTo>
                      <a:pt x="787" y="1656"/>
                    </a:lnTo>
                    <a:lnTo>
                      <a:pt x="787" y="1"/>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4229375" y="3980375"/>
                <a:ext cx="13125" cy="50625"/>
              </a:xfrm>
              <a:custGeom>
                <a:rect b="b" l="l" r="r" t="t"/>
                <a:pathLst>
                  <a:path extrusionOk="0" h="2025" w="525">
                    <a:moveTo>
                      <a:pt x="1" y="1"/>
                    </a:moveTo>
                    <a:lnTo>
                      <a:pt x="1" y="2025"/>
                    </a:lnTo>
                    <a:lnTo>
                      <a:pt x="525" y="2025"/>
                    </a:lnTo>
                    <a:lnTo>
                      <a:pt x="525" y="441"/>
                    </a:lnTo>
                    <a:lnTo>
                      <a:pt x="1" y="1"/>
                    </a:lnTo>
                    <a:close/>
                  </a:path>
                </a:pathLst>
              </a:custGeom>
              <a:solidFill>
                <a:srgbClr val="666666"/>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4235925" y="3993475"/>
                <a:ext cx="25" cy="30100"/>
              </a:xfrm>
              <a:custGeom>
                <a:rect b="b" l="l" r="r" t="t"/>
                <a:pathLst>
                  <a:path extrusionOk="0" fill="none" h="1204" w="1">
                    <a:moveTo>
                      <a:pt x="1" y="1"/>
                    </a:moveTo>
                    <a:lnTo>
                      <a:pt x="1" y="1203"/>
                    </a:lnTo>
                  </a:path>
                </a:pathLst>
              </a:custGeom>
              <a:noFill/>
              <a:ln cap="rnd" cmpd="sng" w="38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3151575" y="2288800"/>
                <a:ext cx="147950" cy="81000"/>
              </a:xfrm>
              <a:custGeom>
                <a:rect b="b" l="l" r="r" t="t"/>
                <a:pathLst>
                  <a:path extrusionOk="0" fill="none" h="3240" w="5918">
                    <a:moveTo>
                      <a:pt x="0" y="1"/>
                    </a:moveTo>
                    <a:lnTo>
                      <a:pt x="5918" y="1"/>
                    </a:lnTo>
                    <a:lnTo>
                      <a:pt x="5918" y="3239"/>
                    </a:lnTo>
                    <a:lnTo>
                      <a:pt x="0" y="3239"/>
                    </a:lnTo>
                    <a:close/>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2831000" y="2288800"/>
                <a:ext cx="135750" cy="81000"/>
              </a:xfrm>
              <a:custGeom>
                <a:rect b="b" l="l" r="r" t="t"/>
                <a:pathLst>
                  <a:path extrusionOk="0" fill="none" h="3240" w="5430">
                    <a:moveTo>
                      <a:pt x="0" y="1"/>
                    </a:moveTo>
                    <a:lnTo>
                      <a:pt x="5430" y="1"/>
                    </a:lnTo>
                    <a:lnTo>
                      <a:pt x="5430" y="3239"/>
                    </a:lnTo>
                    <a:lnTo>
                      <a:pt x="0" y="3239"/>
                    </a:lnTo>
                    <a:close/>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2892600" y="2288800"/>
                <a:ext cx="25" cy="81000"/>
              </a:xfrm>
              <a:custGeom>
                <a:rect b="b" l="l" r="r" t="t"/>
                <a:pathLst>
                  <a:path extrusionOk="0" fill="none" h="3240" w="1">
                    <a:moveTo>
                      <a:pt x="1" y="3239"/>
                    </a:moveTo>
                    <a:lnTo>
                      <a:pt x="1" y="1"/>
                    </a:lnTo>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3213175" y="2288800"/>
                <a:ext cx="25" cy="81000"/>
              </a:xfrm>
              <a:custGeom>
                <a:rect b="b" l="l" r="r" t="t"/>
                <a:pathLst>
                  <a:path extrusionOk="0" fill="none" h="3240" w="1">
                    <a:moveTo>
                      <a:pt x="1" y="3239"/>
                    </a:moveTo>
                    <a:lnTo>
                      <a:pt x="1" y="1"/>
                    </a:lnTo>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2830100" y="2314700"/>
                <a:ext cx="136650" cy="25"/>
              </a:xfrm>
              <a:custGeom>
                <a:rect b="b" l="l" r="r" t="t"/>
                <a:pathLst>
                  <a:path extrusionOk="0" fill="none" h="1" w="5466">
                    <a:moveTo>
                      <a:pt x="5466" y="1"/>
                    </a:moveTo>
                    <a:lnTo>
                      <a:pt x="1" y="1"/>
                    </a:lnTo>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3151575" y="2314700"/>
                <a:ext cx="150050" cy="25"/>
              </a:xfrm>
              <a:custGeom>
                <a:rect b="b" l="l" r="r" t="t"/>
                <a:pathLst>
                  <a:path extrusionOk="0" fill="none" h="1" w="6002">
                    <a:moveTo>
                      <a:pt x="0" y="1"/>
                    </a:moveTo>
                    <a:lnTo>
                      <a:pt x="6001" y="1"/>
                    </a:lnTo>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3161100" y="2401925"/>
                <a:ext cx="128900" cy="69950"/>
              </a:xfrm>
              <a:custGeom>
                <a:rect b="b" l="l" r="r" t="t"/>
                <a:pathLst>
                  <a:path extrusionOk="0" h="2798" w="5156">
                    <a:moveTo>
                      <a:pt x="0" y="0"/>
                    </a:moveTo>
                    <a:lnTo>
                      <a:pt x="0" y="2798"/>
                    </a:lnTo>
                    <a:lnTo>
                      <a:pt x="5156" y="2798"/>
                    </a:lnTo>
                    <a:lnTo>
                      <a:pt x="5156"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3161100" y="2471850"/>
                <a:ext cx="128900" cy="11950"/>
              </a:xfrm>
              <a:custGeom>
                <a:rect b="b" l="l" r="r" t="t"/>
                <a:pathLst>
                  <a:path extrusionOk="0" h="478" w="5156">
                    <a:moveTo>
                      <a:pt x="0" y="1"/>
                    </a:moveTo>
                    <a:lnTo>
                      <a:pt x="0" y="477"/>
                    </a:lnTo>
                    <a:lnTo>
                      <a:pt x="5156" y="477"/>
                    </a:lnTo>
                    <a:lnTo>
                      <a:pt x="5156" y="1"/>
                    </a:lnTo>
                    <a:close/>
                  </a:path>
                </a:pathLst>
              </a:custGeom>
              <a:solidFill>
                <a:srgbClr val="68686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3225400" y="2483775"/>
                <a:ext cx="64600" cy="11925"/>
              </a:xfrm>
              <a:custGeom>
                <a:rect b="b" l="l" r="r" t="t"/>
                <a:pathLst>
                  <a:path extrusionOk="0" h="477" w="2584">
                    <a:moveTo>
                      <a:pt x="0" y="0"/>
                    </a:moveTo>
                    <a:lnTo>
                      <a:pt x="0" y="476"/>
                    </a:lnTo>
                    <a:lnTo>
                      <a:pt x="2584" y="476"/>
                    </a:lnTo>
                    <a:lnTo>
                      <a:pt x="2584" y="0"/>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3254275" y="2388825"/>
                <a:ext cx="34850" cy="68475"/>
              </a:xfrm>
              <a:custGeom>
                <a:rect b="b" l="l" r="r" t="t"/>
                <a:pathLst>
                  <a:path extrusionOk="0" h="2739" w="1394">
                    <a:moveTo>
                      <a:pt x="298" y="0"/>
                    </a:moveTo>
                    <a:cubicBezTo>
                      <a:pt x="143" y="0"/>
                      <a:pt x="0" y="143"/>
                      <a:pt x="0" y="298"/>
                    </a:cubicBezTo>
                    <a:lnTo>
                      <a:pt x="0" y="2441"/>
                    </a:lnTo>
                    <a:cubicBezTo>
                      <a:pt x="0" y="2608"/>
                      <a:pt x="143" y="2739"/>
                      <a:pt x="298" y="2739"/>
                    </a:cubicBezTo>
                    <a:lnTo>
                      <a:pt x="1095" y="2739"/>
                    </a:lnTo>
                    <a:cubicBezTo>
                      <a:pt x="1262" y="2739"/>
                      <a:pt x="1393" y="2608"/>
                      <a:pt x="1393" y="2441"/>
                    </a:cubicBezTo>
                    <a:lnTo>
                      <a:pt x="1393" y="298"/>
                    </a:lnTo>
                    <a:cubicBezTo>
                      <a:pt x="1393" y="143"/>
                      <a:pt x="1262" y="0"/>
                      <a:pt x="1095" y="0"/>
                    </a:cubicBezTo>
                    <a:close/>
                  </a:path>
                </a:pathLst>
              </a:custGeom>
              <a:solidFill>
                <a:srgbClr val="FFFFFF"/>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3161100" y="2540325"/>
                <a:ext cx="128900" cy="69675"/>
              </a:xfrm>
              <a:custGeom>
                <a:rect b="b" l="l" r="r" t="t"/>
                <a:pathLst>
                  <a:path extrusionOk="0" h="2787" w="5156">
                    <a:moveTo>
                      <a:pt x="0" y="0"/>
                    </a:moveTo>
                    <a:lnTo>
                      <a:pt x="0" y="2786"/>
                    </a:lnTo>
                    <a:lnTo>
                      <a:pt x="5156" y="2786"/>
                    </a:lnTo>
                    <a:lnTo>
                      <a:pt x="5156"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3161100" y="2609975"/>
                <a:ext cx="128900" cy="12225"/>
              </a:xfrm>
              <a:custGeom>
                <a:rect b="b" l="l" r="r" t="t"/>
                <a:pathLst>
                  <a:path extrusionOk="0" h="489" w="5156">
                    <a:moveTo>
                      <a:pt x="0" y="0"/>
                    </a:moveTo>
                    <a:lnTo>
                      <a:pt x="0" y="489"/>
                    </a:lnTo>
                    <a:lnTo>
                      <a:pt x="5156" y="489"/>
                    </a:lnTo>
                    <a:lnTo>
                      <a:pt x="5156" y="0"/>
                    </a:lnTo>
                    <a:close/>
                  </a:path>
                </a:pathLst>
              </a:custGeom>
              <a:solidFill>
                <a:srgbClr val="68686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3225400" y="2622175"/>
                <a:ext cx="64600" cy="11925"/>
              </a:xfrm>
              <a:custGeom>
                <a:rect b="b" l="l" r="r" t="t"/>
                <a:pathLst>
                  <a:path extrusionOk="0" h="477" w="2584">
                    <a:moveTo>
                      <a:pt x="0" y="1"/>
                    </a:moveTo>
                    <a:lnTo>
                      <a:pt x="0" y="477"/>
                    </a:lnTo>
                    <a:lnTo>
                      <a:pt x="2584" y="477"/>
                    </a:lnTo>
                    <a:lnTo>
                      <a:pt x="2584" y="1"/>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a:off x="3254275" y="2527225"/>
                <a:ext cx="34850" cy="68200"/>
              </a:xfrm>
              <a:custGeom>
                <a:rect b="b" l="l" r="r" t="t"/>
                <a:pathLst>
                  <a:path extrusionOk="0" h="2728" w="1394">
                    <a:moveTo>
                      <a:pt x="298" y="1"/>
                    </a:moveTo>
                    <a:cubicBezTo>
                      <a:pt x="143" y="1"/>
                      <a:pt x="0" y="132"/>
                      <a:pt x="0" y="298"/>
                    </a:cubicBezTo>
                    <a:lnTo>
                      <a:pt x="0" y="2429"/>
                    </a:lnTo>
                    <a:cubicBezTo>
                      <a:pt x="0" y="2596"/>
                      <a:pt x="143" y="2727"/>
                      <a:pt x="298" y="2727"/>
                    </a:cubicBezTo>
                    <a:lnTo>
                      <a:pt x="1095" y="2727"/>
                    </a:lnTo>
                    <a:cubicBezTo>
                      <a:pt x="1262" y="2727"/>
                      <a:pt x="1393" y="2596"/>
                      <a:pt x="1393" y="2429"/>
                    </a:cubicBezTo>
                    <a:lnTo>
                      <a:pt x="1393" y="298"/>
                    </a:lnTo>
                    <a:cubicBezTo>
                      <a:pt x="1393" y="132"/>
                      <a:pt x="1262" y="1"/>
                      <a:pt x="1095" y="1"/>
                    </a:cubicBezTo>
                    <a:close/>
                  </a:path>
                </a:pathLst>
              </a:custGeom>
              <a:solidFill>
                <a:srgbClr val="FFFFFF"/>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9"/>
              <p:cNvSpPr/>
              <p:nvPr/>
            </p:nvSpPr>
            <p:spPr>
              <a:xfrm>
                <a:off x="2840525" y="2401925"/>
                <a:ext cx="128900" cy="69950"/>
              </a:xfrm>
              <a:custGeom>
                <a:rect b="b" l="l" r="r" t="t"/>
                <a:pathLst>
                  <a:path extrusionOk="0" h="2798" w="5156">
                    <a:moveTo>
                      <a:pt x="0" y="0"/>
                    </a:moveTo>
                    <a:lnTo>
                      <a:pt x="0" y="2798"/>
                    </a:lnTo>
                    <a:lnTo>
                      <a:pt x="5156" y="2798"/>
                    </a:lnTo>
                    <a:lnTo>
                      <a:pt x="5156" y="0"/>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9"/>
              <p:cNvSpPr/>
              <p:nvPr/>
            </p:nvSpPr>
            <p:spPr>
              <a:xfrm>
                <a:off x="2840525" y="2471850"/>
                <a:ext cx="128900" cy="11950"/>
              </a:xfrm>
              <a:custGeom>
                <a:rect b="b" l="l" r="r" t="t"/>
                <a:pathLst>
                  <a:path extrusionOk="0" h="478" w="5156">
                    <a:moveTo>
                      <a:pt x="0" y="1"/>
                    </a:moveTo>
                    <a:lnTo>
                      <a:pt x="0" y="477"/>
                    </a:lnTo>
                    <a:lnTo>
                      <a:pt x="5156" y="477"/>
                    </a:lnTo>
                    <a:lnTo>
                      <a:pt x="5156" y="1"/>
                    </a:lnTo>
                    <a:close/>
                  </a:path>
                </a:pathLst>
              </a:custGeom>
              <a:solidFill>
                <a:srgbClr val="68686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a:off x="2840525" y="2483775"/>
                <a:ext cx="64600" cy="12225"/>
              </a:xfrm>
              <a:custGeom>
                <a:rect b="b" l="l" r="r" t="t"/>
                <a:pathLst>
                  <a:path extrusionOk="0" h="489" w="2584">
                    <a:moveTo>
                      <a:pt x="0" y="0"/>
                    </a:moveTo>
                    <a:lnTo>
                      <a:pt x="0" y="488"/>
                    </a:lnTo>
                    <a:lnTo>
                      <a:pt x="2584" y="488"/>
                    </a:lnTo>
                    <a:lnTo>
                      <a:pt x="2584" y="0"/>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a:off x="2841425" y="2389125"/>
                <a:ext cx="34550" cy="68175"/>
              </a:xfrm>
              <a:custGeom>
                <a:rect b="b" l="l" r="r" t="t"/>
                <a:pathLst>
                  <a:path extrusionOk="0" h="2727" w="1382">
                    <a:moveTo>
                      <a:pt x="298" y="0"/>
                    </a:moveTo>
                    <a:cubicBezTo>
                      <a:pt x="131" y="0"/>
                      <a:pt x="0" y="131"/>
                      <a:pt x="0" y="298"/>
                    </a:cubicBezTo>
                    <a:lnTo>
                      <a:pt x="0" y="2429"/>
                    </a:lnTo>
                    <a:cubicBezTo>
                      <a:pt x="0" y="2596"/>
                      <a:pt x="131" y="2727"/>
                      <a:pt x="298" y="2727"/>
                    </a:cubicBezTo>
                    <a:lnTo>
                      <a:pt x="1084" y="2727"/>
                    </a:lnTo>
                    <a:cubicBezTo>
                      <a:pt x="1250" y="2727"/>
                      <a:pt x="1381" y="2596"/>
                      <a:pt x="1381" y="2429"/>
                    </a:cubicBezTo>
                    <a:lnTo>
                      <a:pt x="1381" y="298"/>
                    </a:lnTo>
                    <a:cubicBezTo>
                      <a:pt x="1381" y="131"/>
                      <a:pt x="1250" y="0"/>
                      <a:pt x="1084" y="0"/>
                    </a:cubicBezTo>
                    <a:close/>
                  </a:path>
                </a:pathLst>
              </a:custGeom>
              <a:solidFill>
                <a:srgbClr val="FFFFFF"/>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9"/>
              <p:cNvSpPr/>
              <p:nvPr/>
            </p:nvSpPr>
            <p:spPr>
              <a:xfrm>
                <a:off x="2840525" y="2540025"/>
                <a:ext cx="128900" cy="69975"/>
              </a:xfrm>
              <a:custGeom>
                <a:rect b="b" l="l" r="r" t="t"/>
                <a:pathLst>
                  <a:path extrusionOk="0" h="2799" w="5156">
                    <a:moveTo>
                      <a:pt x="0" y="1"/>
                    </a:moveTo>
                    <a:lnTo>
                      <a:pt x="0" y="2798"/>
                    </a:lnTo>
                    <a:lnTo>
                      <a:pt x="5156" y="2798"/>
                    </a:lnTo>
                    <a:lnTo>
                      <a:pt x="5156" y="1"/>
                    </a:lnTo>
                    <a:close/>
                  </a:path>
                </a:pathLst>
              </a:custGeom>
              <a:solidFill>
                <a:schemeClr val="accent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a:off x="2840525" y="2609975"/>
                <a:ext cx="128900" cy="11925"/>
              </a:xfrm>
              <a:custGeom>
                <a:rect b="b" l="l" r="r" t="t"/>
                <a:pathLst>
                  <a:path extrusionOk="0" h="477" w="5156">
                    <a:moveTo>
                      <a:pt x="0" y="0"/>
                    </a:moveTo>
                    <a:lnTo>
                      <a:pt x="0" y="477"/>
                    </a:lnTo>
                    <a:lnTo>
                      <a:pt x="5156" y="477"/>
                    </a:lnTo>
                    <a:lnTo>
                      <a:pt x="5156" y="0"/>
                    </a:lnTo>
                    <a:close/>
                  </a:path>
                </a:pathLst>
              </a:custGeom>
              <a:solidFill>
                <a:srgbClr val="68686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9"/>
              <p:cNvSpPr/>
              <p:nvPr/>
            </p:nvSpPr>
            <p:spPr>
              <a:xfrm>
                <a:off x="2840525" y="2621875"/>
                <a:ext cx="64600" cy="12225"/>
              </a:xfrm>
              <a:custGeom>
                <a:rect b="b" l="l" r="r" t="t"/>
                <a:pathLst>
                  <a:path extrusionOk="0" h="489" w="2584">
                    <a:moveTo>
                      <a:pt x="0" y="1"/>
                    </a:moveTo>
                    <a:lnTo>
                      <a:pt x="0" y="489"/>
                    </a:lnTo>
                    <a:lnTo>
                      <a:pt x="2584" y="489"/>
                    </a:lnTo>
                    <a:lnTo>
                      <a:pt x="2584" y="1"/>
                    </a:lnTo>
                    <a:close/>
                  </a:path>
                </a:pathLst>
              </a:custGeom>
              <a:solidFill>
                <a:srgbClr val="232323"/>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9"/>
              <p:cNvSpPr/>
              <p:nvPr/>
            </p:nvSpPr>
            <p:spPr>
              <a:xfrm>
                <a:off x="2841425" y="2527225"/>
                <a:ext cx="34550" cy="68475"/>
              </a:xfrm>
              <a:custGeom>
                <a:rect b="b" l="l" r="r" t="t"/>
                <a:pathLst>
                  <a:path extrusionOk="0" h="2739" w="1382">
                    <a:moveTo>
                      <a:pt x="298" y="1"/>
                    </a:moveTo>
                    <a:cubicBezTo>
                      <a:pt x="131" y="1"/>
                      <a:pt x="0" y="132"/>
                      <a:pt x="0" y="298"/>
                    </a:cubicBezTo>
                    <a:lnTo>
                      <a:pt x="0" y="2441"/>
                    </a:lnTo>
                    <a:cubicBezTo>
                      <a:pt x="0" y="2596"/>
                      <a:pt x="131" y="2739"/>
                      <a:pt x="298" y="2739"/>
                    </a:cubicBezTo>
                    <a:lnTo>
                      <a:pt x="1084" y="2739"/>
                    </a:lnTo>
                    <a:cubicBezTo>
                      <a:pt x="1250" y="2739"/>
                      <a:pt x="1381" y="2596"/>
                      <a:pt x="1381" y="2441"/>
                    </a:cubicBezTo>
                    <a:lnTo>
                      <a:pt x="1381" y="298"/>
                    </a:lnTo>
                    <a:cubicBezTo>
                      <a:pt x="1381" y="132"/>
                      <a:pt x="1250" y="1"/>
                      <a:pt x="1084" y="1"/>
                    </a:cubicBezTo>
                    <a:close/>
                  </a:path>
                </a:pathLst>
              </a:custGeom>
              <a:solidFill>
                <a:srgbClr val="FFFFFF"/>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9"/>
              <p:cNvSpPr/>
              <p:nvPr/>
            </p:nvSpPr>
            <p:spPr>
              <a:xfrm>
                <a:off x="2932800" y="3251725"/>
                <a:ext cx="276550" cy="28300"/>
              </a:xfrm>
              <a:custGeom>
                <a:rect b="b" l="l" r="r" t="t"/>
                <a:pathLst>
                  <a:path extrusionOk="0" h="1132" w="11062">
                    <a:moveTo>
                      <a:pt x="0" y="0"/>
                    </a:moveTo>
                    <a:lnTo>
                      <a:pt x="0" y="1131"/>
                    </a:lnTo>
                    <a:lnTo>
                      <a:pt x="11061" y="1131"/>
                    </a:lnTo>
                    <a:lnTo>
                      <a:pt x="11061" y="0"/>
                    </a:ln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9"/>
              <p:cNvSpPr/>
              <p:nvPr/>
            </p:nvSpPr>
            <p:spPr>
              <a:xfrm>
                <a:off x="2932800" y="3280000"/>
                <a:ext cx="276550" cy="110750"/>
              </a:xfrm>
              <a:custGeom>
                <a:rect b="b" l="l" r="r" t="t"/>
                <a:pathLst>
                  <a:path extrusionOk="0" h="4430" w="11062">
                    <a:moveTo>
                      <a:pt x="0" y="0"/>
                    </a:moveTo>
                    <a:lnTo>
                      <a:pt x="0" y="4430"/>
                    </a:lnTo>
                    <a:lnTo>
                      <a:pt x="11061" y="4430"/>
                    </a:lnTo>
                    <a:lnTo>
                      <a:pt x="11061" y="0"/>
                    </a:lnTo>
                    <a:close/>
                  </a:path>
                </a:pathLst>
              </a:custGeom>
              <a:solidFill>
                <a:srgbClr val="484948"/>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9"/>
              <p:cNvSpPr/>
              <p:nvPr/>
            </p:nvSpPr>
            <p:spPr>
              <a:xfrm>
                <a:off x="2942325" y="3311550"/>
                <a:ext cx="77100" cy="63125"/>
              </a:xfrm>
              <a:custGeom>
                <a:rect b="b" l="l" r="r" t="t"/>
                <a:pathLst>
                  <a:path extrusionOk="0" h="2525" w="3084">
                    <a:moveTo>
                      <a:pt x="0" y="0"/>
                    </a:moveTo>
                    <a:lnTo>
                      <a:pt x="0" y="2525"/>
                    </a:lnTo>
                    <a:lnTo>
                      <a:pt x="3084" y="2525"/>
                    </a:lnTo>
                    <a:lnTo>
                      <a:pt x="3084" y="0"/>
                    </a:lnTo>
                    <a:close/>
                  </a:path>
                </a:pathLst>
              </a:custGeom>
              <a:solidFill>
                <a:srgbClr val="8C8C8C"/>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9"/>
              <p:cNvSpPr/>
              <p:nvPr/>
            </p:nvSpPr>
            <p:spPr>
              <a:xfrm>
                <a:off x="3110500" y="3311550"/>
                <a:ext cx="31275" cy="63125"/>
              </a:xfrm>
              <a:custGeom>
                <a:rect b="b" l="l" r="r" t="t"/>
                <a:pathLst>
                  <a:path extrusionOk="0" h="2525" w="1251">
                    <a:moveTo>
                      <a:pt x="0" y="0"/>
                    </a:moveTo>
                    <a:lnTo>
                      <a:pt x="0" y="2525"/>
                    </a:lnTo>
                    <a:lnTo>
                      <a:pt x="1250" y="2525"/>
                    </a:lnTo>
                    <a:lnTo>
                      <a:pt x="1250" y="0"/>
                    </a:lnTo>
                    <a:close/>
                  </a:path>
                </a:pathLst>
              </a:custGeom>
              <a:solidFill>
                <a:srgbClr val="44444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a:off x="3157525" y="3311550"/>
                <a:ext cx="30975" cy="63125"/>
              </a:xfrm>
              <a:custGeom>
                <a:rect b="b" l="l" r="r" t="t"/>
                <a:pathLst>
                  <a:path extrusionOk="0" h="2525" w="1239">
                    <a:moveTo>
                      <a:pt x="1" y="0"/>
                    </a:moveTo>
                    <a:lnTo>
                      <a:pt x="1" y="2525"/>
                    </a:lnTo>
                    <a:lnTo>
                      <a:pt x="1239" y="2525"/>
                    </a:lnTo>
                    <a:lnTo>
                      <a:pt x="1239" y="0"/>
                    </a:lnTo>
                    <a:close/>
                  </a:path>
                </a:pathLst>
              </a:custGeom>
              <a:solidFill>
                <a:srgbClr val="444444"/>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a:off x="1483500" y="1536025"/>
                <a:ext cx="4644650" cy="2647975"/>
              </a:xfrm>
              <a:custGeom>
                <a:rect b="b" l="l" r="r" t="t"/>
                <a:pathLst>
                  <a:path extrusionOk="0" fill="none" h="105919" w="185786">
                    <a:moveTo>
                      <a:pt x="178666" y="37898"/>
                    </a:moveTo>
                    <a:lnTo>
                      <a:pt x="170034" y="37898"/>
                    </a:lnTo>
                    <a:lnTo>
                      <a:pt x="170034" y="43590"/>
                    </a:lnTo>
                    <a:lnTo>
                      <a:pt x="157913" y="43590"/>
                    </a:lnTo>
                    <a:lnTo>
                      <a:pt x="157913" y="37779"/>
                    </a:lnTo>
                    <a:lnTo>
                      <a:pt x="147650" y="37779"/>
                    </a:lnTo>
                    <a:lnTo>
                      <a:pt x="147650" y="33493"/>
                    </a:lnTo>
                    <a:lnTo>
                      <a:pt x="153639" y="33493"/>
                    </a:lnTo>
                    <a:lnTo>
                      <a:pt x="153639" y="19539"/>
                    </a:lnTo>
                    <a:lnTo>
                      <a:pt x="143816" y="10312"/>
                    </a:lnTo>
                    <a:lnTo>
                      <a:pt x="132994" y="10312"/>
                    </a:lnTo>
                    <a:lnTo>
                      <a:pt x="132994" y="18717"/>
                    </a:lnTo>
                    <a:lnTo>
                      <a:pt x="124528" y="18717"/>
                    </a:lnTo>
                    <a:lnTo>
                      <a:pt x="124528" y="12860"/>
                    </a:lnTo>
                    <a:lnTo>
                      <a:pt x="111336" y="1"/>
                    </a:lnTo>
                    <a:lnTo>
                      <a:pt x="84095" y="1"/>
                    </a:lnTo>
                    <a:lnTo>
                      <a:pt x="74963" y="8800"/>
                    </a:lnTo>
                    <a:lnTo>
                      <a:pt x="74963" y="18717"/>
                    </a:lnTo>
                    <a:lnTo>
                      <a:pt x="38244" y="18717"/>
                    </a:lnTo>
                    <a:lnTo>
                      <a:pt x="38244" y="13205"/>
                    </a:lnTo>
                    <a:lnTo>
                      <a:pt x="23182" y="13205"/>
                    </a:lnTo>
                    <a:lnTo>
                      <a:pt x="17265" y="18455"/>
                    </a:lnTo>
                    <a:lnTo>
                      <a:pt x="17265" y="36720"/>
                    </a:lnTo>
                    <a:lnTo>
                      <a:pt x="25099" y="36720"/>
                    </a:lnTo>
                    <a:lnTo>
                      <a:pt x="25099" y="47102"/>
                    </a:lnTo>
                    <a:lnTo>
                      <a:pt x="19122" y="47102"/>
                    </a:lnTo>
                    <a:lnTo>
                      <a:pt x="19122" y="40768"/>
                    </a:lnTo>
                    <a:lnTo>
                      <a:pt x="12800" y="40768"/>
                    </a:lnTo>
                    <a:lnTo>
                      <a:pt x="12860" y="33493"/>
                    </a:lnTo>
                    <a:lnTo>
                      <a:pt x="7954" y="33493"/>
                    </a:lnTo>
                    <a:lnTo>
                      <a:pt x="1" y="38577"/>
                    </a:lnTo>
                    <a:lnTo>
                      <a:pt x="1" y="64128"/>
                    </a:lnTo>
                    <a:lnTo>
                      <a:pt x="7776" y="69033"/>
                    </a:lnTo>
                    <a:lnTo>
                      <a:pt x="12860" y="69033"/>
                    </a:lnTo>
                    <a:lnTo>
                      <a:pt x="12860" y="61758"/>
                    </a:lnTo>
                    <a:lnTo>
                      <a:pt x="19122" y="61758"/>
                    </a:lnTo>
                    <a:lnTo>
                      <a:pt x="19122" y="55996"/>
                    </a:lnTo>
                    <a:lnTo>
                      <a:pt x="25099" y="55996"/>
                    </a:lnTo>
                    <a:lnTo>
                      <a:pt x="25099" y="67164"/>
                    </a:lnTo>
                    <a:lnTo>
                      <a:pt x="17205" y="67164"/>
                    </a:lnTo>
                    <a:lnTo>
                      <a:pt x="17205" y="85952"/>
                    </a:lnTo>
                    <a:lnTo>
                      <a:pt x="23075" y="90571"/>
                    </a:lnTo>
                    <a:lnTo>
                      <a:pt x="38410" y="90571"/>
                    </a:lnTo>
                    <a:lnTo>
                      <a:pt x="38410" y="83309"/>
                    </a:lnTo>
                    <a:lnTo>
                      <a:pt x="46530" y="83309"/>
                    </a:lnTo>
                    <a:lnTo>
                      <a:pt x="46530" y="86583"/>
                    </a:lnTo>
                    <a:lnTo>
                      <a:pt x="46483" y="86583"/>
                    </a:lnTo>
                    <a:lnTo>
                      <a:pt x="46483" y="95715"/>
                    </a:lnTo>
                    <a:lnTo>
                      <a:pt x="80308" y="95715"/>
                    </a:lnTo>
                    <a:lnTo>
                      <a:pt x="80308" y="96787"/>
                    </a:lnTo>
                    <a:lnTo>
                      <a:pt x="89452" y="105919"/>
                    </a:lnTo>
                    <a:lnTo>
                      <a:pt x="107276" y="105919"/>
                    </a:lnTo>
                    <a:lnTo>
                      <a:pt x="107276" y="85583"/>
                    </a:lnTo>
                    <a:lnTo>
                      <a:pt x="121087" y="85583"/>
                    </a:lnTo>
                    <a:lnTo>
                      <a:pt x="121087" y="88583"/>
                    </a:lnTo>
                    <a:lnTo>
                      <a:pt x="108848" y="88428"/>
                    </a:lnTo>
                    <a:lnTo>
                      <a:pt x="108848" y="101180"/>
                    </a:lnTo>
                    <a:lnTo>
                      <a:pt x="113503" y="105835"/>
                    </a:lnTo>
                    <a:lnTo>
                      <a:pt x="126445" y="105835"/>
                    </a:lnTo>
                    <a:lnTo>
                      <a:pt x="131303" y="101239"/>
                    </a:lnTo>
                    <a:lnTo>
                      <a:pt x="131303" y="88714"/>
                    </a:lnTo>
                    <a:lnTo>
                      <a:pt x="128422" y="88678"/>
                    </a:lnTo>
                    <a:lnTo>
                      <a:pt x="128422" y="85583"/>
                    </a:lnTo>
                    <a:lnTo>
                      <a:pt x="133160" y="85583"/>
                    </a:lnTo>
                    <a:lnTo>
                      <a:pt x="133160" y="94631"/>
                    </a:lnTo>
                    <a:lnTo>
                      <a:pt x="143876" y="94631"/>
                    </a:lnTo>
                    <a:lnTo>
                      <a:pt x="153579" y="84940"/>
                    </a:lnTo>
                    <a:lnTo>
                      <a:pt x="153579" y="71176"/>
                    </a:lnTo>
                    <a:lnTo>
                      <a:pt x="147650" y="71176"/>
                    </a:lnTo>
                    <a:lnTo>
                      <a:pt x="147650" y="60342"/>
                    </a:lnTo>
                    <a:lnTo>
                      <a:pt x="157925" y="60342"/>
                    </a:lnTo>
                    <a:lnTo>
                      <a:pt x="157925" y="52733"/>
                    </a:lnTo>
                    <a:lnTo>
                      <a:pt x="170046" y="52733"/>
                    </a:lnTo>
                    <a:lnTo>
                      <a:pt x="170046" y="58425"/>
                    </a:lnTo>
                    <a:lnTo>
                      <a:pt x="178845" y="58425"/>
                    </a:lnTo>
                    <a:lnTo>
                      <a:pt x="185786" y="52793"/>
                    </a:lnTo>
                    <a:lnTo>
                      <a:pt x="185786" y="44161"/>
                    </a:lnTo>
                    <a:close/>
                    <a:moveTo>
                      <a:pt x="86964" y="65247"/>
                    </a:moveTo>
                    <a:lnTo>
                      <a:pt x="80308" y="71962"/>
                    </a:lnTo>
                    <a:lnTo>
                      <a:pt x="80308" y="86571"/>
                    </a:lnTo>
                    <a:lnTo>
                      <a:pt x="64914" y="86571"/>
                    </a:lnTo>
                    <a:lnTo>
                      <a:pt x="64914" y="83749"/>
                    </a:lnTo>
                    <a:lnTo>
                      <a:pt x="70271" y="83749"/>
                    </a:lnTo>
                    <a:lnTo>
                      <a:pt x="74951" y="78868"/>
                    </a:lnTo>
                    <a:lnTo>
                      <a:pt x="74951" y="70557"/>
                    </a:lnTo>
                    <a:lnTo>
                      <a:pt x="80308" y="64914"/>
                    </a:lnTo>
                    <a:lnTo>
                      <a:pt x="80308" y="59210"/>
                    </a:lnTo>
                    <a:lnTo>
                      <a:pt x="57579" y="59210"/>
                    </a:lnTo>
                    <a:lnTo>
                      <a:pt x="57579" y="86571"/>
                    </a:lnTo>
                    <a:lnTo>
                      <a:pt x="53865" y="86571"/>
                    </a:lnTo>
                    <a:lnTo>
                      <a:pt x="53865" y="74165"/>
                    </a:lnTo>
                    <a:lnTo>
                      <a:pt x="38410" y="74165"/>
                    </a:lnTo>
                    <a:lnTo>
                      <a:pt x="38410" y="67176"/>
                    </a:lnTo>
                    <a:lnTo>
                      <a:pt x="32433" y="67176"/>
                    </a:lnTo>
                    <a:lnTo>
                      <a:pt x="32433" y="56008"/>
                    </a:lnTo>
                    <a:lnTo>
                      <a:pt x="39041" y="56008"/>
                    </a:lnTo>
                    <a:lnTo>
                      <a:pt x="39041" y="61366"/>
                    </a:lnTo>
                    <a:lnTo>
                      <a:pt x="51162" y="61366"/>
                    </a:lnTo>
                    <a:lnTo>
                      <a:pt x="51162" y="41280"/>
                    </a:lnTo>
                    <a:lnTo>
                      <a:pt x="47376" y="37505"/>
                    </a:lnTo>
                    <a:lnTo>
                      <a:pt x="43828" y="37505"/>
                    </a:lnTo>
                    <a:lnTo>
                      <a:pt x="39041" y="41958"/>
                    </a:lnTo>
                    <a:lnTo>
                      <a:pt x="39041" y="47090"/>
                    </a:lnTo>
                    <a:lnTo>
                      <a:pt x="32433" y="47090"/>
                    </a:lnTo>
                    <a:lnTo>
                      <a:pt x="32433" y="36720"/>
                    </a:lnTo>
                    <a:lnTo>
                      <a:pt x="38232" y="36720"/>
                    </a:lnTo>
                    <a:lnTo>
                      <a:pt x="38232" y="27849"/>
                    </a:lnTo>
                    <a:lnTo>
                      <a:pt x="59389" y="27849"/>
                    </a:lnTo>
                    <a:lnTo>
                      <a:pt x="59389" y="30124"/>
                    </a:lnTo>
                    <a:lnTo>
                      <a:pt x="53865" y="30124"/>
                    </a:lnTo>
                    <a:lnTo>
                      <a:pt x="53865" y="49912"/>
                    </a:lnTo>
                    <a:lnTo>
                      <a:pt x="57472" y="54996"/>
                    </a:lnTo>
                    <a:lnTo>
                      <a:pt x="80308" y="54996"/>
                    </a:lnTo>
                    <a:lnTo>
                      <a:pt x="80308" y="49066"/>
                    </a:lnTo>
                    <a:lnTo>
                      <a:pt x="72641" y="42018"/>
                    </a:lnTo>
                    <a:lnTo>
                      <a:pt x="72641" y="30112"/>
                    </a:lnTo>
                    <a:lnTo>
                      <a:pt x="66723" y="30112"/>
                    </a:lnTo>
                    <a:lnTo>
                      <a:pt x="66723" y="27838"/>
                    </a:lnTo>
                    <a:lnTo>
                      <a:pt x="74951" y="27838"/>
                    </a:lnTo>
                    <a:lnTo>
                      <a:pt x="74951" y="38232"/>
                    </a:lnTo>
                    <a:lnTo>
                      <a:pt x="86285" y="49066"/>
                    </a:lnTo>
                    <a:lnTo>
                      <a:pt x="96072" y="49066"/>
                    </a:lnTo>
                    <a:lnTo>
                      <a:pt x="96072" y="65247"/>
                    </a:lnTo>
                    <a:close/>
                    <a:moveTo>
                      <a:pt x="140316" y="51186"/>
                    </a:moveTo>
                    <a:lnTo>
                      <a:pt x="140316" y="71176"/>
                    </a:lnTo>
                    <a:lnTo>
                      <a:pt x="137673" y="71176"/>
                    </a:lnTo>
                    <a:lnTo>
                      <a:pt x="133160" y="76308"/>
                    </a:lnTo>
                    <a:lnTo>
                      <a:pt x="133160" y="76451"/>
                    </a:lnTo>
                    <a:lnTo>
                      <a:pt x="107276" y="76451"/>
                    </a:lnTo>
                    <a:lnTo>
                      <a:pt x="107276" y="65247"/>
                    </a:lnTo>
                    <a:lnTo>
                      <a:pt x="103407" y="65247"/>
                    </a:lnTo>
                    <a:lnTo>
                      <a:pt x="103407" y="63390"/>
                    </a:lnTo>
                    <a:lnTo>
                      <a:pt x="110991" y="63390"/>
                    </a:lnTo>
                    <a:lnTo>
                      <a:pt x="110991" y="74677"/>
                    </a:lnTo>
                    <a:lnTo>
                      <a:pt x="129148" y="74677"/>
                    </a:lnTo>
                    <a:lnTo>
                      <a:pt x="133148" y="70640"/>
                    </a:lnTo>
                    <a:lnTo>
                      <a:pt x="133148" y="54246"/>
                    </a:lnTo>
                    <a:lnTo>
                      <a:pt x="103407" y="54246"/>
                    </a:lnTo>
                    <a:lnTo>
                      <a:pt x="103407" y="49066"/>
                    </a:lnTo>
                    <a:lnTo>
                      <a:pt x="113360" y="49066"/>
                    </a:lnTo>
                    <a:lnTo>
                      <a:pt x="124528" y="38232"/>
                    </a:lnTo>
                    <a:lnTo>
                      <a:pt x="124528" y="27838"/>
                    </a:lnTo>
                    <a:lnTo>
                      <a:pt x="132982" y="27838"/>
                    </a:lnTo>
                    <a:lnTo>
                      <a:pt x="132982" y="28766"/>
                    </a:lnTo>
                    <a:lnTo>
                      <a:pt x="137899" y="33493"/>
                    </a:lnTo>
                    <a:lnTo>
                      <a:pt x="140316" y="33493"/>
                    </a:lnTo>
                    <a:lnTo>
                      <a:pt x="140316" y="37779"/>
                    </a:lnTo>
                    <a:lnTo>
                      <a:pt x="136542" y="37779"/>
                    </a:lnTo>
                    <a:lnTo>
                      <a:pt x="136542" y="36041"/>
                    </a:lnTo>
                    <a:lnTo>
                      <a:pt x="127040" y="36041"/>
                    </a:lnTo>
                    <a:lnTo>
                      <a:pt x="127029" y="38172"/>
                    </a:lnTo>
                    <a:lnTo>
                      <a:pt x="120302" y="44721"/>
                    </a:lnTo>
                    <a:lnTo>
                      <a:pt x="120302" y="51721"/>
                    </a:lnTo>
                    <a:lnTo>
                      <a:pt x="136542" y="51721"/>
                    </a:lnTo>
                    <a:lnTo>
                      <a:pt x="136542" y="46911"/>
                    </a:lnTo>
                    <a:lnTo>
                      <a:pt x="150698" y="46911"/>
                    </a:lnTo>
                    <a:lnTo>
                      <a:pt x="150698" y="51209"/>
                    </a:lnTo>
                    <a:lnTo>
                      <a:pt x="147650" y="51209"/>
                    </a:lnTo>
                    <a:lnTo>
                      <a:pt x="147650" y="51186"/>
                    </a:lnTo>
                    <a:close/>
                  </a:path>
                </a:pathLst>
              </a:custGeom>
              <a:noFill/>
              <a:ln cap="flat" cmpd="sng" w="148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49"/>
            <p:cNvGrpSpPr/>
            <p:nvPr/>
          </p:nvGrpSpPr>
          <p:grpSpPr>
            <a:xfrm>
              <a:off x="5619146" y="1905448"/>
              <a:ext cx="98683" cy="75643"/>
              <a:chOff x="5029650" y="2160700"/>
              <a:chExt cx="187825" cy="144000"/>
            </a:xfrm>
          </p:grpSpPr>
          <p:sp>
            <p:nvSpPr>
              <p:cNvPr id="1158" name="Google Shape;1158;p49"/>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49"/>
            <p:cNvGrpSpPr/>
            <p:nvPr/>
          </p:nvGrpSpPr>
          <p:grpSpPr>
            <a:xfrm>
              <a:off x="4066546" y="3138867"/>
              <a:ext cx="98683" cy="75643"/>
              <a:chOff x="5029650" y="2160700"/>
              <a:chExt cx="187825" cy="144000"/>
            </a:xfrm>
          </p:grpSpPr>
          <p:sp>
            <p:nvSpPr>
              <p:cNvPr id="1169" name="Google Shape;1169;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49"/>
            <p:cNvGrpSpPr/>
            <p:nvPr/>
          </p:nvGrpSpPr>
          <p:grpSpPr>
            <a:xfrm>
              <a:off x="5802496" y="2857923"/>
              <a:ext cx="98683" cy="75643"/>
              <a:chOff x="5029650" y="2160700"/>
              <a:chExt cx="187825" cy="144000"/>
            </a:xfrm>
          </p:grpSpPr>
          <p:sp>
            <p:nvSpPr>
              <p:cNvPr id="1180" name="Google Shape;1180;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49"/>
            <p:cNvGrpSpPr/>
            <p:nvPr/>
          </p:nvGrpSpPr>
          <p:grpSpPr>
            <a:xfrm>
              <a:off x="5647696" y="3796123"/>
              <a:ext cx="98683" cy="75643"/>
              <a:chOff x="5029650" y="2160700"/>
              <a:chExt cx="187825" cy="144000"/>
            </a:xfrm>
          </p:grpSpPr>
          <p:sp>
            <p:nvSpPr>
              <p:cNvPr id="1191" name="Google Shape;1191;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49"/>
            <p:cNvGrpSpPr/>
            <p:nvPr/>
          </p:nvGrpSpPr>
          <p:grpSpPr>
            <a:xfrm>
              <a:off x="2585396" y="2972198"/>
              <a:ext cx="98683" cy="75643"/>
              <a:chOff x="5029650" y="2160700"/>
              <a:chExt cx="187825" cy="144000"/>
            </a:xfrm>
          </p:grpSpPr>
          <p:sp>
            <p:nvSpPr>
              <p:cNvPr id="1202" name="Google Shape;1202;p49"/>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49"/>
            <p:cNvGrpSpPr/>
            <p:nvPr/>
          </p:nvGrpSpPr>
          <p:grpSpPr>
            <a:xfrm>
              <a:off x="2418696" y="2514998"/>
              <a:ext cx="98683" cy="75643"/>
              <a:chOff x="5029650" y="2160700"/>
              <a:chExt cx="187825" cy="144000"/>
            </a:xfrm>
          </p:grpSpPr>
          <p:sp>
            <p:nvSpPr>
              <p:cNvPr id="1213" name="Google Shape;1213;p49"/>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49"/>
            <p:cNvGrpSpPr/>
            <p:nvPr/>
          </p:nvGrpSpPr>
          <p:grpSpPr>
            <a:xfrm>
              <a:off x="3056871" y="1938723"/>
              <a:ext cx="98683" cy="75643"/>
              <a:chOff x="5029650" y="2160700"/>
              <a:chExt cx="187825" cy="144000"/>
            </a:xfrm>
          </p:grpSpPr>
          <p:sp>
            <p:nvSpPr>
              <p:cNvPr id="1224" name="Google Shape;1224;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49"/>
            <p:cNvGrpSpPr/>
            <p:nvPr/>
          </p:nvGrpSpPr>
          <p:grpSpPr>
            <a:xfrm>
              <a:off x="6545446" y="2888873"/>
              <a:ext cx="98683" cy="75643"/>
              <a:chOff x="5029650" y="2160700"/>
              <a:chExt cx="187825" cy="144000"/>
            </a:xfrm>
          </p:grpSpPr>
          <p:sp>
            <p:nvSpPr>
              <p:cNvPr id="1235" name="Google Shape;1235;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49"/>
            <p:cNvGrpSpPr/>
            <p:nvPr/>
          </p:nvGrpSpPr>
          <p:grpSpPr>
            <a:xfrm>
              <a:off x="5216721" y="2253098"/>
              <a:ext cx="98683" cy="75643"/>
              <a:chOff x="5029650" y="2160700"/>
              <a:chExt cx="187825" cy="144000"/>
            </a:xfrm>
          </p:grpSpPr>
          <p:sp>
            <p:nvSpPr>
              <p:cNvPr id="1246" name="Google Shape;1246;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49"/>
            <p:cNvGrpSpPr/>
            <p:nvPr/>
          </p:nvGrpSpPr>
          <p:grpSpPr>
            <a:xfrm>
              <a:off x="3635571" y="2688848"/>
              <a:ext cx="98683" cy="75643"/>
              <a:chOff x="5029650" y="2160700"/>
              <a:chExt cx="187825" cy="144000"/>
            </a:xfrm>
          </p:grpSpPr>
          <p:sp>
            <p:nvSpPr>
              <p:cNvPr id="1257" name="Google Shape;1257;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49"/>
            <p:cNvGrpSpPr/>
            <p:nvPr/>
          </p:nvGrpSpPr>
          <p:grpSpPr>
            <a:xfrm>
              <a:off x="3271246" y="2962698"/>
              <a:ext cx="98683" cy="75643"/>
              <a:chOff x="5029650" y="2160700"/>
              <a:chExt cx="187825" cy="144000"/>
            </a:xfrm>
          </p:grpSpPr>
          <p:sp>
            <p:nvSpPr>
              <p:cNvPr id="1268" name="Google Shape;1268;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49"/>
            <p:cNvGrpSpPr/>
            <p:nvPr/>
          </p:nvGrpSpPr>
          <p:grpSpPr>
            <a:xfrm>
              <a:off x="3056871" y="3672298"/>
              <a:ext cx="98683" cy="75643"/>
              <a:chOff x="5029650" y="2160700"/>
              <a:chExt cx="187825" cy="144000"/>
            </a:xfrm>
          </p:grpSpPr>
          <p:sp>
            <p:nvSpPr>
              <p:cNvPr id="1279" name="Google Shape;1279;p49"/>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9"/>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9"/>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9"/>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9"/>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9"/>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9"/>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9"/>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9"/>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9"/>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9" name="Google Shape;1289;p49"/>
          <p:cNvSpPr/>
          <p:nvPr/>
        </p:nvSpPr>
        <p:spPr>
          <a:xfrm>
            <a:off x="3933800" y="2405075"/>
            <a:ext cx="28500" cy="28500"/>
          </a:xfrm>
          <a:prstGeom prst="mathPl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9"/>
          <p:cNvSpPr/>
          <p:nvPr/>
        </p:nvSpPr>
        <p:spPr>
          <a:xfrm>
            <a:off x="3681975" y="2405075"/>
            <a:ext cx="28500" cy="28500"/>
          </a:xfrm>
          <a:prstGeom prst="mathPl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Skeld Map</a:t>
            </a:r>
            <a:endParaRPr/>
          </a:p>
        </p:txBody>
      </p:sp>
      <p:sp>
        <p:nvSpPr>
          <p:cNvPr id="1292" name="Google Shape;1292;p49"/>
          <p:cNvSpPr txBox="1"/>
          <p:nvPr/>
        </p:nvSpPr>
        <p:spPr>
          <a:xfrm>
            <a:off x="4379325" y="1152525"/>
            <a:ext cx="12786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Cafeteria</a:t>
            </a:r>
            <a:endParaRPr b="1">
              <a:solidFill>
                <a:srgbClr val="60EF01"/>
              </a:solidFill>
              <a:highlight>
                <a:srgbClr val="081D32"/>
              </a:highlight>
              <a:latin typeface="Roboto Mono"/>
              <a:ea typeface="Roboto Mono"/>
              <a:cs typeface="Roboto Mono"/>
              <a:sym typeface="Roboto Mono"/>
            </a:endParaRPr>
          </a:p>
        </p:txBody>
      </p:sp>
      <p:sp>
        <p:nvSpPr>
          <p:cNvPr id="1293" name="Google Shape;1293;p49"/>
          <p:cNvSpPr txBox="1"/>
          <p:nvPr/>
        </p:nvSpPr>
        <p:spPr>
          <a:xfrm>
            <a:off x="7259700" y="2611834"/>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Navigation</a:t>
            </a:r>
            <a:endParaRPr b="1">
              <a:solidFill>
                <a:srgbClr val="60EF01"/>
              </a:solidFill>
              <a:highlight>
                <a:srgbClr val="081D32"/>
              </a:highlight>
              <a:latin typeface="Roboto Mono"/>
              <a:ea typeface="Roboto Mono"/>
              <a:cs typeface="Roboto Mono"/>
              <a:sym typeface="Roboto Mono"/>
            </a:endParaRPr>
          </a:p>
        </p:txBody>
      </p:sp>
      <p:sp>
        <p:nvSpPr>
          <p:cNvPr id="1294" name="Google Shape;1294;p49"/>
          <p:cNvSpPr txBox="1"/>
          <p:nvPr/>
        </p:nvSpPr>
        <p:spPr>
          <a:xfrm>
            <a:off x="7259700" y="1906975"/>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Weapons</a:t>
            </a:r>
            <a:endParaRPr b="1">
              <a:solidFill>
                <a:srgbClr val="60EF01"/>
              </a:solidFill>
              <a:highlight>
                <a:srgbClr val="081D32"/>
              </a:highlight>
              <a:latin typeface="Roboto Mono"/>
              <a:ea typeface="Roboto Mono"/>
              <a:cs typeface="Roboto Mono"/>
              <a:sym typeface="Roboto Mono"/>
            </a:endParaRPr>
          </a:p>
        </p:txBody>
      </p:sp>
      <p:sp>
        <p:nvSpPr>
          <p:cNvPr id="1295" name="Google Shape;1295;p49"/>
          <p:cNvSpPr txBox="1"/>
          <p:nvPr/>
        </p:nvSpPr>
        <p:spPr>
          <a:xfrm>
            <a:off x="7259700" y="4345801"/>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Shields</a:t>
            </a:r>
            <a:endParaRPr b="1">
              <a:solidFill>
                <a:srgbClr val="60EF01"/>
              </a:solidFill>
              <a:highlight>
                <a:srgbClr val="081D32"/>
              </a:highlight>
              <a:latin typeface="Roboto Mono"/>
              <a:ea typeface="Roboto Mono"/>
              <a:cs typeface="Roboto Mono"/>
              <a:sym typeface="Roboto Mono"/>
            </a:endParaRPr>
          </a:p>
        </p:txBody>
      </p:sp>
      <p:sp>
        <p:nvSpPr>
          <p:cNvPr id="1296" name="Google Shape;1296;p49"/>
          <p:cNvSpPr txBox="1"/>
          <p:nvPr/>
        </p:nvSpPr>
        <p:spPr>
          <a:xfrm>
            <a:off x="5543625" y="4345800"/>
            <a:ext cx="1669200" cy="257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Communication</a:t>
            </a:r>
            <a:endParaRPr b="1">
              <a:solidFill>
                <a:srgbClr val="60EF01"/>
              </a:solidFill>
              <a:highlight>
                <a:srgbClr val="081D32"/>
              </a:highlight>
              <a:latin typeface="Roboto Mono"/>
              <a:ea typeface="Roboto Mono"/>
              <a:cs typeface="Roboto Mono"/>
              <a:sym typeface="Roboto Mono"/>
            </a:endParaRPr>
          </a:p>
        </p:txBody>
      </p:sp>
      <p:sp>
        <p:nvSpPr>
          <p:cNvPr id="1297" name="Google Shape;1297;p49"/>
          <p:cNvSpPr txBox="1"/>
          <p:nvPr/>
        </p:nvSpPr>
        <p:spPr>
          <a:xfrm>
            <a:off x="4479375" y="4345800"/>
            <a:ext cx="9642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Storage</a:t>
            </a:r>
            <a:endParaRPr b="1">
              <a:solidFill>
                <a:srgbClr val="60EF01"/>
              </a:solidFill>
              <a:highlight>
                <a:srgbClr val="081D32"/>
              </a:highlight>
              <a:latin typeface="Roboto Mono"/>
              <a:ea typeface="Roboto Mono"/>
              <a:cs typeface="Roboto Mono"/>
              <a:sym typeface="Roboto Mono"/>
            </a:endParaRPr>
          </a:p>
        </p:txBody>
      </p:sp>
      <p:sp>
        <p:nvSpPr>
          <p:cNvPr id="1298" name="Google Shape;1298;p49"/>
          <p:cNvSpPr txBox="1"/>
          <p:nvPr/>
        </p:nvSpPr>
        <p:spPr>
          <a:xfrm>
            <a:off x="2817150" y="4345800"/>
            <a:ext cx="12786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Electrical</a:t>
            </a:r>
            <a:endParaRPr b="1">
              <a:solidFill>
                <a:srgbClr val="60EF01"/>
              </a:solidFill>
              <a:highlight>
                <a:srgbClr val="081D32"/>
              </a:highlight>
              <a:latin typeface="Roboto Mono"/>
              <a:ea typeface="Roboto Mono"/>
              <a:cs typeface="Roboto Mono"/>
              <a:sym typeface="Roboto Mono"/>
            </a:endParaRPr>
          </a:p>
        </p:txBody>
      </p:sp>
      <p:sp>
        <p:nvSpPr>
          <p:cNvPr id="1299" name="Google Shape;1299;p49"/>
          <p:cNvSpPr txBox="1"/>
          <p:nvPr/>
        </p:nvSpPr>
        <p:spPr>
          <a:xfrm>
            <a:off x="720000" y="4171950"/>
            <a:ext cx="1164300" cy="4317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Lower Engine</a:t>
            </a:r>
            <a:endParaRPr b="1">
              <a:solidFill>
                <a:srgbClr val="60EF01"/>
              </a:solidFill>
              <a:highlight>
                <a:srgbClr val="081D32"/>
              </a:highlight>
              <a:latin typeface="Roboto Mono"/>
              <a:ea typeface="Roboto Mono"/>
              <a:cs typeface="Roboto Mono"/>
              <a:sym typeface="Roboto Mono"/>
            </a:endParaRPr>
          </a:p>
        </p:txBody>
      </p:sp>
      <p:sp>
        <p:nvSpPr>
          <p:cNvPr id="1300" name="Google Shape;1300;p49"/>
          <p:cNvSpPr txBox="1"/>
          <p:nvPr/>
        </p:nvSpPr>
        <p:spPr>
          <a:xfrm>
            <a:off x="720000" y="1744850"/>
            <a:ext cx="1164300" cy="4935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Upper</a:t>
            </a:r>
            <a:r>
              <a:rPr b="1" lang="en">
                <a:solidFill>
                  <a:srgbClr val="60EF01"/>
                </a:solidFill>
                <a:highlight>
                  <a:srgbClr val="081D32"/>
                </a:highlight>
                <a:latin typeface="Roboto Mono"/>
                <a:ea typeface="Roboto Mono"/>
                <a:cs typeface="Roboto Mono"/>
                <a:sym typeface="Roboto Mono"/>
              </a:rPr>
              <a:t> Engine</a:t>
            </a:r>
            <a:endParaRPr b="1">
              <a:solidFill>
                <a:srgbClr val="60EF01"/>
              </a:solidFill>
              <a:highlight>
                <a:srgbClr val="081D32"/>
              </a:highlight>
              <a:latin typeface="Roboto Mono"/>
              <a:ea typeface="Roboto Mono"/>
              <a:cs typeface="Roboto Mono"/>
              <a:sym typeface="Roboto Mono"/>
            </a:endParaRPr>
          </a:p>
        </p:txBody>
      </p:sp>
      <p:sp>
        <p:nvSpPr>
          <p:cNvPr id="1301" name="Google Shape;1301;p49"/>
          <p:cNvSpPr txBox="1"/>
          <p:nvPr/>
        </p:nvSpPr>
        <p:spPr>
          <a:xfrm>
            <a:off x="720000" y="3316675"/>
            <a:ext cx="1164300" cy="2577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Security</a:t>
            </a:r>
            <a:endParaRPr b="1">
              <a:solidFill>
                <a:srgbClr val="60EF01"/>
              </a:solidFill>
              <a:highlight>
                <a:srgbClr val="081D32"/>
              </a:highlight>
              <a:latin typeface="Roboto Mono"/>
              <a:ea typeface="Roboto Mono"/>
              <a:cs typeface="Roboto Mono"/>
              <a:sym typeface="Roboto Mono"/>
            </a:endParaRPr>
          </a:p>
        </p:txBody>
      </p:sp>
      <p:sp>
        <p:nvSpPr>
          <p:cNvPr id="1302" name="Google Shape;1302;p49"/>
          <p:cNvSpPr txBox="1"/>
          <p:nvPr/>
        </p:nvSpPr>
        <p:spPr>
          <a:xfrm>
            <a:off x="3012450" y="1152525"/>
            <a:ext cx="8880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MedBay</a:t>
            </a:r>
            <a:endParaRPr b="1">
              <a:solidFill>
                <a:srgbClr val="60EF01"/>
              </a:solidFill>
              <a:highlight>
                <a:srgbClr val="081D32"/>
              </a:highlight>
              <a:latin typeface="Roboto Mono"/>
              <a:ea typeface="Roboto Mono"/>
              <a:cs typeface="Roboto Mono"/>
              <a:sym typeface="Roboto Mono"/>
            </a:endParaRPr>
          </a:p>
        </p:txBody>
      </p:sp>
      <p:sp>
        <p:nvSpPr>
          <p:cNvPr id="1303" name="Google Shape;1303;p49"/>
          <p:cNvSpPr txBox="1"/>
          <p:nvPr/>
        </p:nvSpPr>
        <p:spPr>
          <a:xfrm>
            <a:off x="720000" y="2611825"/>
            <a:ext cx="1164300" cy="2577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Reactor</a:t>
            </a:r>
            <a:endParaRPr b="1">
              <a:solidFill>
                <a:srgbClr val="60EF01"/>
              </a:solidFill>
              <a:highlight>
                <a:srgbClr val="081D32"/>
              </a:highlight>
              <a:latin typeface="Roboto Mono"/>
              <a:ea typeface="Roboto Mono"/>
              <a:cs typeface="Roboto Mono"/>
              <a:sym typeface="Roboto Mono"/>
            </a:endParaRPr>
          </a:p>
        </p:txBody>
      </p:sp>
      <p:sp>
        <p:nvSpPr>
          <p:cNvPr id="1304" name="Google Shape;1304;p49"/>
          <p:cNvSpPr txBox="1"/>
          <p:nvPr/>
        </p:nvSpPr>
        <p:spPr>
          <a:xfrm>
            <a:off x="7259700" y="3316681"/>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Admin</a:t>
            </a:r>
            <a:endParaRPr b="1">
              <a:solidFill>
                <a:srgbClr val="60EF01"/>
              </a:solidFill>
              <a:highlight>
                <a:srgbClr val="081D32"/>
              </a:highlight>
              <a:latin typeface="Roboto Mono"/>
              <a:ea typeface="Roboto Mono"/>
              <a:cs typeface="Roboto Mono"/>
              <a:sym typeface="Roboto Mono"/>
            </a:endParaRPr>
          </a:p>
        </p:txBody>
      </p:sp>
      <p:cxnSp>
        <p:nvCxnSpPr>
          <p:cNvPr id="1305" name="Google Shape;1305;p49"/>
          <p:cNvCxnSpPr/>
          <p:nvPr/>
        </p:nvCxnSpPr>
        <p:spPr>
          <a:xfrm rot="10800000">
            <a:off x="5248200" y="1514400"/>
            <a:ext cx="9600" cy="504900"/>
          </a:xfrm>
          <a:prstGeom prst="straightConnector1">
            <a:avLst/>
          </a:prstGeom>
          <a:noFill/>
          <a:ln cap="flat" cmpd="sng" w="9525">
            <a:solidFill>
              <a:schemeClr val="lt1"/>
            </a:solidFill>
            <a:prstDash val="solid"/>
            <a:round/>
            <a:headEnd len="med" w="med" type="oval"/>
            <a:tailEnd len="med" w="med" type="none"/>
          </a:ln>
        </p:spPr>
      </p:cxnSp>
      <p:cxnSp>
        <p:nvCxnSpPr>
          <p:cNvPr id="1306" name="Google Shape;1306;p49"/>
          <p:cNvCxnSpPr/>
          <p:nvPr/>
        </p:nvCxnSpPr>
        <p:spPr>
          <a:xfrm rot="10800000">
            <a:off x="3829050" y="1504950"/>
            <a:ext cx="0" cy="1028700"/>
          </a:xfrm>
          <a:prstGeom prst="straightConnector1">
            <a:avLst/>
          </a:prstGeom>
          <a:noFill/>
          <a:ln cap="flat" cmpd="sng" w="9525">
            <a:solidFill>
              <a:schemeClr val="lt1"/>
            </a:solidFill>
            <a:prstDash val="solid"/>
            <a:round/>
            <a:headEnd len="med" w="med" type="oval"/>
            <a:tailEnd len="med" w="med" type="none"/>
          </a:ln>
        </p:spPr>
      </p:cxnSp>
      <p:cxnSp>
        <p:nvCxnSpPr>
          <p:cNvPr id="1307" name="Google Shape;1307;p49"/>
          <p:cNvCxnSpPr/>
          <p:nvPr/>
        </p:nvCxnSpPr>
        <p:spPr>
          <a:xfrm rot="10800000">
            <a:off x="1943025" y="2028825"/>
            <a:ext cx="924000" cy="0"/>
          </a:xfrm>
          <a:prstGeom prst="straightConnector1">
            <a:avLst/>
          </a:prstGeom>
          <a:noFill/>
          <a:ln cap="flat" cmpd="sng" w="9525">
            <a:solidFill>
              <a:schemeClr val="lt1"/>
            </a:solidFill>
            <a:prstDash val="solid"/>
            <a:round/>
            <a:headEnd len="med" w="med" type="oval"/>
            <a:tailEnd len="med" w="med" type="none"/>
          </a:ln>
        </p:spPr>
      </p:cxnSp>
      <p:cxnSp>
        <p:nvCxnSpPr>
          <p:cNvPr id="1308" name="Google Shape;1308;p49"/>
          <p:cNvCxnSpPr/>
          <p:nvPr/>
        </p:nvCxnSpPr>
        <p:spPr>
          <a:xfrm rot="10800000">
            <a:off x="1942950" y="2781300"/>
            <a:ext cx="628800" cy="0"/>
          </a:xfrm>
          <a:prstGeom prst="straightConnector1">
            <a:avLst/>
          </a:prstGeom>
          <a:noFill/>
          <a:ln cap="flat" cmpd="sng" w="9525">
            <a:solidFill>
              <a:schemeClr val="lt1"/>
            </a:solidFill>
            <a:prstDash val="solid"/>
            <a:round/>
            <a:headEnd len="med" w="med" type="oval"/>
            <a:tailEnd len="med" w="med" type="none"/>
          </a:ln>
        </p:spPr>
      </p:cxnSp>
      <p:cxnSp>
        <p:nvCxnSpPr>
          <p:cNvPr id="1309" name="Google Shape;1309;p49"/>
          <p:cNvCxnSpPr/>
          <p:nvPr/>
        </p:nvCxnSpPr>
        <p:spPr>
          <a:xfrm flipH="1">
            <a:off x="1952550" y="2952750"/>
            <a:ext cx="1381200" cy="542700"/>
          </a:xfrm>
          <a:prstGeom prst="bentConnector3">
            <a:avLst>
              <a:gd fmla="val 59307" name="adj1"/>
            </a:avLst>
          </a:prstGeom>
          <a:noFill/>
          <a:ln cap="flat" cmpd="sng" w="9525">
            <a:solidFill>
              <a:schemeClr val="lt1"/>
            </a:solidFill>
            <a:prstDash val="solid"/>
            <a:round/>
            <a:headEnd len="med" w="med" type="oval"/>
            <a:tailEnd len="med" w="med" type="none"/>
          </a:ln>
        </p:spPr>
      </p:cxnSp>
      <p:cxnSp>
        <p:nvCxnSpPr>
          <p:cNvPr id="1310" name="Google Shape;1310;p49"/>
          <p:cNvCxnSpPr/>
          <p:nvPr/>
        </p:nvCxnSpPr>
        <p:spPr>
          <a:xfrm flipH="1">
            <a:off x="1952450" y="3795725"/>
            <a:ext cx="936000" cy="623700"/>
          </a:xfrm>
          <a:prstGeom prst="bentConnector3">
            <a:avLst>
              <a:gd fmla="val 50000" name="adj1"/>
            </a:avLst>
          </a:prstGeom>
          <a:noFill/>
          <a:ln cap="flat" cmpd="sng" w="9525">
            <a:solidFill>
              <a:schemeClr val="lt1"/>
            </a:solidFill>
            <a:prstDash val="solid"/>
            <a:round/>
            <a:headEnd len="med" w="med" type="oval"/>
            <a:tailEnd len="med" w="med" type="none"/>
          </a:ln>
        </p:spPr>
      </p:cxnSp>
      <p:cxnSp>
        <p:nvCxnSpPr>
          <p:cNvPr id="1311" name="Google Shape;1311;p49"/>
          <p:cNvCxnSpPr/>
          <p:nvPr/>
        </p:nvCxnSpPr>
        <p:spPr>
          <a:xfrm>
            <a:off x="5910275" y="2057400"/>
            <a:ext cx="1349400" cy="0"/>
          </a:xfrm>
          <a:prstGeom prst="straightConnector1">
            <a:avLst/>
          </a:prstGeom>
          <a:noFill/>
          <a:ln cap="flat" cmpd="sng" w="9525">
            <a:solidFill>
              <a:schemeClr val="lt1"/>
            </a:solidFill>
            <a:prstDash val="solid"/>
            <a:round/>
            <a:headEnd len="med" w="med" type="oval"/>
            <a:tailEnd len="med" w="med" type="none"/>
          </a:ln>
        </p:spPr>
      </p:cxnSp>
      <p:cxnSp>
        <p:nvCxnSpPr>
          <p:cNvPr id="1312" name="Google Shape;1312;p49"/>
          <p:cNvCxnSpPr/>
          <p:nvPr/>
        </p:nvCxnSpPr>
        <p:spPr>
          <a:xfrm>
            <a:off x="6630900" y="2781300"/>
            <a:ext cx="628800" cy="0"/>
          </a:xfrm>
          <a:prstGeom prst="straightConnector1">
            <a:avLst/>
          </a:prstGeom>
          <a:noFill/>
          <a:ln cap="flat" cmpd="sng" w="9525">
            <a:solidFill>
              <a:schemeClr val="lt1"/>
            </a:solidFill>
            <a:prstDash val="solid"/>
            <a:round/>
            <a:headEnd len="med" w="med" type="oval"/>
            <a:tailEnd len="med" w="med" type="none"/>
          </a:ln>
        </p:spPr>
      </p:cxnSp>
      <p:cxnSp>
        <p:nvCxnSpPr>
          <p:cNvPr id="1313" name="Google Shape;1313;p49"/>
          <p:cNvCxnSpPr/>
          <p:nvPr/>
        </p:nvCxnSpPr>
        <p:spPr>
          <a:xfrm>
            <a:off x="5476875" y="3171825"/>
            <a:ext cx="1773300" cy="323700"/>
          </a:xfrm>
          <a:prstGeom prst="bentConnector3">
            <a:avLst>
              <a:gd fmla="val 50000" name="adj1"/>
            </a:avLst>
          </a:prstGeom>
          <a:noFill/>
          <a:ln cap="flat" cmpd="sng" w="9525">
            <a:solidFill>
              <a:schemeClr val="lt1"/>
            </a:solidFill>
            <a:prstDash val="solid"/>
            <a:round/>
            <a:headEnd len="med" w="med" type="oval"/>
            <a:tailEnd len="med" w="med" type="none"/>
          </a:ln>
        </p:spPr>
      </p:cxnSp>
      <p:cxnSp>
        <p:nvCxnSpPr>
          <p:cNvPr id="1314" name="Google Shape;1314;p49"/>
          <p:cNvCxnSpPr>
            <a:endCxn id="1295" idx="0"/>
          </p:cNvCxnSpPr>
          <p:nvPr/>
        </p:nvCxnSpPr>
        <p:spPr>
          <a:xfrm>
            <a:off x="5896050" y="3762301"/>
            <a:ext cx="1945800" cy="583500"/>
          </a:xfrm>
          <a:prstGeom prst="bentConnector2">
            <a:avLst/>
          </a:prstGeom>
          <a:noFill/>
          <a:ln cap="flat" cmpd="sng" w="9525">
            <a:solidFill>
              <a:schemeClr val="lt1"/>
            </a:solidFill>
            <a:prstDash val="solid"/>
            <a:round/>
            <a:headEnd len="med" w="med" type="oval"/>
            <a:tailEnd len="med" w="med" type="none"/>
          </a:ln>
        </p:spPr>
      </p:cxnSp>
      <p:cxnSp>
        <p:nvCxnSpPr>
          <p:cNvPr id="1315" name="Google Shape;1315;p49"/>
          <p:cNvCxnSpPr>
            <a:endCxn id="1296" idx="0"/>
          </p:cNvCxnSpPr>
          <p:nvPr/>
        </p:nvCxnSpPr>
        <p:spPr>
          <a:xfrm>
            <a:off x="5276925" y="4124400"/>
            <a:ext cx="1101300" cy="221400"/>
          </a:xfrm>
          <a:prstGeom prst="bentConnector2">
            <a:avLst/>
          </a:prstGeom>
          <a:noFill/>
          <a:ln cap="flat" cmpd="sng" w="9525">
            <a:solidFill>
              <a:schemeClr val="lt1"/>
            </a:solidFill>
            <a:prstDash val="solid"/>
            <a:round/>
            <a:headEnd len="med" w="med" type="oval"/>
            <a:tailEnd len="med" w="med" type="none"/>
          </a:ln>
        </p:spPr>
      </p:cxnSp>
      <p:cxnSp>
        <p:nvCxnSpPr>
          <p:cNvPr id="1316" name="Google Shape;1316;p49"/>
          <p:cNvCxnSpPr/>
          <p:nvPr/>
        </p:nvCxnSpPr>
        <p:spPr>
          <a:xfrm>
            <a:off x="4819650" y="4048125"/>
            <a:ext cx="0" cy="297600"/>
          </a:xfrm>
          <a:prstGeom prst="straightConnector1">
            <a:avLst/>
          </a:prstGeom>
          <a:noFill/>
          <a:ln cap="flat" cmpd="sng" w="9525">
            <a:solidFill>
              <a:schemeClr val="lt1"/>
            </a:solidFill>
            <a:prstDash val="solid"/>
            <a:round/>
            <a:headEnd len="med" w="med" type="oval"/>
            <a:tailEnd len="med" w="med" type="none"/>
          </a:ln>
        </p:spPr>
      </p:cxnSp>
      <p:cxnSp>
        <p:nvCxnSpPr>
          <p:cNvPr id="1317" name="Google Shape;1317;p49"/>
          <p:cNvCxnSpPr/>
          <p:nvPr/>
        </p:nvCxnSpPr>
        <p:spPr>
          <a:xfrm>
            <a:off x="3829050" y="3552825"/>
            <a:ext cx="0" cy="790500"/>
          </a:xfrm>
          <a:prstGeom prst="straightConnector1">
            <a:avLst/>
          </a:prstGeom>
          <a:noFill/>
          <a:ln cap="flat" cmpd="sng" w="9525">
            <a:solidFill>
              <a:schemeClr val="lt1"/>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Skeld Rooms</a:t>
            </a:r>
            <a:endParaRPr/>
          </a:p>
        </p:txBody>
      </p:sp>
      <p:sp>
        <p:nvSpPr>
          <p:cNvPr id="1323" name="Google Shape;1323;p50"/>
          <p:cNvSpPr txBox="1"/>
          <p:nvPr>
            <p:ph idx="1" type="subTitle"/>
          </p:nvPr>
        </p:nvSpPr>
        <p:spPr>
          <a:xfrm>
            <a:off x="719975"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Cafeteria</a:t>
            </a:r>
            <a:endParaRPr/>
          </a:p>
        </p:txBody>
      </p:sp>
      <p:sp>
        <p:nvSpPr>
          <p:cNvPr id="1324" name="Google Shape;1324;p50"/>
          <p:cNvSpPr txBox="1"/>
          <p:nvPr>
            <p:ph idx="2" type="subTitle"/>
          </p:nvPr>
        </p:nvSpPr>
        <p:spPr>
          <a:xfrm>
            <a:off x="3452838"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Communications</a:t>
            </a:r>
            <a:endParaRPr/>
          </a:p>
        </p:txBody>
      </p:sp>
      <p:sp>
        <p:nvSpPr>
          <p:cNvPr id="1325" name="Google Shape;1325;p50"/>
          <p:cNvSpPr txBox="1"/>
          <p:nvPr>
            <p:ph idx="3" type="subTitle"/>
          </p:nvPr>
        </p:nvSpPr>
        <p:spPr>
          <a:xfrm>
            <a:off x="3452857"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 but it’s terribly hot</a:t>
            </a:r>
            <a:endParaRPr/>
          </a:p>
        </p:txBody>
      </p:sp>
      <p:sp>
        <p:nvSpPr>
          <p:cNvPr id="1326" name="Google Shape;1326;p50"/>
          <p:cNvSpPr txBox="1"/>
          <p:nvPr>
            <p:ph idx="4" type="subTitle"/>
          </p:nvPr>
        </p:nvSpPr>
        <p:spPr>
          <a:xfrm>
            <a:off x="720000"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a:t>
            </a:r>
            <a:endParaRPr/>
          </a:p>
        </p:txBody>
      </p:sp>
      <p:sp>
        <p:nvSpPr>
          <p:cNvPr id="1327" name="Google Shape;1327;p50"/>
          <p:cNvSpPr txBox="1"/>
          <p:nvPr>
            <p:ph idx="5" type="subTitle"/>
          </p:nvPr>
        </p:nvSpPr>
        <p:spPr>
          <a:xfrm>
            <a:off x="6185688"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Electrical</a:t>
            </a:r>
            <a:endParaRPr/>
          </a:p>
        </p:txBody>
      </p:sp>
      <p:sp>
        <p:nvSpPr>
          <p:cNvPr id="1328" name="Google Shape;1328;p50"/>
          <p:cNvSpPr txBox="1"/>
          <p:nvPr>
            <p:ph idx="6" type="subTitle"/>
          </p:nvPr>
        </p:nvSpPr>
        <p:spPr>
          <a:xfrm>
            <a:off x="6185701"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1329" name="Google Shape;1329;p50"/>
          <p:cNvSpPr txBox="1"/>
          <p:nvPr>
            <p:ph idx="7" type="subTitle"/>
          </p:nvPr>
        </p:nvSpPr>
        <p:spPr>
          <a:xfrm>
            <a:off x="719975"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Engines</a:t>
            </a:r>
            <a:endParaRPr/>
          </a:p>
        </p:txBody>
      </p:sp>
      <p:sp>
        <p:nvSpPr>
          <p:cNvPr id="1330" name="Google Shape;1330;p50"/>
          <p:cNvSpPr txBox="1"/>
          <p:nvPr>
            <p:ph idx="8" type="subTitle"/>
          </p:nvPr>
        </p:nvSpPr>
        <p:spPr>
          <a:xfrm>
            <a:off x="3452838"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Navigation</a:t>
            </a:r>
            <a:endParaRPr/>
          </a:p>
        </p:txBody>
      </p:sp>
      <p:sp>
        <p:nvSpPr>
          <p:cNvPr id="1331" name="Google Shape;1331;p50"/>
          <p:cNvSpPr txBox="1"/>
          <p:nvPr>
            <p:ph idx="9" type="subTitle"/>
          </p:nvPr>
        </p:nvSpPr>
        <p:spPr>
          <a:xfrm>
            <a:off x="3452857"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 and a gas giant</a:t>
            </a:r>
            <a:endParaRPr/>
          </a:p>
        </p:txBody>
      </p:sp>
      <p:sp>
        <p:nvSpPr>
          <p:cNvPr id="1332" name="Google Shape;1332;p50"/>
          <p:cNvSpPr txBox="1"/>
          <p:nvPr>
            <p:ph idx="13" type="subTitle"/>
          </p:nvPr>
        </p:nvSpPr>
        <p:spPr>
          <a:xfrm>
            <a:off x="720000"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a:t>
            </a:r>
            <a:r>
              <a:rPr lang="en"/>
              <a:t>s the biggest planet in our Solar System</a:t>
            </a:r>
            <a:endParaRPr/>
          </a:p>
        </p:txBody>
      </p:sp>
      <p:sp>
        <p:nvSpPr>
          <p:cNvPr id="1333" name="Google Shape;1333;p50"/>
          <p:cNvSpPr txBox="1"/>
          <p:nvPr>
            <p:ph idx="14" type="subTitle"/>
          </p:nvPr>
        </p:nvSpPr>
        <p:spPr>
          <a:xfrm>
            <a:off x="6185688"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Reactor</a:t>
            </a:r>
            <a:endParaRPr/>
          </a:p>
        </p:txBody>
      </p:sp>
      <p:sp>
        <p:nvSpPr>
          <p:cNvPr id="1334" name="Google Shape;1334;p50"/>
          <p:cNvSpPr txBox="1"/>
          <p:nvPr>
            <p:ph idx="15" type="subTitle"/>
          </p:nvPr>
        </p:nvSpPr>
        <p:spPr>
          <a:xfrm>
            <a:off x="6185701"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Neptune is the farthest planet from the Sun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5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Mira HQ Map</a:t>
            </a:r>
            <a:endParaRPr/>
          </a:p>
        </p:txBody>
      </p:sp>
      <p:sp>
        <p:nvSpPr>
          <p:cNvPr id="1340" name="Google Shape;1340;p51"/>
          <p:cNvSpPr txBox="1"/>
          <p:nvPr/>
        </p:nvSpPr>
        <p:spPr>
          <a:xfrm>
            <a:off x="4862550" y="1152525"/>
            <a:ext cx="12786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Greenhouse</a:t>
            </a:r>
            <a:endParaRPr b="1">
              <a:solidFill>
                <a:srgbClr val="60EF01"/>
              </a:solidFill>
              <a:highlight>
                <a:srgbClr val="081D32"/>
              </a:highlight>
              <a:latin typeface="Roboto Mono"/>
              <a:ea typeface="Roboto Mono"/>
              <a:cs typeface="Roboto Mono"/>
              <a:sym typeface="Roboto Mono"/>
            </a:endParaRPr>
          </a:p>
        </p:txBody>
      </p:sp>
      <p:sp>
        <p:nvSpPr>
          <p:cNvPr id="1341" name="Google Shape;1341;p51"/>
          <p:cNvSpPr txBox="1"/>
          <p:nvPr/>
        </p:nvSpPr>
        <p:spPr>
          <a:xfrm>
            <a:off x="7259700" y="2611834"/>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Storage</a:t>
            </a:r>
            <a:endParaRPr b="1">
              <a:solidFill>
                <a:srgbClr val="60EF01"/>
              </a:solidFill>
              <a:highlight>
                <a:srgbClr val="081D32"/>
              </a:highlight>
              <a:latin typeface="Roboto Mono"/>
              <a:ea typeface="Roboto Mono"/>
              <a:cs typeface="Roboto Mono"/>
              <a:sym typeface="Roboto Mono"/>
            </a:endParaRPr>
          </a:p>
        </p:txBody>
      </p:sp>
      <p:sp>
        <p:nvSpPr>
          <p:cNvPr id="1342" name="Google Shape;1342;p51"/>
          <p:cNvSpPr txBox="1"/>
          <p:nvPr/>
        </p:nvSpPr>
        <p:spPr>
          <a:xfrm>
            <a:off x="7259700" y="1906975"/>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Admin</a:t>
            </a:r>
            <a:endParaRPr b="1">
              <a:solidFill>
                <a:srgbClr val="60EF01"/>
              </a:solidFill>
              <a:highlight>
                <a:srgbClr val="081D32"/>
              </a:highlight>
              <a:latin typeface="Roboto Mono"/>
              <a:ea typeface="Roboto Mono"/>
              <a:cs typeface="Roboto Mono"/>
              <a:sym typeface="Roboto Mono"/>
            </a:endParaRPr>
          </a:p>
        </p:txBody>
      </p:sp>
      <p:sp>
        <p:nvSpPr>
          <p:cNvPr id="1343" name="Google Shape;1343;p51"/>
          <p:cNvSpPr txBox="1"/>
          <p:nvPr/>
        </p:nvSpPr>
        <p:spPr>
          <a:xfrm>
            <a:off x="7259700" y="4345801"/>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Balcony</a:t>
            </a:r>
            <a:endParaRPr b="1">
              <a:solidFill>
                <a:srgbClr val="60EF01"/>
              </a:solidFill>
              <a:highlight>
                <a:srgbClr val="081D32"/>
              </a:highlight>
              <a:latin typeface="Roboto Mono"/>
              <a:ea typeface="Roboto Mono"/>
              <a:cs typeface="Roboto Mono"/>
              <a:sym typeface="Roboto Mono"/>
            </a:endParaRPr>
          </a:p>
        </p:txBody>
      </p:sp>
      <p:sp>
        <p:nvSpPr>
          <p:cNvPr id="1344" name="Google Shape;1344;p51"/>
          <p:cNvSpPr txBox="1"/>
          <p:nvPr/>
        </p:nvSpPr>
        <p:spPr>
          <a:xfrm>
            <a:off x="5543625" y="4345800"/>
            <a:ext cx="1749300" cy="257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Communications</a:t>
            </a:r>
            <a:endParaRPr b="1">
              <a:solidFill>
                <a:srgbClr val="60EF01"/>
              </a:solidFill>
              <a:highlight>
                <a:srgbClr val="081D32"/>
              </a:highlight>
              <a:latin typeface="Roboto Mono"/>
              <a:ea typeface="Roboto Mono"/>
              <a:cs typeface="Roboto Mono"/>
              <a:sym typeface="Roboto Mono"/>
            </a:endParaRPr>
          </a:p>
        </p:txBody>
      </p:sp>
      <p:sp>
        <p:nvSpPr>
          <p:cNvPr id="1345" name="Google Shape;1345;p51"/>
          <p:cNvSpPr txBox="1"/>
          <p:nvPr/>
        </p:nvSpPr>
        <p:spPr>
          <a:xfrm>
            <a:off x="2664888" y="4345800"/>
            <a:ext cx="19242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Decontamination</a:t>
            </a:r>
            <a:endParaRPr b="1">
              <a:solidFill>
                <a:srgbClr val="60EF01"/>
              </a:solidFill>
              <a:highlight>
                <a:srgbClr val="081D32"/>
              </a:highlight>
              <a:latin typeface="Roboto Mono"/>
              <a:ea typeface="Roboto Mono"/>
              <a:cs typeface="Roboto Mono"/>
              <a:sym typeface="Roboto Mono"/>
            </a:endParaRPr>
          </a:p>
        </p:txBody>
      </p:sp>
      <p:sp>
        <p:nvSpPr>
          <p:cNvPr id="1346" name="Google Shape;1346;p51"/>
          <p:cNvSpPr txBox="1"/>
          <p:nvPr/>
        </p:nvSpPr>
        <p:spPr>
          <a:xfrm>
            <a:off x="949450" y="2611825"/>
            <a:ext cx="1164300" cy="2577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Reactor</a:t>
            </a:r>
            <a:endParaRPr b="1">
              <a:solidFill>
                <a:srgbClr val="60EF01"/>
              </a:solidFill>
              <a:highlight>
                <a:srgbClr val="081D32"/>
              </a:highlight>
              <a:latin typeface="Roboto Mono"/>
              <a:ea typeface="Roboto Mono"/>
              <a:cs typeface="Roboto Mono"/>
              <a:sym typeface="Roboto Mono"/>
            </a:endParaRPr>
          </a:p>
        </p:txBody>
      </p:sp>
      <p:sp>
        <p:nvSpPr>
          <p:cNvPr id="1347" name="Google Shape;1347;p51"/>
          <p:cNvSpPr txBox="1"/>
          <p:nvPr/>
        </p:nvSpPr>
        <p:spPr>
          <a:xfrm>
            <a:off x="7259700" y="3316681"/>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Cafeteria</a:t>
            </a:r>
            <a:endParaRPr b="1">
              <a:solidFill>
                <a:srgbClr val="60EF01"/>
              </a:solidFill>
              <a:highlight>
                <a:srgbClr val="081D32"/>
              </a:highlight>
              <a:latin typeface="Roboto Mono"/>
              <a:ea typeface="Roboto Mono"/>
              <a:cs typeface="Roboto Mono"/>
              <a:sym typeface="Roboto Mono"/>
            </a:endParaRPr>
          </a:p>
        </p:txBody>
      </p:sp>
      <p:sp>
        <p:nvSpPr>
          <p:cNvPr id="1348" name="Google Shape;1348;p51"/>
          <p:cNvSpPr txBox="1"/>
          <p:nvPr/>
        </p:nvSpPr>
        <p:spPr>
          <a:xfrm>
            <a:off x="3405750" y="1152525"/>
            <a:ext cx="14589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Laboratory</a:t>
            </a:r>
            <a:endParaRPr b="1">
              <a:solidFill>
                <a:srgbClr val="60EF01"/>
              </a:solidFill>
              <a:highlight>
                <a:srgbClr val="081D32"/>
              </a:highlight>
              <a:latin typeface="Roboto Mono"/>
              <a:ea typeface="Roboto Mono"/>
              <a:cs typeface="Roboto Mono"/>
              <a:sym typeface="Roboto Mono"/>
            </a:endParaRPr>
          </a:p>
        </p:txBody>
      </p:sp>
      <p:sp>
        <p:nvSpPr>
          <p:cNvPr id="1349" name="Google Shape;1349;p51"/>
          <p:cNvSpPr txBox="1"/>
          <p:nvPr/>
        </p:nvSpPr>
        <p:spPr>
          <a:xfrm>
            <a:off x="4620325" y="4345800"/>
            <a:ext cx="8301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MedBay</a:t>
            </a:r>
            <a:endParaRPr b="1">
              <a:solidFill>
                <a:srgbClr val="60EF01"/>
              </a:solidFill>
              <a:highlight>
                <a:srgbClr val="081D32"/>
              </a:highlight>
              <a:latin typeface="Roboto Mono"/>
              <a:ea typeface="Roboto Mono"/>
              <a:cs typeface="Roboto Mono"/>
              <a:sym typeface="Roboto Mono"/>
            </a:endParaRPr>
          </a:p>
        </p:txBody>
      </p:sp>
      <p:sp>
        <p:nvSpPr>
          <p:cNvPr id="1350" name="Google Shape;1350;p51"/>
          <p:cNvSpPr txBox="1"/>
          <p:nvPr/>
        </p:nvSpPr>
        <p:spPr>
          <a:xfrm>
            <a:off x="949450" y="1906975"/>
            <a:ext cx="1164300" cy="257700"/>
          </a:xfrm>
          <a:prstGeom prst="rect">
            <a:avLst/>
          </a:prstGeom>
          <a:noFill/>
          <a:ln>
            <a:noFill/>
          </a:ln>
        </p:spPr>
        <p:txBody>
          <a:bodyPr anchorCtr="0" anchor="t" bIns="91425" lIns="91425" spcFirstLastPara="1" rIns="90000"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Office</a:t>
            </a:r>
            <a:endParaRPr b="1">
              <a:solidFill>
                <a:srgbClr val="60EF01"/>
              </a:solidFill>
              <a:highlight>
                <a:srgbClr val="081D32"/>
              </a:highlight>
              <a:latin typeface="Roboto Mono"/>
              <a:ea typeface="Roboto Mono"/>
              <a:cs typeface="Roboto Mono"/>
              <a:sym typeface="Roboto Mono"/>
            </a:endParaRPr>
          </a:p>
        </p:txBody>
      </p:sp>
      <p:sp>
        <p:nvSpPr>
          <p:cNvPr id="1351" name="Google Shape;1351;p51"/>
          <p:cNvSpPr txBox="1"/>
          <p:nvPr/>
        </p:nvSpPr>
        <p:spPr>
          <a:xfrm>
            <a:off x="720000" y="3316675"/>
            <a:ext cx="1389900" cy="257700"/>
          </a:xfrm>
          <a:prstGeom prst="rect">
            <a:avLst/>
          </a:prstGeom>
          <a:noFill/>
          <a:ln>
            <a:noFill/>
          </a:ln>
        </p:spPr>
        <p:txBody>
          <a:bodyPr anchorCtr="0" anchor="t" bIns="91425" lIns="91425" spcFirstLastPara="1" rIns="90000"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Locker Room</a:t>
            </a:r>
            <a:endParaRPr b="1">
              <a:solidFill>
                <a:srgbClr val="60EF01"/>
              </a:solidFill>
              <a:highlight>
                <a:srgbClr val="081D32"/>
              </a:highlight>
              <a:latin typeface="Roboto Mono"/>
              <a:ea typeface="Roboto Mono"/>
              <a:cs typeface="Roboto Mono"/>
              <a:sym typeface="Roboto Mono"/>
            </a:endParaRPr>
          </a:p>
        </p:txBody>
      </p:sp>
      <p:sp>
        <p:nvSpPr>
          <p:cNvPr id="1352" name="Google Shape;1352;p51"/>
          <p:cNvSpPr txBox="1"/>
          <p:nvPr/>
        </p:nvSpPr>
        <p:spPr>
          <a:xfrm>
            <a:off x="945600" y="4345800"/>
            <a:ext cx="1164300" cy="2577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Launchpad</a:t>
            </a:r>
            <a:endParaRPr b="1">
              <a:solidFill>
                <a:srgbClr val="60EF01"/>
              </a:solidFill>
              <a:highlight>
                <a:srgbClr val="081D32"/>
              </a:highlight>
              <a:latin typeface="Roboto Mono"/>
              <a:ea typeface="Roboto Mono"/>
              <a:cs typeface="Roboto Mono"/>
              <a:sym typeface="Roboto Mono"/>
            </a:endParaRPr>
          </a:p>
        </p:txBody>
      </p:sp>
      <p:grpSp>
        <p:nvGrpSpPr>
          <p:cNvPr id="1353" name="Google Shape;1353;p51"/>
          <p:cNvGrpSpPr/>
          <p:nvPr/>
        </p:nvGrpSpPr>
        <p:grpSpPr>
          <a:xfrm>
            <a:off x="2780558" y="1562825"/>
            <a:ext cx="3582885" cy="2702107"/>
            <a:chOff x="2780558" y="1562825"/>
            <a:chExt cx="3582885" cy="2702107"/>
          </a:xfrm>
        </p:grpSpPr>
        <p:sp>
          <p:nvSpPr>
            <p:cNvPr id="1354" name="Google Shape;1354;p51"/>
            <p:cNvSpPr/>
            <p:nvPr/>
          </p:nvSpPr>
          <p:spPr>
            <a:xfrm>
              <a:off x="5362174" y="3376703"/>
              <a:ext cx="994295" cy="597528"/>
            </a:xfrm>
            <a:custGeom>
              <a:rect b="b" l="l" r="r" t="t"/>
              <a:pathLst>
                <a:path extrusionOk="0" h="25623" w="42637">
                  <a:moveTo>
                    <a:pt x="0" y="1"/>
                  </a:moveTo>
                  <a:lnTo>
                    <a:pt x="0" y="25623"/>
                  </a:lnTo>
                  <a:lnTo>
                    <a:pt x="42636" y="25623"/>
                  </a:lnTo>
                  <a:lnTo>
                    <a:pt x="42636" y="1"/>
                  </a:lnTo>
                  <a:close/>
                </a:path>
              </a:pathLst>
            </a:custGeom>
            <a:solidFill>
              <a:srgbClr val="E2E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1"/>
            <p:cNvSpPr/>
            <p:nvPr/>
          </p:nvSpPr>
          <p:spPr>
            <a:xfrm>
              <a:off x="3805649" y="2458792"/>
              <a:ext cx="424564" cy="613642"/>
            </a:xfrm>
            <a:custGeom>
              <a:rect b="b" l="l" r="r" t="t"/>
              <a:pathLst>
                <a:path extrusionOk="0" h="26314" w="18206">
                  <a:moveTo>
                    <a:pt x="1" y="1"/>
                  </a:moveTo>
                  <a:lnTo>
                    <a:pt x="1" y="26314"/>
                  </a:lnTo>
                  <a:lnTo>
                    <a:pt x="18205" y="26314"/>
                  </a:lnTo>
                  <a:lnTo>
                    <a:pt x="18205" y="1"/>
                  </a:lnTo>
                  <a:close/>
                </a:path>
              </a:pathLst>
            </a:custGeom>
            <a:solidFill>
              <a:srgbClr val="8E8D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1"/>
            <p:cNvSpPr/>
            <p:nvPr/>
          </p:nvSpPr>
          <p:spPr>
            <a:xfrm>
              <a:off x="3803993" y="2458792"/>
              <a:ext cx="426220" cy="377924"/>
            </a:xfrm>
            <a:custGeom>
              <a:rect b="b" l="l" r="r" t="t"/>
              <a:pathLst>
                <a:path extrusionOk="0" h="16206" w="18277">
                  <a:moveTo>
                    <a:pt x="0" y="1"/>
                  </a:moveTo>
                  <a:lnTo>
                    <a:pt x="0" y="16205"/>
                  </a:lnTo>
                  <a:lnTo>
                    <a:pt x="18276" y="16205"/>
                  </a:lnTo>
                  <a:lnTo>
                    <a:pt x="18276" y="1"/>
                  </a:lnTo>
                  <a:close/>
                </a:path>
              </a:pathLst>
            </a:cu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1"/>
            <p:cNvSpPr/>
            <p:nvPr/>
          </p:nvSpPr>
          <p:spPr>
            <a:xfrm>
              <a:off x="4911263" y="1687492"/>
              <a:ext cx="899895" cy="552264"/>
            </a:xfrm>
            <a:custGeom>
              <a:rect b="b" l="l" r="r" t="t"/>
              <a:pathLst>
                <a:path extrusionOk="0" h="23682" w="38589">
                  <a:moveTo>
                    <a:pt x="19289" y="0"/>
                  </a:moveTo>
                  <a:cubicBezTo>
                    <a:pt x="8644" y="0"/>
                    <a:pt x="0" y="5299"/>
                    <a:pt x="0" y="11835"/>
                  </a:cubicBezTo>
                  <a:cubicBezTo>
                    <a:pt x="0" y="18383"/>
                    <a:pt x="8644" y="23682"/>
                    <a:pt x="19289" y="23682"/>
                  </a:cubicBezTo>
                  <a:cubicBezTo>
                    <a:pt x="29945" y="23682"/>
                    <a:pt x="38589" y="18383"/>
                    <a:pt x="38589" y="11835"/>
                  </a:cubicBezTo>
                  <a:cubicBezTo>
                    <a:pt x="38589" y="5299"/>
                    <a:pt x="29945" y="0"/>
                    <a:pt x="19289" y="0"/>
                  </a:cubicBezTo>
                  <a:close/>
                </a:path>
              </a:pathLst>
            </a:custGeom>
            <a:solidFill>
              <a:srgbClr val="C8DB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1"/>
            <p:cNvSpPr/>
            <p:nvPr/>
          </p:nvSpPr>
          <p:spPr>
            <a:xfrm>
              <a:off x="5721439" y="3179862"/>
              <a:ext cx="220770" cy="250457"/>
            </a:xfrm>
            <a:custGeom>
              <a:rect b="b" l="l" r="r" t="t"/>
              <a:pathLst>
                <a:path extrusionOk="0" h="10740" w="9467">
                  <a:moveTo>
                    <a:pt x="1" y="0"/>
                  </a:moveTo>
                  <a:lnTo>
                    <a:pt x="1" y="10740"/>
                  </a:lnTo>
                  <a:lnTo>
                    <a:pt x="9466" y="10740"/>
                  </a:lnTo>
                  <a:lnTo>
                    <a:pt x="9466"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1"/>
            <p:cNvSpPr/>
            <p:nvPr/>
          </p:nvSpPr>
          <p:spPr>
            <a:xfrm>
              <a:off x="4777151" y="3179862"/>
              <a:ext cx="209927" cy="250457"/>
            </a:xfrm>
            <a:custGeom>
              <a:rect b="b" l="l" r="r" t="t"/>
              <a:pathLst>
                <a:path extrusionOk="0" h="10740" w="9002">
                  <a:moveTo>
                    <a:pt x="1" y="0"/>
                  </a:moveTo>
                  <a:lnTo>
                    <a:pt x="1" y="10740"/>
                  </a:lnTo>
                  <a:lnTo>
                    <a:pt x="9002" y="10740"/>
                  </a:lnTo>
                  <a:lnTo>
                    <a:pt x="9002"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1"/>
            <p:cNvSpPr/>
            <p:nvPr/>
          </p:nvSpPr>
          <p:spPr>
            <a:xfrm>
              <a:off x="4832955" y="3202901"/>
              <a:ext cx="195212" cy="195492"/>
            </a:xfrm>
            <a:custGeom>
              <a:rect b="b" l="l" r="r" t="t"/>
              <a:pathLst>
                <a:path extrusionOk="0" h="8383" w="8371">
                  <a:moveTo>
                    <a:pt x="2144" y="0"/>
                  </a:moveTo>
                  <a:lnTo>
                    <a:pt x="1" y="2144"/>
                  </a:lnTo>
                  <a:lnTo>
                    <a:pt x="6228" y="8382"/>
                  </a:lnTo>
                  <a:lnTo>
                    <a:pt x="8371" y="6239"/>
                  </a:lnTo>
                  <a:lnTo>
                    <a:pt x="2144"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1"/>
            <p:cNvSpPr/>
            <p:nvPr/>
          </p:nvSpPr>
          <p:spPr>
            <a:xfrm>
              <a:off x="5585111" y="3202901"/>
              <a:ext cx="195492" cy="195492"/>
            </a:xfrm>
            <a:custGeom>
              <a:rect b="b" l="l" r="r" t="t"/>
              <a:pathLst>
                <a:path extrusionOk="0" h="8383" w="8383">
                  <a:moveTo>
                    <a:pt x="2144" y="0"/>
                  </a:moveTo>
                  <a:lnTo>
                    <a:pt x="1" y="2144"/>
                  </a:lnTo>
                  <a:lnTo>
                    <a:pt x="6228" y="8382"/>
                  </a:lnTo>
                  <a:lnTo>
                    <a:pt x="8383" y="6239"/>
                  </a:lnTo>
                  <a:lnTo>
                    <a:pt x="2144"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1"/>
            <p:cNvSpPr/>
            <p:nvPr/>
          </p:nvSpPr>
          <p:spPr>
            <a:xfrm>
              <a:off x="4777151" y="3430292"/>
              <a:ext cx="209927" cy="687217"/>
            </a:xfrm>
            <a:custGeom>
              <a:rect b="b" l="l" r="r" t="t"/>
              <a:pathLst>
                <a:path extrusionOk="0" h="29469" w="9002">
                  <a:moveTo>
                    <a:pt x="1" y="1"/>
                  </a:moveTo>
                  <a:lnTo>
                    <a:pt x="1" y="29469"/>
                  </a:lnTo>
                  <a:lnTo>
                    <a:pt x="9002" y="29469"/>
                  </a:lnTo>
                  <a:lnTo>
                    <a:pt x="9002" y="1"/>
                  </a:lnTo>
                  <a:close/>
                </a:path>
              </a:pathLst>
            </a:custGeom>
            <a:solidFill>
              <a:srgbClr val="E2E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1"/>
            <p:cNvSpPr/>
            <p:nvPr/>
          </p:nvSpPr>
          <p:spPr>
            <a:xfrm>
              <a:off x="4230185" y="3072404"/>
              <a:ext cx="205473" cy="659443"/>
            </a:xfrm>
            <a:custGeom>
              <a:rect b="b" l="l" r="r" t="t"/>
              <a:pathLst>
                <a:path extrusionOk="0" h="28278" w="8811">
                  <a:moveTo>
                    <a:pt x="0" y="1"/>
                  </a:moveTo>
                  <a:lnTo>
                    <a:pt x="0" y="28278"/>
                  </a:lnTo>
                  <a:lnTo>
                    <a:pt x="8811" y="28278"/>
                  </a:lnTo>
                  <a:lnTo>
                    <a:pt x="88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1"/>
            <p:cNvSpPr/>
            <p:nvPr/>
          </p:nvSpPr>
          <p:spPr>
            <a:xfrm>
              <a:off x="4298489" y="3072404"/>
              <a:ext cx="59163" cy="659443"/>
            </a:xfrm>
            <a:custGeom>
              <a:rect b="b" l="l" r="r" t="t"/>
              <a:pathLst>
                <a:path extrusionOk="0" h="28278" w="2537">
                  <a:moveTo>
                    <a:pt x="0" y="1"/>
                  </a:moveTo>
                  <a:lnTo>
                    <a:pt x="0" y="28278"/>
                  </a:lnTo>
                  <a:lnTo>
                    <a:pt x="2536" y="28278"/>
                  </a:lnTo>
                  <a:lnTo>
                    <a:pt x="2536" y="1"/>
                  </a:lnTo>
                  <a:close/>
                </a:path>
              </a:pathLst>
            </a:custGeom>
            <a:solidFill>
              <a:srgbClr val="1E2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1"/>
            <p:cNvSpPr/>
            <p:nvPr/>
          </p:nvSpPr>
          <p:spPr>
            <a:xfrm>
              <a:off x="4125223" y="3915902"/>
              <a:ext cx="651957" cy="201601"/>
            </a:xfrm>
            <a:custGeom>
              <a:rect b="b" l="l" r="r" t="t"/>
              <a:pathLst>
                <a:path extrusionOk="0" h="8645" w="27957">
                  <a:moveTo>
                    <a:pt x="1" y="1"/>
                  </a:moveTo>
                  <a:lnTo>
                    <a:pt x="1" y="8645"/>
                  </a:lnTo>
                  <a:lnTo>
                    <a:pt x="27957" y="8645"/>
                  </a:lnTo>
                  <a:lnTo>
                    <a:pt x="27957" y="1"/>
                  </a:lnTo>
                  <a:close/>
                </a:path>
              </a:pathLst>
            </a:custGeom>
            <a:solidFill>
              <a:srgbClr val="7062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1"/>
            <p:cNvSpPr/>
            <p:nvPr/>
          </p:nvSpPr>
          <p:spPr>
            <a:xfrm>
              <a:off x="3792053" y="3968372"/>
              <a:ext cx="333196" cy="187726"/>
            </a:xfrm>
            <a:custGeom>
              <a:rect b="b" l="l" r="r" t="t"/>
              <a:pathLst>
                <a:path extrusionOk="0" h="8050" w="14288">
                  <a:moveTo>
                    <a:pt x="0" y="1"/>
                  </a:moveTo>
                  <a:lnTo>
                    <a:pt x="0" y="8050"/>
                  </a:lnTo>
                  <a:lnTo>
                    <a:pt x="14288" y="8050"/>
                  </a:lnTo>
                  <a:lnTo>
                    <a:pt x="14288"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1"/>
            <p:cNvSpPr/>
            <p:nvPr/>
          </p:nvSpPr>
          <p:spPr>
            <a:xfrm>
              <a:off x="3246743" y="3931736"/>
              <a:ext cx="545338" cy="224362"/>
            </a:xfrm>
            <a:custGeom>
              <a:rect b="b" l="l" r="r" t="t"/>
              <a:pathLst>
                <a:path extrusionOk="0" h="9621" w="23385">
                  <a:moveTo>
                    <a:pt x="0" y="0"/>
                  </a:moveTo>
                  <a:lnTo>
                    <a:pt x="0" y="1572"/>
                  </a:lnTo>
                  <a:lnTo>
                    <a:pt x="0" y="2929"/>
                  </a:lnTo>
                  <a:lnTo>
                    <a:pt x="0" y="9621"/>
                  </a:lnTo>
                  <a:lnTo>
                    <a:pt x="23384" y="9621"/>
                  </a:lnTo>
                  <a:lnTo>
                    <a:pt x="23384" y="1572"/>
                  </a:lnTo>
                  <a:lnTo>
                    <a:pt x="13169" y="1572"/>
                  </a:lnTo>
                  <a:lnTo>
                    <a:pt x="13169" y="0"/>
                  </a:lnTo>
                  <a:close/>
                </a:path>
              </a:pathLst>
            </a:custGeom>
            <a:solidFill>
              <a:srgbClr val="516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1"/>
            <p:cNvSpPr/>
            <p:nvPr/>
          </p:nvSpPr>
          <p:spPr>
            <a:xfrm>
              <a:off x="2787227" y="3197072"/>
              <a:ext cx="987369" cy="734697"/>
            </a:xfrm>
            <a:custGeom>
              <a:rect b="b" l="l" r="r" t="t"/>
              <a:pathLst>
                <a:path extrusionOk="0" h="31505" w="42340">
                  <a:moveTo>
                    <a:pt x="1" y="0"/>
                  </a:moveTo>
                  <a:lnTo>
                    <a:pt x="1" y="31504"/>
                  </a:lnTo>
                  <a:lnTo>
                    <a:pt x="42339" y="31504"/>
                  </a:lnTo>
                  <a:lnTo>
                    <a:pt x="42339" y="0"/>
                  </a:lnTo>
                  <a:close/>
                </a:path>
              </a:pathLst>
            </a:custGeom>
            <a:solidFill>
              <a:srgbClr val="E8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1"/>
            <p:cNvSpPr/>
            <p:nvPr/>
          </p:nvSpPr>
          <p:spPr>
            <a:xfrm>
              <a:off x="4875164" y="2533765"/>
              <a:ext cx="952389" cy="828816"/>
            </a:xfrm>
            <a:custGeom>
              <a:rect b="b" l="l" r="r" t="t"/>
              <a:pathLst>
                <a:path extrusionOk="0" h="35541" w="40840">
                  <a:moveTo>
                    <a:pt x="16419" y="0"/>
                  </a:moveTo>
                  <a:lnTo>
                    <a:pt x="16419" y="12812"/>
                  </a:lnTo>
                  <a:lnTo>
                    <a:pt x="1" y="29242"/>
                  </a:lnTo>
                  <a:lnTo>
                    <a:pt x="6228" y="35469"/>
                  </a:lnTo>
                  <a:lnTo>
                    <a:pt x="20515" y="21194"/>
                  </a:lnTo>
                  <a:lnTo>
                    <a:pt x="34862" y="35541"/>
                  </a:lnTo>
                  <a:lnTo>
                    <a:pt x="40839" y="29254"/>
                  </a:lnTo>
                  <a:lnTo>
                    <a:pt x="25242" y="13454"/>
                  </a:lnTo>
                  <a:lnTo>
                    <a:pt x="25242"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1"/>
            <p:cNvSpPr/>
            <p:nvPr/>
          </p:nvSpPr>
          <p:spPr>
            <a:xfrm>
              <a:off x="5463778" y="2020661"/>
              <a:ext cx="335435" cy="438159"/>
            </a:xfrm>
            <a:custGeom>
              <a:rect b="b" l="l" r="r" t="t"/>
              <a:pathLst>
                <a:path extrusionOk="0" h="18789" w="14384">
                  <a:moveTo>
                    <a:pt x="1" y="1"/>
                  </a:moveTo>
                  <a:lnTo>
                    <a:pt x="1" y="18789"/>
                  </a:lnTo>
                  <a:lnTo>
                    <a:pt x="14384" y="18789"/>
                  </a:lnTo>
                  <a:lnTo>
                    <a:pt x="14384" y="1"/>
                  </a:lnTo>
                  <a:close/>
                </a:path>
              </a:pathLst>
            </a:custGeom>
            <a:solidFill>
              <a:srgbClr val="7C9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1"/>
            <p:cNvSpPr/>
            <p:nvPr/>
          </p:nvSpPr>
          <p:spPr>
            <a:xfrm>
              <a:off x="4922923" y="2020661"/>
              <a:ext cx="339026" cy="438159"/>
            </a:xfrm>
            <a:custGeom>
              <a:rect b="b" l="l" r="r" t="t"/>
              <a:pathLst>
                <a:path extrusionOk="0" h="18789" w="14538">
                  <a:moveTo>
                    <a:pt x="0" y="1"/>
                  </a:moveTo>
                  <a:lnTo>
                    <a:pt x="0" y="18789"/>
                  </a:lnTo>
                  <a:lnTo>
                    <a:pt x="14538" y="18789"/>
                  </a:lnTo>
                  <a:lnTo>
                    <a:pt x="14538" y="1"/>
                  </a:lnTo>
                  <a:close/>
                </a:path>
              </a:pathLst>
            </a:custGeom>
            <a:solidFill>
              <a:srgbClr val="E2E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1"/>
            <p:cNvSpPr/>
            <p:nvPr/>
          </p:nvSpPr>
          <p:spPr>
            <a:xfrm>
              <a:off x="4435656" y="2581804"/>
              <a:ext cx="424541" cy="490629"/>
            </a:xfrm>
            <a:custGeom>
              <a:rect b="b" l="l" r="r" t="t"/>
              <a:pathLst>
                <a:path extrusionOk="0" h="21039" w="18205">
                  <a:moveTo>
                    <a:pt x="0" y="0"/>
                  </a:moveTo>
                  <a:lnTo>
                    <a:pt x="0" y="21039"/>
                  </a:lnTo>
                  <a:lnTo>
                    <a:pt x="18205" y="21039"/>
                  </a:lnTo>
                  <a:lnTo>
                    <a:pt x="18205" y="0"/>
                  </a:lnTo>
                  <a:close/>
                </a:path>
              </a:pathLst>
            </a:custGeom>
            <a:solidFill>
              <a:srgbClr val="E8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p:nvPr/>
          </p:nvSpPr>
          <p:spPr>
            <a:xfrm>
              <a:off x="4125223" y="3379758"/>
              <a:ext cx="651957" cy="536173"/>
            </a:xfrm>
            <a:custGeom>
              <a:rect b="b" l="l" r="r" t="t"/>
              <a:pathLst>
                <a:path extrusionOk="0" h="22992" w="27957">
                  <a:moveTo>
                    <a:pt x="17074" y="1"/>
                  </a:moveTo>
                  <a:lnTo>
                    <a:pt x="17074" y="12383"/>
                  </a:lnTo>
                  <a:lnTo>
                    <a:pt x="1" y="12383"/>
                  </a:lnTo>
                  <a:lnTo>
                    <a:pt x="1" y="22992"/>
                  </a:lnTo>
                  <a:lnTo>
                    <a:pt x="27957" y="22992"/>
                  </a:lnTo>
                  <a:lnTo>
                    <a:pt x="27957" y="1"/>
                  </a:lnTo>
                  <a:close/>
                </a:path>
              </a:pathLst>
            </a:custGeom>
            <a:solidFill>
              <a:srgbClr val="E8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1"/>
            <p:cNvSpPr/>
            <p:nvPr/>
          </p:nvSpPr>
          <p:spPr>
            <a:xfrm>
              <a:off x="4987052" y="3714326"/>
              <a:ext cx="309620" cy="403179"/>
            </a:xfrm>
            <a:custGeom>
              <a:rect b="b" l="l" r="r" t="t"/>
              <a:pathLst>
                <a:path extrusionOk="0" h="17289" w="13277">
                  <a:moveTo>
                    <a:pt x="1" y="1"/>
                  </a:moveTo>
                  <a:lnTo>
                    <a:pt x="1" y="17289"/>
                  </a:lnTo>
                  <a:lnTo>
                    <a:pt x="13276" y="17289"/>
                  </a:lnTo>
                  <a:lnTo>
                    <a:pt x="13276" y="1"/>
                  </a:lnTo>
                  <a:close/>
                </a:path>
              </a:pathLst>
            </a:custGeom>
            <a:solidFill>
              <a:srgbClr val="E8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1"/>
            <p:cNvSpPr/>
            <p:nvPr/>
          </p:nvSpPr>
          <p:spPr>
            <a:xfrm>
              <a:off x="4987052" y="3383933"/>
              <a:ext cx="309620" cy="330421"/>
            </a:xfrm>
            <a:custGeom>
              <a:rect b="b" l="l" r="r" t="t"/>
              <a:pathLst>
                <a:path extrusionOk="0" h="14169" w="13277">
                  <a:moveTo>
                    <a:pt x="1" y="0"/>
                  </a:moveTo>
                  <a:lnTo>
                    <a:pt x="1" y="14169"/>
                  </a:lnTo>
                  <a:lnTo>
                    <a:pt x="13276" y="14169"/>
                  </a:lnTo>
                  <a:lnTo>
                    <a:pt x="13276" y="0"/>
                  </a:lnTo>
                  <a:close/>
                </a:path>
              </a:pathLst>
            </a:custGeom>
            <a:solidFill>
              <a:srgbClr val="48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1"/>
            <p:cNvSpPr/>
            <p:nvPr/>
          </p:nvSpPr>
          <p:spPr>
            <a:xfrm>
              <a:off x="5365229" y="3377543"/>
              <a:ext cx="289331" cy="466470"/>
            </a:xfrm>
            <a:custGeom>
              <a:rect b="b" l="l" r="r" t="t"/>
              <a:pathLst>
                <a:path extrusionOk="0" h="20003" w="12407">
                  <a:moveTo>
                    <a:pt x="0" y="0"/>
                  </a:moveTo>
                  <a:lnTo>
                    <a:pt x="0" y="20003"/>
                  </a:lnTo>
                  <a:lnTo>
                    <a:pt x="12406" y="20003"/>
                  </a:lnTo>
                  <a:lnTo>
                    <a:pt x="12406" y="0"/>
                  </a:lnTo>
                  <a:close/>
                </a:path>
              </a:pathLst>
            </a:custGeom>
            <a:solidFill>
              <a:srgbClr val="7C9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1"/>
            <p:cNvSpPr/>
            <p:nvPr/>
          </p:nvSpPr>
          <p:spPr>
            <a:xfrm>
              <a:off x="5559296" y="3977256"/>
              <a:ext cx="797171" cy="189382"/>
            </a:xfrm>
            <a:custGeom>
              <a:rect b="b" l="l" r="r" t="t"/>
              <a:pathLst>
                <a:path extrusionOk="0" h="8121" w="34184">
                  <a:moveTo>
                    <a:pt x="1" y="1"/>
                  </a:moveTo>
                  <a:lnTo>
                    <a:pt x="1" y="8121"/>
                  </a:lnTo>
                  <a:lnTo>
                    <a:pt x="34183" y="8121"/>
                  </a:lnTo>
                  <a:lnTo>
                    <a:pt x="34183" y="1"/>
                  </a:lnTo>
                  <a:close/>
                </a:path>
              </a:pathLst>
            </a:custGeom>
            <a:solidFill>
              <a:srgbClr val="48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1"/>
            <p:cNvSpPr/>
            <p:nvPr/>
          </p:nvSpPr>
          <p:spPr>
            <a:xfrm>
              <a:off x="5361055" y="4036139"/>
              <a:ext cx="216036" cy="221866"/>
            </a:xfrm>
            <a:custGeom>
              <a:rect b="b" l="l" r="r" t="t"/>
              <a:pathLst>
                <a:path extrusionOk="0" h="9514" w="9264">
                  <a:moveTo>
                    <a:pt x="1" y="0"/>
                  </a:moveTo>
                  <a:lnTo>
                    <a:pt x="1" y="9513"/>
                  </a:lnTo>
                  <a:lnTo>
                    <a:pt x="9264" y="9513"/>
                  </a:lnTo>
                  <a:lnTo>
                    <a:pt x="9264" y="0"/>
                  </a:lnTo>
                  <a:close/>
                </a:path>
              </a:pathLst>
            </a:custGeom>
            <a:solidFill>
              <a:srgbClr val="CCCA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1"/>
            <p:cNvSpPr/>
            <p:nvPr/>
          </p:nvSpPr>
          <p:spPr>
            <a:xfrm>
              <a:off x="4230185" y="2581804"/>
              <a:ext cx="205473" cy="509519"/>
            </a:xfrm>
            <a:custGeom>
              <a:rect b="b" l="l" r="r" t="t"/>
              <a:pathLst>
                <a:path extrusionOk="0" h="21849" w="8811">
                  <a:moveTo>
                    <a:pt x="0" y="0"/>
                  </a:moveTo>
                  <a:lnTo>
                    <a:pt x="0" y="21848"/>
                  </a:lnTo>
                  <a:lnTo>
                    <a:pt x="8811" y="21848"/>
                  </a:lnTo>
                  <a:lnTo>
                    <a:pt x="8811" y="0"/>
                  </a:lnTo>
                  <a:close/>
                </a:path>
              </a:pathLst>
            </a:custGeom>
            <a:solidFill>
              <a:srgbClr val="48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1"/>
            <p:cNvSpPr/>
            <p:nvPr/>
          </p:nvSpPr>
          <p:spPr>
            <a:xfrm>
              <a:off x="5258051" y="2020661"/>
              <a:ext cx="205752" cy="512853"/>
            </a:xfrm>
            <a:custGeom>
              <a:rect b="b" l="l" r="r" t="t"/>
              <a:pathLst>
                <a:path extrusionOk="0" h="21992" w="8823">
                  <a:moveTo>
                    <a:pt x="0" y="1"/>
                  </a:moveTo>
                  <a:lnTo>
                    <a:pt x="0" y="21992"/>
                  </a:lnTo>
                  <a:lnTo>
                    <a:pt x="8823" y="21992"/>
                  </a:lnTo>
                  <a:lnTo>
                    <a:pt x="8823" y="1"/>
                  </a:lnTo>
                  <a:close/>
                </a:path>
              </a:pathLst>
            </a:custGeom>
            <a:solidFill>
              <a:srgbClr val="48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1"/>
            <p:cNvSpPr/>
            <p:nvPr/>
          </p:nvSpPr>
          <p:spPr>
            <a:xfrm>
              <a:off x="5317470" y="2007625"/>
              <a:ext cx="86914" cy="316826"/>
            </a:xfrm>
            <a:custGeom>
              <a:rect b="b" l="l" r="r" t="t"/>
              <a:pathLst>
                <a:path extrusionOk="0" h="13586" w="3727">
                  <a:moveTo>
                    <a:pt x="0" y="0"/>
                  </a:moveTo>
                  <a:lnTo>
                    <a:pt x="0" y="13585"/>
                  </a:lnTo>
                  <a:lnTo>
                    <a:pt x="3727" y="13585"/>
                  </a:lnTo>
                  <a:lnTo>
                    <a:pt x="3727" y="0"/>
                  </a:lnTo>
                  <a:close/>
                </a:path>
              </a:pathLst>
            </a:custGeom>
            <a:solidFill>
              <a:srgbClr val="C8DB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1"/>
            <p:cNvSpPr/>
            <p:nvPr/>
          </p:nvSpPr>
          <p:spPr>
            <a:xfrm>
              <a:off x="5365229" y="3781790"/>
              <a:ext cx="88873" cy="71103"/>
            </a:xfrm>
            <a:custGeom>
              <a:rect b="b" l="l" r="r" t="t"/>
              <a:pathLst>
                <a:path extrusionOk="0" h="3049" w="3811">
                  <a:moveTo>
                    <a:pt x="0" y="1"/>
                  </a:moveTo>
                  <a:lnTo>
                    <a:pt x="0" y="3049"/>
                  </a:lnTo>
                  <a:lnTo>
                    <a:pt x="3810" y="3049"/>
                  </a:lnTo>
                  <a:lnTo>
                    <a:pt x="3810" y="1"/>
                  </a:lnTo>
                  <a:close/>
                </a:path>
              </a:pathLst>
            </a:custGeom>
            <a:solidFill>
              <a:srgbClr val="C1BF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1"/>
            <p:cNvSpPr/>
            <p:nvPr/>
          </p:nvSpPr>
          <p:spPr>
            <a:xfrm>
              <a:off x="5364389" y="3780974"/>
              <a:ext cx="90528" cy="72758"/>
            </a:xfrm>
            <a:custGeom>
              <a:rect b="b" l="l" r="r" t="t"/>
              <a:pathLst>
                <a:path extrusionOk="0" h="3120" w="3882">
                  <a:moveTo>
                    <a:pt x="3799" y="60"/>
                  </a:moveTo>
                  <a:lnTo>
                    <a:pt x="3799" y="3036"/>
                  </a:lnTo>
                  <a:lnTo>
                    <a:pt x="72" y="3036"/>
                  </a:lnTo>
                  <a:lnTo>
                    <a:pt x="72" y="60"/>
                  </a:lnTo>
                  <a:close/>
                  <a:moveTo>
                    <a:pt x="36" y="0"/>
                  </a:moveTo>
                  <a:cubicBezTo>
                    <a:pt x="12" y="0"/>
                    <a:pt x="0" y="12"/>
                    <a:pt x="0" y="36"/>
                  </a:cubicBezTo>
                  <a:lnTo>
                    <a:pt x="0" y="3084"/>
                  </a:lnTo>
                  <a:cubicBezTo>
                    <a:pt x="0" y="3096"/>
                    <a:pt x="12" y="3120"/>
                    <a:pt x="36" y="3120"/>
                  </a:cubicBezTo>
                  <a:lnTo>
                    <a:pt x="3846" y="3120"/>
                  </a:lnTo>
                  <a:cubicBezTo>
                    <a:pt x="3858" y="3120"/>
                    <a:pt x="3882" y="3096"/>
                    <a:pt x="3882" y="3084"/>
                  </a:cubicBezTo>
                  <a:lnTo>
                    <a:pt x="3882" y="36"/>
                  </a:lnTo>
                  <a:cubicBezTo>
                    <a:pt x="3882" y="12"/>
                    <a:pt x="3858" y="0"/>
                    <a:pt x="38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1"/>
            <p:cNvSpPr/>
            <p:nvPr/>
          </p:nvSpPr>
          <p:spPr>
            <a:xfrm>
              <a:off x="5558457" y="3781790"/>
              <a:ext cx="96102" cy="71103"/>
            </a:xfrm>
            <a:custGeom>
              <a:rect b="b" l="l" r="r" t="t"/>
              <a:pathLst>
                <a:path extrusionOk="0" h="3049" w="4121">
                  <a:moveTo>
                    <a:pt x="1" y="1"/>
                  </a:moveTo>
                  <a:lnTo>
                    <a:pt x="1" y="3049"/>
                  </a:lnTo>
                  <a:lnTo>
                    <a:pt x="4120" y="3049"/>
                  </a:lnTo>
                  <a:lnTo>
                    <a:pt x="4120" y="1"/>
                  </a:lnTo>
                  <a:close/>
                </a:path>
              </a:pathLst>
            </a:custGeom>
            <a:solidFill>
              <a:srgbClr val="C1BF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1"/>
            <p:cNvSpPr/>
            <p:nvPr/>
          </p:nvSpPr>
          <p:spPr>
            <a:xfrm>
              <a:off x="5557361" y="3780974"/>
              <a:ext cx="98037" cy="72758"/>
            </a:xfrm>
            <a:custGeom>
              <a:rect b="b" l="l" r="r" t="t"/>
              <a:pathLst>
                <a:path extrusionOk="0" h="3120" w="4204">
                  <a:moveTo>
                    <a:pt x="4132" y="60"/>
                  </a:moveTo>
                  <a:lnTo>
                    <a:pt x="4132" y="3036"/>
                  </a:lnTo>
                  <a:lnTo>
                    <a:pt x="84" y="3036"/>
                  </a:lnTo>
                  <a:lnTo>
                    <a:pt x="84" y="60"/>
                  </a:lnTo>
                  <a:close/>
                  <a:moveTo>
                    <a:pt x="48" y="0"/>
                  </a:moveTo>
                  <a:cubicBezTo>
                    <a:pt x="24" y="0"/>
                    <a:pt x="0" y="12"/>
                    <a:pt x="0" y="36"/>
                  </a:cubicBezTo>
                  <a:lnTo>
                    <a:pt x="0" y="3084"/>
                  </a:lnTo>
                  <a:cubicBezTo>
                    <a:pt x="0" y="3096"/>
                    <a:pt x="24" y="3120"/>
                    <a:pt x="48" y="3120"/>
                  </a:cubicBezTo>
                  <a:lnTo>
                    <a:pt x="4167" y="3120"/>
                  </a:lnTo>
                  <a:cubicBezTo>
                    <a:pt x="4191" y="3120"/>
                    <a:pt x="4203" y="3096"/>
                    <a:pt x="4203" y="3084"/>
                  </a:cubicBezTo>
                  <a:lnTo>
                    <a:pt x="4203" y="36"/>
                  </a:lnTo>
                  <a:cubicBezTo>
                    <a:pt x="4203" y="12"/>
                    <a:pt x="4191" y="0"/>
                    <a:pt x="4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1"/>
            <p:cNvSpPr/>
            <p:nvPr/>
          </p:nvSpPr>
          <p:spPr>
            <a:xfrm>
              <a:off x="4229905" y="3633547"/>
              <a:ext cx="201322" cy="101069"/>
            </a:xfrm>
            <a:custGeom>
              <a:rect b="b" l="l" r="r" t="t"/>
              <a:pathLst>
                <a:path extrusionOk="0" h="4334" w="8633">
                  <a:moveTo>
                    <a:pt x="4322" y="0"/>
                  </a:moveTo>
                  <a:cubicBezTo>
                    <a:pt x="929" y="0"/>
                    <a:pt x="0" y="1500"/>
                    <a:pt x="0" y="1500"/>
                  </a:cubicBezTo>
                  <a:lnTo>
                    <a:pt x="0" y="4334"/>
                  </a:lnTo>
                  <a:lnTo>
                    <a:pt x="8621" y="4334"/>
                  </a:lnTo>
                  <a:lnTo>
                    <a:pt x="8633" y="1500"/>
                  </a:lnTo>
                  <a:cubicBezTo>
                    <a:pt x="8633" y="1500"/>
                    <a:pt x="7704" y="0"/>
                    <a:pt x="4322" y="0"/>
                  </a:cubicBezTo>
                  <a:close/>
                </a:path>
              </a:pathLst>
            </a:custGeom>
            <a:solidFill>
              <a:srgbClr val="6B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1"/>
            <p:cNvSpPr/>
            <p:nvPr/>
          </p:nvSpPr>
          <p:spPr>
            <a:xfrm>
              <a:off x="4229066" y="3632707"/>
              <a:ext cx="202721" cy="102748"/>
            </a:xfrm>
            <a:custGeom>
              <a:rect b="b" l="l" r="r" t="t"/>
              <a:pathLst>
                <a:path extrusionOk="0" h="4406" w="8693">
                  <a:moveTo>
                    <a:pt x="4358" y="72"/>
                  </a:moveTo>
                  <a:cubicBezTo>
                    <a:pt x="7537" y="72"/>
                    <a:pt x="8549" y="1429"/>
                    <a:pt x="8633" y="1548"/>
                  </a:cubicBezTo>
                  <a:lnTo>
                    <a:pt x="8633" y="4334"/>
                  </a:lnTo>
                  <a:lnTo>
                    <a:pt x="84" y="4334"/>
                  </a:lnTo>
                  <a:lnTo>
                    <a:pt x="84" y="1548"/>
                  </a:lnTo>
                  <a:cubicBezTo>
                    <a:pt x="167" y="1429"/>
                    <a:pt x="1179" y="72"/>
                    <a:pt x="4358" y="72"/>
                  </a:cubicBezTo>
                  <a:close/>
                  <a:moveTo>
                    <a:pt x="4347" y="0"/>
                  </a:moveTo>
                  <a:cubicBezTo>
                    <a:pt x="989" y="0"/>
                    <a:pt x="13" y="1500"/>
                    <a:pt x="13" y="1524"/>
                  </a:cubicBezTo>
                  <a:cubicBezTo>
                    <a:pt x="1" y="1524"/>
                    <a:pt x="1" y="1536"/>
                    <a:pt x="13" y="1536"/>
                  </a:cubicBezTo>
                  <a:lnTo>
                    <a:pt x="13" y="4370"/>
                  </a:lnTo>
                  <a:cubicBezTo>
                    <a:pt x="13" y="4382"/>
                    <a:pt x="25" y="4406"/>
                    <a:pt x="48" y="4406"/>
                  </a:cubicBezTo>
                  <a:lnTo>
                    <a:pt x="8669" y="4406"/>
                  </a:lnTo>
                  <a:cubicBezTo>
                    <a:pt x="8680" y="4394"/>
                    <a:pt x="8692" y="4382"/>
                    <a:pt x="8692" y="4370"/>
                  </a:cubicBezTo>
                  <a:lnTo>
                    <a:pt x="8692" y="1536"/>
                  </a:lnTo>
                  <a:cubicBezTo>
                    <a:pt x="8692" y="1536"/>
                    <a:pt x="8692" y="1524"/>
                    <a:pt x="8692" y="1524"/>
                  </a:cubicBezTo>
                  <a:cubicBezTo>
                    <a:pt x="8680" y="1500"/>
                    <a:pt x="7716" y="0"/>
                    <a:pt x="4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1"/>
            <p:cNvSpPr/>
            <p:nvPr/>
          </p:nvSpPr>
          <p:spPr>
            <a:xfrm>
              <a:off x="4229905" y="3644367"/>
              <a:ext cx="201322" cy="90248"/>
            </a:xfrm>
            <a:custGeom>
              <a:rect b="b" l="l" r="r" t="t"/>
              <a:pathLst>
                <a:path extrusionOk="0" h="3870" w="8633">
                  <a:moveTo>
                    <a:pt x="4322" y="0"/>
                  </a:moveTo>
                  <a:cubicBezTo>
                    <a:pt x="929" y="0"/>
                    <a:pt x="0" y="1501"/>
                    <a:pt x="0" y="1501"/>
                  </a:cubicBezTo>
                  <a:lnTo>
                    <a:pt x="0" y="3870"/>
                  </a:lnTo>
                  <a:lnTo>
                    <a:pt x="8621" y="3870"/>
                  </a:lnTo>
                  <a:lnTo>
                    <a:pt x="8633" y="1501"/>
                  </a:lnTo>
                  <a:cubicBezTo>
                    <a:pt x="8633" y="1501"/>
                    <a:pt x="7704" y="0"/>
                    <a:pt x="4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1"/>
            <p:cNvSpPr/>
            <p:nvPr/>
          </p:nvSpPr>
          <p:spPr>
            <a:xfrm>
              <a:off x="4229066" y="3643248"/>
              <a:ext cx="202721" cy="92207"/>
            </a:xfrm>
            <a:custGeom>
              <a:rect b="b" l="l" r="r" t="t"/>
              <a:pathLst>
                <a:path extrusionOk="0" h="3954" w="8693">
                  <a:moveTo>
                    <a:pt x="4358" y="84"/>
                  </a:moveTo>
                  <a:cubicBezTo>
                    <a:pt x="7537" y="84"/>
                    <a:pt x="8549" y="1441"/>
                    <a:pt x="8633" y="1560"/>
                  </a:cubicBezTo>
                  <a:lnTo>
                    <a:pt x="8633" y="3882"/>
                  </a:lnTo>
                  <a:lnTo>
                    <a:pt x="84" y="3882"/>
                  </a:lnTo>
                  <a:lnTo>
                    <a:pt x="84" y="1560"/>
                  </a:lnTo>
                  <a:cubicBezTo>
                    <a:pt x="167" y="1441"/>
                    <a:pt x="1179" y="84"/>
                    <a:pt x="4358" y="84"/>
                  </a:cubicBezTo>
                  <a:close/>
                  <a:moveTo>
                    <a:pt x="4347" y="1"/>
                  </a:moveTo>
                  <a:cubicBezTo>
                    <a:pt x="989" y="1"/>
                    <a:pt x="13" y="1513"/>
                    <a:pt x="13" y="1525"/>
                  </a:cubicBezTo>
                  <a:cubicBezTo>
                    <a:pt x="1" y="1537"/>
                    <a:pt x="1" y="1537"/>
                    <a:pt x="13" y="1549"/>
                  </a:cubicBezTo>
                  <a:lnTo>
                    <a:pt x="13" y="3918"/>
                  </a:lnTo>
                  <a:cubicBezTo>
                    <a:pt x="13" y="3930"/>
                    <a:pt x="25" y="3954"/>
                    <a:pt x="48" y="3954"/>
                  </a:cubicBezTo>
                  <a:lnTo>
                    <a:pt x="8669" y="3954"/>
                  </a:lnTo>
                  <a:cubicBezTo>
                    <a:pt x="8680" y="3942"/>
                    <a:pt x="8692" y="3930"/>
                    <a:pt x="8692" y="3918"/>
                  </a:cubicBezTo>
                  <a:lnTo>
                    <a:pt x="8692" y="1549"/>
                  </a:lnTo>
                  <a:cubicBezTo>
                    <a:pt x="8692" y="1537"/>
                    <a:pt x="8692" y="1537"/>
                    <a:pt x="8692" y="1525"/>
                  </a:cubicBezTo>
                  <a:cubicBezTo>
                    <a:pt x="8680" y="1513"/>
                    <a:pt x="7704" y="1"/>
                    <a:pt x="43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1"/>
            <p:cNvSpPr/>
            <p:nvPr/>
          </p:nvSpPr>
          <p:spPr>
            <a:xfrm>
              <a:off x="4291260" y="3633360"/>
              <a:ext cx="73878" cy="101255"/>
            </a:xfrm>
            <a:custGeom>
              <a:rect b="b" l="l" r="r" t="t"/>
              <a:pathLst>
                <a:path extrusionOk="0" h="4342" w="3168">
                  <a:moveTo>
                    <a:pt x="1606" y="0"/>
                  </a:moveTo>
                  <a:cubicBezTo>
                    <a:pt x="1488" y="0"/>
                    <a:pt x="1369" y="3"/>
                    <a:pt x="1251" y="8"/>
                  </a:cubicBezTo>
                  <a:lnTo>
                    <a:pt x="1168" y="472"/>
                  </a:lnTo>
                  <a:lnTo>
                    <a:pt x="1168" y="1508"/>
                  </a:lnTo>
                  <a:lnTo>
                    <a:pt x="1" y="2104"/>
                  </a:lnTo>
                  <a:lnTo>
                    <a:pt x="1" y="2866"/>
                  </a:lnTo>
                  <a:lnTo>
                    <a:pt x="1251" y="3389"/>
                  </a:lnTo>
                  <a:lnTo>
                    <a:pt x="1251" y="4342"/>
                  </a:lnTo>
                  <a:lnTo>
                    <a:pt x="2025" y="4342"/>
                  </a:lnTo>
                  <a:lnTo>
                    <a:pt x="2025" y="3342"/>
                  </a:lnTo>
                  <a:lnTo>
                    <a:pt x="3168" y="2854"/>
                  </a:lnTo>
                  <a:lnTo>
                    <a:pt x="3168" y="2068"/>
                  </a:lnTo>
                  <a:lnTo>
                    <a:pt x="2037" y="1508"/>
                  </a:lnTo>
                  <a:lnTo>
                    <a:pt x="2037" y="472"/>
                  </a:lnTo>
                  <a:lnTo>
                    <a:pt x="2108" y="20"/>
                  </a:lnTo>
                  <a:cubicBezTo>
                    <a:pt x="1941" y="6"/>
                    <a:pt x="1773" y="0"/>
                    <a:pt x="1606" y="0"/>
                  </a:cubicBezTo>
                  <a:close/>
                </a:path>
              </a:pathLst>
            </a:custGeom>
            <a:solidFill>
              <a:srgbClr val="002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1"/>
            <p:cNvSpPr/>
            <p:nvPr/>
          </p:nvSpPr>
          <p:spPr>
            <a:xfrm>
              <a:off x="4290164" y="3632288"/>
              <a:ext cx="75533" cy="103168"/>
            </a:xfrm>
            <a:custGeom>
              <a:rect b="b" l="l" r="r" t="t"/>
              <a:pathLst>
                <a:path extrusionOk="0" h="4424" w="3239">
                  <a:moveTo>
                    <a:pt x="1715" y="84"/>
                  </a:moveTo>
                  <a:cubicBezTo>
                    <a:pt x="1846" y="84"/>
                    <a:pt x="1977" y="90"/>
                    <a:pt x="2108" y="102"/>
                  </a:cubicBezTo>
                  <a:lnTo>
                    <a:pt x="2048" y="518"/>
                  </a:lnTo>
                  <a:lnTo>
                    <a:pt x="2048" y="1554"/>
                  </a:lnTo>
                  <a:cubicBezTo>
                    <a:pt x="2048" y="1566"/>
                    <a:pt x="2048" y="1590"/>
                    <a:pt x="2060" y="1590"/>
                  </a:cubicBezTo>
                  <a:lnTo>
                    <a:pt x="3167" y="2126"/>
                  </a:lnTo>
                  <a:lnTo>
                    <a:pt x="3167" y="2876"/>
                  </a:lnTo>
                  <a:lnTo>
                    <a:pt x="2048" y="3364"/>
                  </a:lnTo>
                  <a:cubicBezTo>
                    <a:pt x="2036" y="3364"/>
                    <a:pt x="2024" y="3376"/>
                    <a:pt x="2024" y="3388"/>
                  </a:cubicBezTo>
                  <a:lnTo>
                    <a:pt x="2024" y="4352"/>
                  </a:lnTo>
                  <a:lnTo>
                    <a:pt x="1334" y="4352"/>
                  </a:lnTo>
                  <a:lnTo>
                    <a:pt x="1334" y="3447"/>
                  </a:lnTo>
                  <a:cubicBezTo>
                    <a:pt x="1334" y="3435"/>
                    <a:pt x="1322" y="3423"/>
                    <a:pt x="1310" y="3412"/>
                  </a:cubicBezTo>
                  <a:lnTo>
                    <a:pt x="72" y="2900"/>
                  </a:lnTo>
                  <a:lnTo>
                    <a:pt x="72" y="2185"/>
                  </a:lnTo>
                  <a:lnTo>
                    <a:pt x="1226" y="1602"/>
                  </a:lnTo>
                  <a:cubicBezTo>
                    <a:pt x="1238" y="1602"/>
                    <a:pt x="1238" y="1590"/>
                    <a:pt x="1238" y="1578"/>
                  </a:cubicBezTo>
                  <a:lnTo>
                    <a:pt x="1238" y="530"/>
                  </a:lnTo>
                  <a:lnTo>
                    <a:pt x="1322" y="102"/>
                  </a:lnTo>
                  <a:cubicBezTo>
                    <a:pt x="1453" y="90"/>
                    <a:pt x="1584" y="84"/>
                    <a:pt x="1715" y="84"/>
                  </a:cubicBezTo>
                  <a:close/>
                  <a:moveTo>
                    <a:pt x="1727" y="0"/>
                  </a:moveTo>
                  <a:cubicBezTo>
                    <a:pt x="1584" y="0"/>
                    <a:pt x="1441" y="6"/>
                    <a:pt x="1298" y="18"/>
                  </a:cubicBezTo>
                  <a:cubicBezTo>
                    <a:pt x="1274" y="18"/>
                    <a:pt x="1262" y="30"/>
                    <a:pt x="1262" y="54"/>
                  </a:cubicBezTo>
                  <a:lnTo>
                    <a:pt x="1179" y="518"/>
                  </a:lnTo>
                  <a:lnTo>
                    <a:pt x="1179" y="1542"/>
                  </a:lnTo>
                  <a:lnTo>
                    <a:pt x="24" y="2114"/>
                  </a:lnTo>
                  <a:cubicBezTo>
                    <a:pt x="12" y="2126"/>
                    <a:pt x="0" y="2138"/>
                    <a:pt x="0" y="2150"/>
                  </a:cubicBezTo>
                  <a:lnTo>
                    <a:pt x="0" y="2912"/>
                  </a:lnTo>
                  <a:cubicBezTo>
                    <a:pt x="0" y="2923"/>
                    <a:pt x="12" y="2947"/>
                    <a:pt x="24" y="2947"/>
                  </a:cubicBezTo>
                  <a:lnTo>
                    <a:pt x="1262" y="3459"/>
                  </a:lnTo>
                  <a:lnTo>
                    <a:pt x="1262" y="4388"/>
                  </a:lnTo>
                  <a:cubicBezTo>
                    <a:pt x="1262" y="4400"/>
                    <a:pt x="1274" y="4424"/>
                    <a:pt x="1298" y="4424"/>
                  </a:cubicBezTo>
                  <a:lnTo>
                    <a:pt x="2072" y="4424"/>
                  </a:lnTo>
                  <a:cubicBezTo>
                    <a:pt x="2096" y="4424"/>
                    <a:pt x="2108" y="4400"/>
                    <a:pt x="2096" y="4376"/>
                  </a:cubicBezTo>
                  <a:lnTo>
                    <a:pt x="2096" y="3412"/>
                  </a:lnTo>
                  <a:lnTo>
                    <a:pt x="3227" y="2923"/>
                  </a:lnTo>
                  <a:cubicBezTo>
                    <a:pt x="3239" y="2912"/>
                    <a:pt x="3239" y="2900"/>
                    <a:pt x="3239" y="2888"/>
                  </a:cubicBezTo>
                  <a:lnTo>
                    <a:pt x="3239" y="2102"/>
                  </a:lnTo>
                  <a:cubicBezTo>
                    <a:pt x="3239" y="2090"/>
                    <a:pt x="3239" y="2066"/>
                    <a:pt x="3227" y="2066"/>
                  </a:cubicBezTo>
                  <a:lnTo>
                    <a:pt x="2119" y="1530"/>
                  </a:lnTo>
                  <a:lnTo>
                    <a:pt x="2119" y="506"/>
                  </a:lnTo>
                  <a:lnTo>
                    <a:pt x="2191" y="66"/>
                  </a:lnTo>
                  <a:cubicBezTo>
                    <a:pt x="2191" y="54"/>
                    <a:pt x="2191" y="42"/>
                    <a:pt x="2191" y="30"/>
                  </a:cubicBezTo>
                  <a:cubicBezTo>
                    <a:pt x="2179" y="30"/>
                    <a:pt x="2167" y="18"/>
                    <a:pt x="2155" y="18"/>
                  </a:cubicBezTo>
                  <a:cubicBezTo>
                    <a:pt x="2012" y="6"/>
                    <a:pt x="1869" y="0"/>
                    <a:pt x="17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1"/>
            <p:cNvSpPr/>
            <p:nvPr/>
          </p:nvSpPr>
          <p:spPr>
            <a:xfrm>
              <a:off x="4227970" y="3047149"/>
              <a:ext cx="201322" cy="100812"/>
            </a:xfrm>
            <a:custGeom>
              <a:rect b="b" l="l" r="r" t="t"/>
              <a:pathLst>
                <a:path extrusionOk="0" h="4323" w="8633">
                  <a:moveTo>
                    <a:pt x="4310" y="0"/>
                  </a:moveTo>
                  <a:cubicBezTo>
                    <a:pt x="929" y="0"/>
                    <a:pt x="0" y="1500"/>
                    <a:pt x="0" y="1500"/>
                  </a:cubicBezTo>
                  <a:lnTo>
                    <a:pt x="0" y="4322"/>
                  </a:lnTo>
                  <a:lnTo>
                    <a:pt x="8620" y="4322"/>
                  </a:lnTo>
                  <a:lnTo>
                    <a:pt x="8632" y="1500"/>
                  </a:lnTo>
                  <a:cubicBezTo>
                    <a:pt x="8632" y="1500"/>
                    <a:pt x="7703" y="0"/>
                    <a:pt x="4310" y="0"/>
                  </a:cubicBezTo>
                  <a:close/>
                </a:path>
              </a:pathLst>
            </a:custGeom>
            <a:solidFill>
              <a:srgbClr val="6B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1"/>
            <p:cNvSpPr/>
            <p:nvPr/>
          </p:nvSpPr>
          <p:spPr>
            <a:xfrm>
              <a:off x="4227130" y="3046030"/>
              <a:ext cx="202977" cy="102748"/>
            </a:xfrm>
            <a:custGeom>
              <a:rect b="b" l="l" r="r" t="t"/>
              <a:pathLst>
                <a:path extrusionOk="0" h="4406" w="8704">
                  <a:moveTo>
                    <a:pt x="4358" y="84"/>
                  </a:moveTo>
                  <a:cubicBezTo>
                    <a:pt x="7537" y="84"/>
                    <a:pt x="8549" y="1441"/>
                    <a:pt x="8632" y="1560"/>
                  </a:cubicBezTo>
                  <a:lnTo>
                    <a:pt x="8632" y="4346"/>
                  </a:lnTo>
                  <a:lnTo>
                    <a:pt x="84" y="4346"/>
                  </a:lnTo>
                  <a:lnTo>
                    <a:pt x="84" y="1560"/>
                  </a:lnTo>
                  <a:cubicBezTo>
                    <a:pt x="167" y="1441"/>
                    <a:pt x="1167" y="84"/>
                    <a:pt x="4358" y="84"/>
                  </a:cubicBezTo>
                  <a:close/>
                  <a:moveTo>
                    <a:pt x="4346" y="0"/>
                  </a:moveTo>
                  <a:cubicBezTo>
                    <a:pt x="989" y="0"/>
                    <a:pt x="12" y="1513"/>
                    <a:pt x="12" y="1524"/>
                  </a:cubicBezTo>
                  <a:cubicBezTo>
                    <a:pt x="0" y="1536"/>
                    <a:pt x="0" y="1536"/>
                    <a:pt x="12" y="1548"/>
                  </a:cubicBezTo>
                  <a:lnTo>
                    <a:pt x="12" y="4370"/>
                  </a:lnTo>
                  <a:cubicBezTo>
                    <a:pt x="12" y="4394"/>
                    <a:pt x="24" y="4406"/>
                    <a:pt x="48" y="4406"/>
                  </a:cubicBezTo>
                  <a:lnTo>
                    <a:pt x="8668" y="4406"/>
                  </a:lnTo>
                  <a:cubicBezTo>
                    <a:pt x="8680" y="4406"/>
                    <a:pt x="8692" y="4394"/>
                    <a:pt x="8704" y="4370"/>
                  </a:cubicBezTo>
                  <a:lnTo>
                    <a:pt x="8704" y="1548"/>
                  </a:lnTo>
                  <a:cubicBezTo>
                    <a:pt x="8704" y="1536"/>
                    <a:pt x="8704" y="1536"/>
                    <a:pt x="8704" y="1524"/>
                  </a:cubicBezTo>
                  <a:cubicBezTo>
                    <a:pt x="8692" y="1513"/>
                    <a:pt x="7704" y="0"/>
                    <a:pt x="4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1"/>
            <p:cNvSpPr/>
            <p:nvPr/>
          </p:nvSpPr>
          <p:spPr>
            <a:xfrm>
              <a:off x="4227970" y="3057690"/>
              <a:ext cx="201322" cy="90272"/>
            </a:xfrm>
            <a:custGeom>
              <a:rect b="b" l="l" r="r" t="t"/>
              <a:pathLst>
                <a:path extrusionOk="0" h="3871" w="8633">
                  <a:moveTo>
                    <a:pt x="4310" y="0"/>
                  </a:moveTo>
                  <a:cubicBezTo>
                    <a:pt x="929" y="0"/>
                    <a:pt x="0" y="1501"/>
                    <a:pt x="0" y="1501"/>
                  </a:cubicBezTo>
                  <a:lnTo>
                    <a:pt x="0" y="3870"/>
                  </a:lnTo>
                  <a:lnTo>
                    <a:pt x="8620" y="3870"/>
                  </a:lnTo>
                  <a:lnTo>
                    <a:pt x="8632" y="1501"/>
                  </a:lnTo>
                  <a:cubicBezTo>
                    <a:pt x="8632" y="1501"/>
                    <a:pt x="7703" y="0"/>
                    <a:pt x="4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1"/>
            <p:cNvSpPr/>
            <p:nvPr/>
          </p:nvSpPr>
          <p:spPr>
            <a:xfrm>
              <a:off x="4227130" y="3056850"/>
              <a:ext cx="202697" cy="91927"/>
            </a:xfrm>
            <a:custGeom>
              <a:rect b="b" l="l" r="r" t="t"/>
              <a:pathLst>
                <a:path extrusionOk="0" h="3942" w="8692">
                  <a:moveTo>
                    <a:pt x="4358" y="72"/>
                  </a:moveTo>
                  <a:cubicBezTo>
                    <a:pt x="7537" y="72"/>
                    <a:pt x="8549" y="1430"/>
                    <a:pt x="8632" y="1549"/>
                  </a:cubicBezTo>
                  <a:lnTo>
                    <a:pt x="8632" y="3882"/>
                  </a:lnTo>
                  <a:lnTo>
                    <a:pt x="84" y="3882"/>
                  </a:lnTo>
                  <a:lnTo>
                    <a:pt x="84" y="1549"/>
                  </a:lnTo>
                  <a:cubicBezTo>
                    <a:pt x="167" y="1430"/>
                    <a:pt x="1167" y="72"/>
                    <a:pt x="4358" y="72"/>
                  </a:cubicBezTo>
                  <a:close/>
                  <a:moveTo>
                    <a:pt x="4346" y="1"/>
                  </a:moveTo>
                  <a:cubicBezTo>
                    <a:pt x="989" y="1"/>
                    <a:pt x="12" y="1501"/>
                    <a:pt x="12" y="1525"/>
                  </a:cubicBezTo>
                  <a:cubicBezTo>
                    <a:pt x="0" y="1525"/>
                    <a:pt x="0" y="1537"/>
                    <a:pt x="12" y="1537"/>
                  </a:cubicBezTo>
                  <a:lnTo>
                    <a:pt x="12" y="3906"/>
                  </a:lnTo>
                  <a:cubicBezTo>
                    <a:pt x="12" y="3930"/>
                    <a:pt x="24" y="3942"/>
                    <a:pt x="48" y="3942"/>
                  </a:cubicBezTo>
                  <a:lnTo>
                    <a:pt x="8668" y="3942"/>
                  </a:lnTo>
                  <a:cubicBezTo>
                    <a:pt x="8680" y="3942"/>
                    <a:pt x="8692" y="3930"/>
                    <a:pt x="8692" y="3906"/>
                  </a:cubicBezTo>
                  <a:lnTo>
                    <a:pt x="8692" y="1537"/>
                  </a:lnTo>
                  <a:cubicBezTo>
                    <a:pt x="8692" y="1537"/>
                    <a:pt x="8692" y="1525"/>
                    <a:pt x="8692" y="1525"/>
                  </a:cubicBezTo>
                  <a:cubicBezTo>
                    <a:pt x="8680" y="1501"/>
                    <a:pt x="7704" y="1"/>
                    <a:pt x="4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1"/>
            <p:cNvSpPr/>
            <p:nvPr/>
          </p:nvSpPr>
          <p:spPr>
            <a:xfrm>
              <a:off x="4289044" y="3046753"/>
              <a:ext cx="74158" cy="101209"/>
            </a:xfrm>
            <a:custGeom>
              <a:rect b="b" l="l" r="r" t="t"/>
              <a:pathLst>
                <a:path extrusionOk="0" h="4340" w="3180">
                  <a:moveTo>
                    <a:pt x="1648" y="0"/>
                  </a:moveTo>
                  <a:cubicBezTo>
                    <a:pt x="1519" y="0"/>
                    <a:pt x="1391" y="6"/>
                    <a:pt x="1263" y="17"/>
                  </a:cubicBezTo>
                  <a:lnTo>
                    <a:pt x="1179" y="469"/>
                  </a:lnTo>
                  <a:lnTo>
                    <a:pt x="1179" y="1505"/>
                  </a:lnTo>
                  <a:lnTo>
                    <a:pt x="1" y="2101"/>
                  </a:lnTo>
                  <a:lnTo>
                    <a:pt x="1" y="2863"/>
                  </a:lnTo>
                  <a:lnTo>
                    <a:pt x="1263" y="3387"/>
                  </a:lnTo>
                  <a:lnTo>
                    <a:pt x="1263" y="4339"/>
                  </a:lnTo>
                  <a:lnTo>
                    <a:pt x="2036" y="4339"/>
                  </a:lnTo>
                  <a:lnTo>
                    <a:pt x="2036" y="3351"/>
                  </a:lnTo>
                  <a:lnTo>
                    <a:pt x="3179" y="2851"/>
                  </a:lnTo>
                  <a:lnTo>
                    <a:pt x="3179" y="2065"/>
                  </a:lnTo>
                  <a:lnTo>
                    <a:pt x="2048" y="1517"/>
                  </a:lnTo>
                  <a:lnTo>
                    <a:pt x="2048" y="469"/>
                  </a:lnTo>
                  <a:lnTo>
                    <a:pt x="2120" y="29"/>
                  </a:lnTo>
                  <a:cubicBezTo>
                    <a:pt x="1963" y="9"/>
                    <a:pt x="1805" y="0"/>
                    <a:pt x="1648" y="0"/>
                  </a:cubicBezTo>
                  <a:close/>
                </a:path>
              </a:pathLst>
            </a:custGeom>
            <a:solidFill>
              <a:srgbClr val="002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1"/>
            <p:cNvSpPr/>
            <p:nvPr/>
          </p:nvSpPr>
          <p:spPr>
            <a:xfrm>
              <a:off x="4288205" y="3045820"/>
              <a:ext cx="75837" cy="102958"/>
            </a:xfrm>
            <a:custGeom>
              <a:rect b="b" l="l" r="r" t="t"/>
              <a:pathLst>
                <a:path extrusionOk="0" h="4415" w="3252">
                  <a:moveTo>
                    <a:pt x="1715" y="84"/>
                  </a:moveTo>
                  <a:cubicBezTo>
                    <a:pt x="1846" y="84"/>
                    <a:pt x="1977" y="87"/>
                    <a:pt x="2108" y="93"/>
                  </a:cubicBezTo>
                  <a:lnTo>
                    <a:pt x="2049" y="509"/>
                  </a:lnTo>
                  <a:lnTo>
                    <a:pt x="2049" y="1557"/>
                  </a:lnTo>
                  <a:cubicBezTo>
                    <a:pt x="2037" y="1569"/>
                    <a:pt x="2049" y="1581"/>
                    <a:pt x="2061" y="1593"/>
                  </a:cubicBezTo>
                  <a:lnTo>
                    <a:pt x="3168" y="2129"/>
                  </a:lnTo>
                  <a:lnTo>
                    <a:pt x="3168" y="2867"/>
                  </a:lnTo>
                  <a:lnTo>
                    <a:pt x="2049" y="3355"/>
                  </a:lnTo>
                  <a:cubicBezTo>
                    <a:pt x="2037" y="3355"/>
                    <a:pt x="2025" y="3379"/>
                    <a:pt x="2025" y="3391"/>
                  </a:cubicBezTo>
                  <a:lnTo>
                    <a:pt x="2025" y="4343"/>
                  </a:lnTo>
                  <a:lnTo>
                    <a:pt x="1322" y="4343"/>
                  </a:lnTo>
                  <a:lnTo>
                    <a:pt x="1322" y="3438"/>
                  </a:lnTo>
                  <a:cubicBezTo>
                    <a:pt x="1322" y="3427"/>
                    <a:pt x="1322" y="3415"/>
                    <a:pt x="1299" y="3415"/>
                  </a:cubicBezTo>
                  <a:lnTo>
                    <a:pt x="72" y="2903"/>
                  </a:lnTo>
                  <a:lnTo>
                    <a:pt x="72" y="2188"/>
                  </a:lnTo>
                  <a:lnTo>
                    <a:pt x="1227" y="1605"/>
                  </a:lnTo>
                  <a:cubicBezTo>
                    <a:pt x="1239" y="1593"/>
                    <a:pt x="1239" y="1581"/>
                    <a:pt x="1239" y="1569"/>
                  </a:cubicBezTo>
                  <a:lnTo>
                    <a:pt x="1239" y="521"/>
                  </a:lnTo>
                  <a:lnTo>
                    <a:pt x="1322" y="93"/>
                  </a:lnTo>
                  <a:cubicBezTo>
                    <a:pt x="1453" y="87"/>
                    <a:pt x="1584" y="84"/>
                    <a:pt x="1715" y="84"/>
                  </a:cubicBezTo>
                  <a:close/>
                  <a:moveTo>
                    <a:pt x="1727" y="1"/>
                  </a:moveTo>
                  <a:cubicBezTo>
                    <a:pt x="1584" y="1"/>
                    <a:pt x="1441" y="3"/>
                    <a:pt x="1299" y="9"/>
                  </a:cubicBezTo>
                  <a:cubicBezTo>
                    <a:pt x="1275" y="9"/>
                    <a:pt x="1263" y="33"/>
                    <a:pt x="1263" y="45"/>
                  </a:cubicBezTo>
                  <a:lnTo>
                    <a:pt x="1180" y="509"/>
                  </a:lnTo>
                  <a:lnTo>
                    <a:pt x="1180" y="1533"/>
                  </a:lnTo>
                  <a:lnTo>
                    <a:pt x="25" y="2117"/>
                  </a:lnTo>
                  <a:cubicBezTo>
                    <a:pt x="13" y="2117"/>
                    <a:pt x="1" y="2129"/>
                    <a:pt x="1" y="2153"/>
                  </a:cubicBezTo>
                  <a:lnTo>
                    <a:pt x="1" y="2915"/>
                  </a:lnTo>
                  <a:cubicBezTo>
                    <a:pt x="1" y="2926"/>
                    <a:pt x="13" y="2938"/>
                    <a:pt x="25" y="2938"/>
                  </a:cubicBezTo>
                  <a:lnTo>
                    <a:pt x="1263" y="3462"/>
                  </a:lnTo>
                  <a:lnTo>
                    <a:pt x="1263" y="4379"/>
                  </a:lnTo>
                  <a:cubicBezTo>
                    <a:pt x="1263" y="4403"/>
                    <a:pt x="1275" y="4415"/>
                    <a:pt x="1299" y="4415"/>
                  </a:cubicBezTo>
                  <a:lnTo>
                    <a:pt x="2072" y="4415"/>
                  </a:lnTo>
                  <a:cubicBezTo>
                    <a:pt x="2096" y="4415"/>
                    <a:pt x="2120" y="4391"/>
                    <a:pt x="2108" y="4367"/>
                  </a:cubicBezTo>
                  <a:lnTo>
                    <a:pt x="2108" y="3403"/>
                  </a:lnTo>
                  <a:lnTo>
                    <a:pt x="3227" y="2915"/>
                  </a:lnTo>
                  <a:cubicBezTo>
                    <a:pt x="3239" y="2915"/>
                    <a:pt x="3251" y="2903"/>
                    <a:pt x="3251" y="2879"/>
                  </a:cubicBezTo>
                  <a:lnTo>
                    <a:pt x="3251" y="2093"/>
                  </a:lnTo>
                  <a:cubicBezTo>
                    <a:pt x="3251" y="2081"/>
                    <a:pt x="3239" y="2069"/>
                    <a:pt x="3227" y="2057"/>
                  </a:cubicBezTo>
                  <a:lnTo>
                    <a:pt x="2120" y="1522"/>
                  </a:lnTo>
                  <a:lnTo>
                    <a:pt x="2120" y="509"/>
                  </a:lnTo>
                  <a:lnTo>
                    <a:pt x="2192" y="57"/>
                  </a:lnTo>
                  <a:cubicBezTo>
                    <a:pt x="2192" y="45"/>
                    <a:pt x="2192" y="33"/>
                    <a:pt x="2192" y="33"/>
                  </a:cubicBezTo>
                  <a:cubicBezTo>
                    <a:pt x="2180" y="21"/>
                    <a:pt x="2168" y="9"/>
                    <a:pt x="2156" y="9"/>
                  </a:cubicBezTo>
                  <a:cubicBezTo>
                    <a:pt x="2013" y="3"/>
                    <a:pt x="1870" y="1"/>
                    <a:pt x="17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1"/>
            <p:cNvSpPr/>
            <p:nvPr/>
          </p:nvSpPr>
          <p:spPr>
            <a:xfrm>
              <a:off x="3803993" y="2527376"/>
              <a:ext cx="426220" cy="117743"/>
            </a:xfrm>
            <a:custGeom>
              <a:rect b="b" l="l" r="r" t="t"/>
              <a:pathLst>
                <a:path extrusionOk="0" h="5049" w="18277">
                  <a:moveTo>
                    <a:pt x="0" y="1"/>
                  </a:moveTo>
                  <a:lnTo>
                    <a:pt x="0" y="5049"/>
                  </a:lnTo>
                  <a:lnTo>
                    <a:pt x="18276" y="5049"/>
                  </a:lnTo>
                  <a:lnTo>
                    <a:pt x="18276" y="1"/>
                  </a:ln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1"/>
            <p:cNvSpPr/>
            <p:nvPr/>
          </p:nvSpPr>
          <p:spPr>
            <a:xfrm>
              <a:off x="3915881" y="2467117"/>
              <a:ext cx="92767" cy="143301"/>
            </a:xfrm>
            <a:custGeom>
              <a:rect b="b" l="l" r="r" t="t"/>
              <a:pathLst>
                <a:path extrusionOk="0" h="6145" w="3978">
                  <a:moveTo>
                    <a:pt x="1798" y="1"/>
                  </a:moveTo>
                  <a:lnTo>
                    <a:pt x="274" y="2858"/>
                  </a:lnTo>
                  <a:lnTo>
                    <a:pt x="1" y="4097"/>
                  </a:lnTo>
                  <a:lnTo>
                    <a:pt x="1358" y="5704"/>
                  </a:lnTo>
                  <a:lnTo>
                    <a:pt x="1977" y="6145"/>
                  </a:lnTo>
                  <a:lnTo>
                    <a:pt x="2263" y="5656"/>
                  </a:lnTo>
                  <a:lnTo>
                    <a:pt x="1310" y="4097"/>
                  </a:lnTo>
                  <a:lnTo>
                    <a:pt x="1477" y="3525"/>
                  </a:lnTo>
                  <a:lnTo>
                    <a:pt x="3977"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1"/>
            <p:cNvSpPr/>
            <p:nvPr/>
          </p:nvSpPr>
          <p:spPr>
            <a:xfrm>
              <a:off x="3915042" y="2466301"/>
              <a:ext cx="94703" cy="144957"/>
            </a:xfrm>
            <a:custGeom>
              <a:rect b="b" l="l" r="r" t="t"/>
              <a:pathLst>
                <a:path extrusionOk="0" h="6216" w="4061">
                  <a:moveTo>
                    <a:pt x="1846" y="0"/>
                  </a:moveTo>
                  <a:cubicBezTo>
                    <a:pt x="1822" y="0"/>
                    <a:pt x="1811" y="0"/>
                    <a:pt x="1811" y="12"/>
                  </a:cubicBezTo>
                  <a:lnTo>
                    <a:pt x="275" y="2870"/>
                  </a:lnTo>
                  <a:cubicBezTo>
                    <a:pt x="275" y="2882"/>
                    <a:pt x="275" y="2882"/>
                    <a:pt x="275" y="2882"/>
                  </a:cubicBezTo>
                  <a:lnTo>
                    <a:pt x="13" y="4120"/>
                  </a:lnTo>
                  <a:cubicBezTo>
                    <a:pt x="1" y="4132"/>
                    <a:pt x="13" y="4144"/>
                    <a:pt x="13" y="4156"/>
                  </a:cubicBezTo>
                  <a:lnTo>
                    <a:pt x="1370" y="5763"/>
                  </a:lnTo>
                  <a:cubicBezTo>
                    <a:pt x="1376" y="5769"/>
                    <a:pt x="1385" y="5772"/>
                    <a:pt x="1395" y="5772"/>
                  </a:cubicBezTo>
                  <a:cubicBezTo>
                    <a:pt x="1406" y="5772"/>
                    <a:pt x="1418" y="5769"/>
                    <a:pt x="1430" y="5763"/>
                  </a:cubicBezTo>
                  <a:cubicBezTo>
                    <a:pt x="1441" y="5751"/>
                    <a:pt x="1441" y="5727"/>
                    <a:pt x="1430" y="5715"/>
                  </a:cubicBezTo>
                  <a:lnTo>
                    <a:pt x="84" y="4120"/>
                  </a:lnTo>
                  <a:lnTo>
                    <a:pt x="346" y="2905"/>
                  </a:lnTo>
                  <a:lnTo>
                    <a:pt x="1858" y="72"/>
                  </a:lnTo>
                  <a:lnTo>
                    <a:pt x="3942" y="72"/>
                  </a:lnTo>
                  <a:lnTo>
                    <a:pt x="1489" y="3548"/>
                  </a:lnTo>
                  <a:cubicBezTo>
                    <a:pt x="1489" y="3548"/>
                    <a:pt x="1489" y="3560"/>
                    <a:pt x="1489" y="3560"/>
                  </a:cubicBezTo>
                  <a:lnTo>
                    <a:pt x="1322" y="4120"/>
                  </a:lnTo>
                  <a:cubicBezTo>
                    <a:pt x="1322" y="4132"/>
                    <a:pt x="1322" y="4144"/>
                    <a:pt x="1322" y="4156"/>
                  </a:cubicBezTo>
                  <a:lnTo>
                    <a:pt x="2263" y="5703"/>
                  </a:lnTo>
                  <a:lnTo>
                    <a:pt x="1989" y="6168"/>
                  </a:lnTo>
                  <a:cubicBezTo>
                    <a:pt x="1977" y="6180"/>
                    <a:pt x="1977" y="6203"/>
                    <a:pt x="2001" y="6215"/>
                  </a:cubicBezTo>
                  <a:lnTo>
                    <a:pt x="2025" y="6215"/>
                  </a:lnTo>
                  <a:cubicBezTo>
                    <a:pt x="2037" y="6215"/>
                    <a:pt x="2049" y="6215"/>
                    <a:pt x="2049" y="6203"/>
                  </a:cubicBezTo>
                  <a:lnTo>
                    <a:pt x="2334" y="5715"/>
                  </a:lnTo>
                  <a:cubicBezTo>
                    <a:pt x="2346" y="5703"/>
                    <a:pt x="2346" y="5691"/>
                    <a:pt x="2334" y="5680"/>
                  </a:cubicBezTo>
                  <a:lnTo>
                    <a:pt x="1394" y="4132"/>
                  </a:lnTo>
                  <a:lnTo>
                    <a:pt x="1549" y="3584"/>
                  </a:lnTo>
                  <a:lnTo>
                    <a:pt x="4049" y="60"/>
                  </a:lnTo>
                  <a:cubicBezTo>
                    <a:pt x="4061" y="48"/>
                    <a:pt x="4061" y="24"/>
                    <a:pt x="4049" y="24"/>
                  </a:cubicBezTo>
                  <a:cubicBezTo>
                    <a:pt x="4049" y="0"/>
                    <a:pt x="4037" y="0"/>
                    <a:pt x="40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1"/>
            <p:cNvSpPr/>
            <p:nvPr/>
          </p:nvSpPr>
          <p:spPr>
            <a:xfrm>
              <a:off x="3915881" y="2533765"/>
              <a:ext cx="34444" cy="28893"/>
            </a:xfrm>
            <a:custGeom>
              <a:rect b="b" l="l" r="r" t="t"/>
              <a:pathLst>
                <a:path extrusionOk="0" h="1239" w="1477">
                  <a:moveTo>
                    <a:pt x="274" y="0"/>
                  </a:moveTo>
                  <a:lnTo>
                    <a:pt x="1" y="1239"/>
                  </a:lnTo>
                  <a:lnTo>
                    <a:pt x="1310" y="1239"/>
                  </a:lnTo>
                  <a:lnTo>
                    <a:pt x="1477" y="667"/>
                  </a:lnTo>
                  <a:lnTo>
                    <a:pt x="27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1"/>
            <p:cNvSpPr/>
            <p:nvPr/>
          </p:nvSpPr>
          <p:spPr>
            <a:xfrm>
              <a:off x="3915042" y="2532716"/>
              <a:ext cx="36403" cy="30782"/>
            </a:xfrm>
            <a:custGeom>
              <a:rect b="b" l="l" r="r" t="t"/>
              <a:pathLst>
                <a:path extrusionOk="0" h="1320" w="1561">
                  <a:moveTo>
                    <a:pt x="334" y="93"/>
                  </a:moveTo>
                  <a:lnTo>
                    <a:pt x="1465" y="736"/>
                  </a:lnTo>
                  <a:lnTo>
                    <a:pt x="1322" y="1248"/>
                  </a:lnTo>
                  <a:lnTo>
                    <a:pt x="84" y="1248"/>
                  </a:lnTo>
                  <a:lnTo>
                    <a:pt x="334" y="93"/>
                  </a:lnTo>
                  <a:close/>
                  <a:moveTo>
                    <a:pt x="316" y="1"/>
                  </a:moveTo>
                  <a:cubicBezTo>
                    <a:pt x="310" y="1"/>
                    <a:pt x="304" y="4"/>
                    <a:pt x="298" y="10"/>
                  </a:cubicBezTo>
                  <a:cubicBezTo>
                    <a:pt x="287" y="10"/>
                    <a:pt x="287" y="22"/>
                    <a:pt x="275" y="34"/>
                  </a:cubicBezTo>
                  <a:lnTo>
                    <a:pt x="13" y="1272"/>
                  </a:lnTo>
                  <a:cubicBezTo>
                    <a:pt x="1" y="1284"/>
                    <a:pt x="1" y="1296"/>
                    <a:pt x="13" y="1308"/>
                  </a:cubicBezTo>
                  <a:cubicBezTo>
                    <a:pt x="13" y="1308"/>
                    <a:pt x="25" y="1319"/>
                    <a:pt x="37" y="1319"/>
                  </a:cubicBezTo>
                  <a:lnTo>
                    <a:pt x="1346" y="1319"/>
                  </a:lnTo>
                  <a:cubicBezTo>
                    <a:pt x="1370" y="1319"/>
                    <a:pt x="1382" y="1308"/>
                    <a:pt x="1394" y="1296"/>
                  </a:cubicBezTo>
                  <a:lnTo>
                    <a:pt x="1561" y="724"/>
                  </a:lnTo>
                  <a:cubicBezTo>
                    <a:pt x="1561" y="712"/>
                    <a:pt x="1549" y="688"/>
                    <a:pt x="1537" y="688"/>
                  </a:cubicBezTo>
                  <a:lnTo>
                    <a:pt x="334" y="10"/>
                  </a:lnTo>
                  <a:cubicBezTo>
                    <a:pt x="328" y="4"/>
                    <a:pt x="322" y="1"/>
                    <a:pt x="3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1"/>
            <p:cNvSpPr/>
            <p:nvPr/>
          </p:nvSpPr>
          <p:spPr>
            <a:xfrm>
              <a:off x="4015270" y="2467117"/>
              <a:ext cx="92767" cy="143301"/>
            </a:xfrm>
            <a:custGeom>
              <a:rect b="b" l="l" r="r" t="t"/>
              <a:pathLst>
                <a:path extrusionOk="0" h="6145" w="3978">
                  <a:moveTo>
                    <a:pt x="1" y="1"/>
                  </a:moveTo>
                  <a:lnTo>
                    <a:pt x="2501" y="3525"/>
                  </a:lnTo>
                  <a:lnTo>
                    <a:pt x="2668" y="4097"/>
                  </a:lnTo>
                  <a:lnTo>
                    <a:pt x="1715" y="5656"/>
                  </a:lnTo>
                  <a:lnTo>
                    <a:pt x="2001" y="6145"/>
                  </a:lnTo>
                  <a:lnTo>
                    <a:pt x="2620" y="5704"/>
                  </a:lnTo>
                  <a:lnTo>
                    <a:pt x="3978" y="4097"/>
                  </a:lnTo>
                  <a:lnTo>
                    <a:pt x="3704" y="2858"/>
                  </a:lnTo>
                  <a:lnTo>
                    <a:pt x="2180"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1"/>
            <p:cNvSpPr/>
            <p:nvPr/>
          </p:nvSpPr>
          <p:spPr>
            <a:xfrm>
              <a:off x="4014174" y="2466021"/>
              <a:ext cx="94703" cy="145237"/>
            </a:xfrm>
            <a:custGeom>
              <a:rect b="b" l="l" r="r" t="t"/>
              <a:pathLst>
                <a:path extrusionOk="0" h="6228" w="4061">
                  <a:moveTo>
                    <a:pt x="48" y="0"/>
                  </a:moveTo>
                  <a:cubicBezTo>
                    <a:pt x="24" y="0"/>
                    <a:pt x="0" y="36"/>
                    <a:pt x="24" y="60"/>
                  </a:cubicBezTo>
                  <a:lnTo>
                    <a:pt x="2524" y="3596"/>
                  </a:lnTo>
                  <a:lnTo>
                    <a:pt x="2679" y="4132"/>
                  </a:lnTo>
                  <a:lnTo>
                    <a:pt x="1727" y="5692"/>
                  </a:lnTo>
                  <a:cubicBezTo>
                    <a:pt x="1715" y="5703"/>
                    <a:pt x="1715" y="5715"/>
                    <a:pt x="1727" y="5727"/>
                  </a:cubicBezTo>
                  <a:lnTo>
                    <a:pt x="2012" y="6215"/>
                  </a:lnTo>
                  <a:cubicBezTo>
                    <a:pt x="2024" y="6227"/>
                    <a:pt x="2036" y="6227"/>
                    <a:pt x="2048" y="6227"/>
                  </a:cubicBezTo>
                  <a:lnTo>
                    <a:pt x="2060" y="6227"/>
                  </a:lnTo>
                  <a:cubicBezTo>
                    <a:pt x="2084" y="6227"/>
                    <a:pt x="2084" y="6203"/>
                    <a:pt x="2084" y="6180"/>
                  </a:cubicBezTo>
                  <a:lnTo>
                    <a:pt x="1798" y="5715"/>
                  </a:lnTo>
                  <a:lnTo>
                    <a:pt x="2751" y="4168"/>
                  </a:lnTo>
                  <a:cubicBezTo>
                    <a:pt x="2751" y="4156"/>
                    <a:pt x="2751" y="4144"/>
                    <a:pt x="2751" y="4132"/>
                  </a:cubicBezTo>
                  <a:lnTo>
                    <a:pt x="2584" y="3572"/>
                  </a:lnTo>
                  <a:lnTo>
                    <a:pt x="2584" y="3560"/>
                  </a:lnTo>
                  <a:lnTo>
                    <a:pt x="119" y="84"/>
                  </a:lnTo>
                  <a:lnTo>
                    <a:pt x="2203" y="84"/>
                  </a:lnTo>
                  <a:lnTo>
                    <a:pt x="3727" y="2917"/>
                  </a:lnTo>
                  <a:lnTo>
                    <a:pt x="3989" y="4120"/>
                  </a:lnTo>
                  <a:lnTo>
                    <a:pt x="2644" y="5727"/>
                  </a:lnTo>
                  <a:cubicBezTo>
                    <a:pt x="2632" y="5739"/>
                    <a:pt x="2632" y="5763"/>
                    <a:pt x="2644" y="5775"/>
                  </a:cubicBezTo>
                  <a:cubicBezTo>
                    <a:pt x="2649" y="5781"/>
                    <a:pt x="2658" y="5784"/>
                    <a:pt x="2669" y="5784"/>
                  </a:cubicBezTo>
                  <a:cubicBezTo>
                    <a:pt x="2679" y="5784"/>
                    <a:pt x="2691" y="5781"/>
                    <a:pt x="2703" y="5775"/>
                  </a:cubicBezTo>
                  <a:lnTo>
                    <a:pt x="4048" y="4168"/>
                  </a:lnTo>
                  <a:cubicBezTo>
                    <a:pt x="4060" y="4156"/>
                    <a:pt x="4060" y="4144"/>
                    <a:pt x="4060" y="4132"/>
                  </a:cubicBezTo>
                  <a:lnTo>
                    <a:pt x="3798" y="2894"/>
                  </a:lnTo>
                  <a:lnTo>
                    <a:pt x="3798" y="2882"/>
                  </a:lnTo>
                  <a:lnTo>
                    <a:pt x="2263" y="24"/>
                  </a:lnTo>
                  <a:cubicBezTo>
                    <a:pt x="2251" y="12"/>
                    <a:pt x="2239" y="0"/>
                    <a:pt x="22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1"/>
            <p:cNvSpPr/>
            <p:nvPr/>
          </p:nvSpPr>
          <p:spPr>
            <a:xfrm>
              <a:off x="4073593" y="2533765"/>
              <a:ext cx="34444" cy="28893"/>
            </a:xfrm>
            <a:custGeom>
              <a:rect b="b" l="l" r="r" t="t"/>
              <a:pathLst>
                <a:path extrusionOk="0" h="1239" w="1477">
                  <a:moveTo>
                    <a:pt x="1203" y="0"/>
                  </a:moveTo>
                  <a:lnTo>
                    <a:pt x="0" y="667"/>
                  </a:lnTo>
                  <a:lnTo>
                    <a:pt x="167" y="1239"/>
                  </a:lnTo>
                  <a:lnTo>
                    <a:pt x="1477" y="1239"/>
                  </a:lnTo>
                  <a:lnTo>
                    <a:pt x="1203"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1"/>
            <p:cNvSpPr/>
            <p:nvPr/>
          </p:nvSpPr>
          <p:spPr>
            <a:xfrm>
              <a:off x="4072474" y="2532926"/>
              <a:ext cx="36403" cy="30573"/>
            </a:xfrm>
            <a:custGeom>
              <a:rect b="b" l="l" r="r" t="t"/>
              <a:pathLst>
                <a:path extrusionOk="0" h="1311" w="1561">
                  <a:moveTo>
                    <a:pt x="1227" y="84"/>
                  </a:moveTo>
                  <a:lnTo>
                    <a:pt x="1477" y="1239"/>
                  </a:lnTo>
                  <a:lnTo>
                    <a:pt x="239" y="1239"/>
                  </a:lnTo>
                  <a:lnTo>
                    <a:pt x="96" y="727"/>
                  </a:lnTo>
                  <a:lnTo>
                    <a:pt x="1227" y="84"/>
                  </a:lnTo>
                  <a:close/>
                  <a:moveTo>
                    <a:pt x="1239" y="1"/>
                  </a:moveTo>
                  <a:lnTo>
                    <a:pt x="24" y="679"/>
                  </a:lnTo>
                  <a:cubicBezTo>
                    <a:pt x="13" y="679"/>
                    <a:pt x="1" y="703"/>
                    <a:pt x="13" y="715"/>
                  </a:cubicBezTo>
                  <a:lnTo>
                    <a:pt x="179" y="1287"/>
                  </a:lnTo>
                  <a:cubicBezTo>
                    <a:pt x="179" y="1299"/>
                    <a:pt x="191" y="1310"/>
                    <a:pt x="215" y="1310"/>
                  </a:cubicBezTo>
                  <a:lnTo>
                    <a:pt x="1525" y="1310"/>
                  </a:lnTo>
                  <a:cubicBezTo>
                    <a:pt x="1537" y="1310"/>
                    <a:pt x="1548" y="1310"/>
                    <a:pt x="1560" y="1299"/>
                  </a:cubicBezTo>
                  <a:cubicBezTo>
                    <a:pt x="1560" y="1287"/>
                    <a:pt x="1560" y="1275"/>
                    <a:pt x="1560" y="1263"/>
                  </a:cubicBezTo>
                  <a:lnTo>
                    <a:pt x="1287" y="25"/>
                  </a:lnTo>
                  <a:cubicBezTo>
                    <a:pt x="1287" y="13"/>
                    <a:pt x="1287" y="1"/>
                    <a:pt x="12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1"/>
            <p:cNvSpPr/>
            <p:nvPr/>
          </p:nvSpPr>
          <p:spPr>
            <a:xfrm>
              <a:off x="6309237" y="3606892"/>
              <a:ext cx="39178" cy="221027"/>
            </a:xfrm>
            <a:custGeom>
              <a:rect b="b" l="l" r="r" t="t"/>
              <a:pathLst>
                <a:path extrusionOk="0" h="9478" w="1680">
                  <a:moveTo>
                    <a:pt x="0" y="0"/>
                  </a:moveTo>
                  <a:lnTo>
                    <a:pt x="0" y="9477"/>
                  </a:lnTo>
                  <a:lnTo>
                    <a:pt x="1679" y="9477"/>
                  </a:lnTo>
                  <a:lnTo>
                    <a:pt x="167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1"/>
            <p:cNvSpPr/>
            <p:nvPr/>
          </p:nvSpPr>
          <p:spPr>
            <a:xfrm>
              <a:off x="6308397" y="3606053"/>
              <a:ext cx="40833" cy="222706"/>
            </a:xfrm>
            <a:custGeom>
              <a:rect b="b" l="l" r="r" t="t"/>
              <a:pathLst>
                <a:path extrusionOk="0" h="9550" w="1751">
                  <a:moveTo>
                    <a:pt x="1679" y="84"/>
                  </a:moveTo>
                  <a:lnTo>
                    <a:pt x="1679" y="9466"/>
                  </a:lnTo>
                  <a:lnTo>
                    <a:pt x="72" y="9466"/>
                  </a:lnTo>
                  <a:lnTo>
                    <a:pt x="72" y="84"/>
                  </a:lnTo>
                  <a:close/>
                  <a:moveTo>
                    <a:pt x="36" y="0"/>
                  </a:moveTo>
                  <a:cubicBezTo>
                    <a:pt x="24" y="0"/>
                    <a:pt x="13" y="12"/>
                    <a:pt x="13" y="12"/>
                  </a:cubicBezTo>
                  <a:cubicBezTo>
                    <a:pt x="1" y="24"/>
                    <a:pt x="1" y="36"/>
                    <a:pt x="1" y="36"/>
                  </a:cubicBezTo>
                  <a:lnTo>
                    <a:pt x="1" y="9513"/>
                  </a:lnTo>
                  <a:cubicBezTo>
                    <a:pt x="1" y="9525"/>
                    <a:pt x="13" y="9549"/>
                    <a:pt x="36" y="9549"/>
                  </a:cubicBezTo>
                  <a:lnTo>
                    <a:pt x="1715" y="9549"/>
                  </a:lnTo>
                  <a:cubicBezTo>
                    <a:pt x="1727" y="9549"/>
                    <a:pt x="1751" y="9525"/>
                    <a:pt x="1751" y="9513"/>
                  </a:cubicBezTo>
                  <a:lnTo>
                    <a:pt x="1751" y="36"/>
                  </a:lnTo>
                  <a:cubicBezTo>
                    <a:pt x="1751" y="24"/>
                    <a:pt x="1727" y="0"/>
                    <a:pt x="17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1"/>
            <p:cNvSpPr/>
            <p:nvPr/>
          </p:nvSpPr>
          <p:spPr>
            <a:xfrm>
              <a:off x="3958720" y="2582387"/>
              <a:ext cx="33534" cy="38408"/>
            </a:xfrm>
            <a:custGeom>
              <a:rect b="b" l="l" r="r" t="t"/>
              <a:pathLst>
                <a:path extrusionOk="0" h="1647" w="1438">
                  <a:moveTo>
                    <a:pt x="978" y="0"/>
                  </a:moveTo>
                  <a:cubicBezTo>
                    <a:pt x="861" y="0"/>
                    <a:pt x="750" y="20"/>
                    <a:pt x="664" y="106"/>
                  </a:cubicBezTo>
                  <a:cubicBezTo>
                    <a:pt x="473" y="285"/>
                    <a:pt x="592" y="535"/>
                    <a:pt x="664" y="725"/>
                  </a:cubicBezTo>
                  <a:cubicBezTo>
                    <a:pt x="711" y="856"/>
                    <a:pt x="723" y="987"/>
                    <a:pt x="700" y="1130"/>
                  </a:cubicBezTo>
                  <a:cubicBezTo>
                    <a:pt x="664" y="1261"/>
                    <a:pt x="533" y="1178"/>
                    <a:pt x="438" y="1237"/>
                  </a:cubicBezTo>
                  <a:cubicBezTo>
                    <a:pt x="342" y="1285"/>
                    <a:pt x="354" y="1392"/>
                    <a:pt x="319" y="1487"/>
                  </a:cubicBezTo>
                  <a:cubicBezTo>
                    <a:pt x="299" y="1521"/>
                    <a:pt x="284" y="1534"/>
                    <a:pt x="270" y="1534"/>
                  </a:cubicBezTo>
                  <a:cubicBezTo>
                    <a:pt x="249" y="1534"/>
                    <a:pt x="232" y="1508"/>
                    <a:pt x="211" y="1487"/>
                  </a:cubicBezTo>
                  <a:cubicBezTo>
                    <a:pt x="176" y="1452"/>
                    <a:pt x="140" y="1428"/>
                    <a:pt x="104" y="1416"/>
                  </a:cubicBezTo>
                  <a:cubicBezTo>
                    <a:pt x="100" y="1415"/>
                    <a:pt x="97" y="1415"/>
                    <a:pt x="93" y="1415"/>
                  </a:cubicBezTo>
                  <a:cubicBezTo>
                    <a:pt x="29" y="1415"/>
                    <a:pt x="1" y="1512"/>
                    <a:pt x="69" y="1523"/>
                  </a:cubicBezTo>
                  <a:cubicBezTo>
                    <a:pt x="116" y="1535"/>
                    <a:pt x="140" y="1583"/>
                    <a:pt x="176" y="1618"/>
                  </a:cubicBezTo>
                  <a:cubicBezTo>
                    <a:pt x="202" y="1636"/>
                    <a:pt x="228" y="1647"/>
                    <a:pt x="254" y="1647"/>
                  </a:cubicBezTo>
                  <a:cubicBezTo>
                    <a:pt x="264" y="1647"/>
                    <a:pt x="273" y="1645"/>
                    <a:pt x="283" y="1642"/>
                  </a:cubicBezTo>
                  <a:cubicBezTo>
                    <a:pt x="378" y="1630"/>
                    <a:pt x="426" y="1535"/>
                    <a:pt x="438" y="1452"/>
                  </a:cubicBezTo>
                  <a:cubicBezTo>
                    <a:pt x="450" y="1368"/>
                    <a:pt x="461" y="1321"/>
                    <a:pt x="557" y="1321"/>
                  </a:cubicBezTo>
                  <a:cubicBezTo>
                    <a:pt x="571" y="1324"/>
                    <a:pt x="585" y="1326"/>
                    <a:pt x="599" y="1326"/>
                  </a:cubicBezTo>
                  <a:cubicBezTo>
                    <a:pt x="632" y="1326"/>
                    <a:pt x="666" y="1317"/>
                    <a:pt x="700" y="1309"/>
                  </a:cubicBezTo>
                  <a:cubicBezTo>
                    <a:pt x="783" y="1261"/>
                    <a:pt x="831" y="1178"/>
                    <a:pt x="831" y="1083"/>
                  </a:cubicBezTo>
                  <a:cubicBezTo>
                    <a:pt x="842" y="952"/>
                    <a:pt x="819" y="821"/>
                    <a:pt x="771" y="702"/>
                  </a:cubicBezTo>
                  <a:cubicBezTo>
                    <a:pt x="711" y="582"/>
                    <a:pt x="688" y="451"/>
                    <a:pt x="676" y="321"/>
                  </a:cubicBezTo>
                  <a:cubicBezTo>
                    <a:pt x="696" y="148"/>
                    <a:pt x="841" y="112"/>
                    <a:pt x="1002" y="112"/>
                  </a:cubicBezTo>
                  <a:cubicBezTo>
                    <a:pt x="1118" y="112"/>
                    <a:pt x="1242" y="131"/>
                    <a:pt x="1335" y="131"/>
                  </a:cubicBezTo>
                  <a:cubicBezTo>
                    <a:pt x="1346" y="131"/>
                    <a:pt x="1356" y="131"/>
                    <a:pt x="1366" y="130"/>
                  </a:cubicBezTo>
                  <a:cubicBezTo>
                    <a:pt x="1426" y="118"/>
                    <a:pt x="1438" y="11"/>
                    <a:pt x="1366" y="11"/>
                  </a:cubicBezTo>
                  <a:lnTo>
                    <a:pt x="1354" y="11"/>
                  </a:lnTo>
                  <a:cubicBezTo>
                    <a:pt x="1329" y="14"/>
                    <a:pt x="1304" y="15"/>
                    <a:pt x="1278" y="15"/>
                  </a:cubicBezTo>
                  <a:cubicBezTo>
                    <a:pt x="1181" y="15"/>
                    <a:pt x="1077" y="0"/>
                    <a:pt x="9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1"/>
            <p:cNvSpPr/>
            <p:nvPr/>
          </p:nvSpPr>
          <p:spPr>
            <a:xfrm>
              <a:off x="3910331" y="2598641"/>
              <a:ext cx="31855" cy="37335"/>
            </a:xfrm>
            <a:custGeom>
              <a:rect b="b" l="l" r="r" t="t"/>
              <a:pathLst>
                <a:path extrusionOk="0" h="1601" w="1366">
                  <a:moveTo>
                    <a:pt x="848" y="0"/>
                  </a:moveTo>
                  <a:cubicBezTo>
                    <a:pt x="772" y="0"/>
                    <a:pt x="692" y="16"/>
                    <a:pt x="620" y="52"/>
                  </a:cubicBezTo>
                  <a:cubicBezTo>
                    <a:pt x="524" y="112"/>
                    <a:pt x="512" y="231"/>
                    <a:pt x="429" y="290"/>
                  </a:cubicBezTo>
                  <a:cubicBezTo>
                    <a:pt x="346" y="362"/>
                    <a:pt x="215" y="362"/>
                    <a:pt x="119" y="409"/>
                  </a:cubicBezTo>
                  <a:cubicBezTo>
                    <a:pt x="24" y="457"/>
                    <a:pt x="0" y="576"/>
                    <a:pt x="0" y="695"/>
                  </a:cubicBezTo>
                  <a:cubicBezTo>
                    <a:pt x="0" y="826"/>
                    <a:pt x="24" y="957"/>
                    <a:pt x="60" y="1076"/>
                  </a:cubicBezTo>
                  <a:cubicBezTo>
                    <a:pt x="108" y="1195"/>
                    <a:pt x="155" y="1314"/>
                    <a:pt x="215" y="1421"/>
                  </a:cubicBezTo>
                  <a:cubicBezTo>
                    <a:pt x="250" y="1517"/>
                    <a:pt x="334" y="1576"/>
                    <a:pt x="429" y="1600"/>
                  </a:cubicBezTo>
                  <a:cubicBezTo>
                    <a:pt x="433" y="1601"/>
                    <a:pt x="436" y="1601"/>
                    <a:pt x="440" y="1601"/>
                  </a:cubicBezTo>
                  <a:cubicBezTo>
                    <a:pt x="503" y="1601"/>
                    <a:pt x="521" y="1504"/>
                    <a:pt x="465" y="1493"/>
                  </a:cubicBezTo>
                  <a:cubicBezTo>
                    <a:pt x="393" y="1481"/>
                    <a:pt x="322" y="1398"/>
                    <a:pt x="286" y="1326"/>
                  </a:cubicBezTo>
                  <a:cubicBezTo>
                    <a:pt x="239" y="1219"/>
                    <a:pt x="191" y="1112"/>
                    <a:pt x="167" y="1005"/>
                  </a:cubicBezTo>
                  <a:cubicBezTo>
                    <a:pt x="131" y="897"/>
                    <a:pt x="119" y="790"/>
                    <a:pt x="119" y="671"/>
                  </a:cubicBezTo>
                  <a:cubicBezTo>
                    <a:pt x="119" y="624"/>
                    <a:pt x="119" y="540"/>
                    <a:pt x="167" y="505"/>
                  </a:cubicBezTo>
                  <a:cubicBezTo>
                    <a:pt x="215" y="493"/>
                    <a:pt x="262" y="469"/>
                    <a:pt x="310" y="469"/>
                  </a:cubicBezTo>
                  <a:cubicBezTo>
                    <a:pt x="381" y="445"/>
                    <a:pt x="465" y="421"/>
                    <a:pt x="524" y="362"/>
                  </a:cubicBezTo>
                  <a:cubicBezTo>
                    <a:pt x="584" y="302"/>
                    <a:pt x="608" y="207"/>
                    <a:pt x="667" y="159"/>
                  </a:cubicBezTo>
                  <a:cubicBezTo>
                    <a:pt x="723" y="128"/>
                    <a:pt x="784" y="112"/>
                    <a:pt x="843" y="112"/>
                  </a:cubicBezTo>
                  <a:cubicBezTo>
                    <a:pt x="872" y="112"/>
                    <a:pt x="901" y="116"/>
                    <a:pt x="929" y="124"/>
                  </a:cubicBezTo>
                  <a:lnTo>
                    <a:pt x="1274" y="183"/>
                  </a:lnTo>
                  <a:cubicBezTo>
                    <a:pt x="1278" y="184"/>
                    <a:pt x="1282" y="184"/>
                    <a:pt x="1285" y="184"/>
                  </a:cubicBezTo>
                  <a:cubicBezTo>
                    <a:pt x="1348" y="184"/>
                    <a:pt x="1366" y="87"/>
                    <a:pt x="1298" y="76"/>
                  </a:cubicBezTo>
                  <a:lnTo>
                    <a:pt x="1310" y="76"/>
                  </a:lnTo>
                  <a:cubicBezTo>
                    <a:pt x="1179" y="52"/>
                    <a:pt x="1048" y="28"/>
                    <a:pt x="917" y="5"/>
                  </a:cubicBezTo>
                  <a:cubicBezTo>
                    <a:pt x="895" y="2"/>
                    <a:pt x="872" y="0"/>
                    <a:pt x="8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1"/>
            <p:cNvSpPr/>
            <p:nvPr/>
          </p:nvSpPr>
          <p:spPr>
            <a:xfrm>
              <a:off x="3805649" y="2664542"/>
              <a:ext cx="424564" cy="331261"/>
            </a:xfrm>
            <a:custGeom>
              <a:rect b="b" l="l" r="r" t="t"/>
              <a:pathLst>
                <a:path extrusionOk="0" h="14205" w="18206">
                  <a:moveTo>
                    <a:pt x="1" y="0"/>
                  </a:moveTo>
                  <a:lnTo>
                    <a:pt x="1" y="13252"/>
                  </a:lnTo>
                  <a:lnTo>
                    <a:pt x="3096" y="13252"/>
                  </a:lnTo>
                  <a:lnTo>
                    <a:pt x="3096" y="14204"/>
                  </a:lnTo>
                  <a:lnTo>
                    <a:pt x="14824" y="14204"/>
                  </a:lnTo>
                  <a:lnTo>
                    <a:pt x="14824" y="13359"/>
                  </a:lnTo>
                  <a:lnTo>
                    <a:pt x="18205" y="13359"/>
                  </a:lnTo>
                  <a:lnTo>
                    <a:pt x="18205" y="0"/>
                  </a:lnTo>
                  <a:lnTo>
                    <a:pt x="13895" y="0"/>
                  </a:lnTo>
                  <a:lnTo>
                    <a:pt x="13895" y="3084"/>
                  </a:lnTo>
                  <a:lnTo>
                    <a:pt x="12526" y="4239"/>
                  </a:lnTo>
                  <a:lnTo>
                    <a:pt x="12526" y="7382"/>
                  </a:lnTo>
                  <a:lnTo>
                    <a:pt x="5359" y="7382"/>
                  </a:lnTo>
                  <a:lnTo>
                    <a:pt x="5359" y="4453"/>
                  </a:lnTo>
                  <a:lnTo>
                    <a:pt x="4299" y="3084"/>
                  </a:lnTo>
                  <a:lnTo>
                    <a:pt x="4299" y="0"/>
                  </a:lnTo>
                  <a:close/>
                </a:path>
              </a:pathLst>
            </a:custGeom>
            <a:solidFill>
              <a:srgbClr val="3432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1"/>
            <p:cNvSpPr/>
            <p:nvPr/>
          </p:nvSpPr>
          <p:spPr>
            <a:xfrm>
              <a:off x="3805649" y="2645373"/>
              <a:ext cx="424564" cy="330981"/>
            </a:xfrm>
            <a:custGeom>
              <a:rect b="b" l="l" r="r" t="t"/>
              <a:pathLst>
                <a:path extrusionOk="0" h="14193" w="18206">
                  <a:moveTo>
                    <a:pt x="1" y="1"/>
                  </a:moveTo>
                  <a:lnTo>
                    <a:pt x="1" y="13252"/>
                  </a:lnTo>
                  <a:lnTo>
                    <a:pt x="3096" y="13252"/>
                  </a:lnTo>
                  <a:lnTo>
                    <a:pt x="3096" y="14193"/>
                  </a:lnTo>
                  <a:lnTo>
                    <a:pt x="14824" y="14193"/>
                  </a:lnTo>
                  <a:lnTo>
                    <a:pt x="14824" y="13348"/>
                  </a:lnTo>
                  <a:lnTo>
                    <a:pt x="18205" y="13348"/>
                  </a:lnTo>
                  <a:lnTo>
                    <a:pt x="18205" y="1"/>
                  </a:lnTo>
                  <a:lnTo>
                    <a:pt x="14348" y="1"/>
                  </a:lnTo>
                  <a:lnTo>
                    <a:pt x="14348" y="4251"/>
                  </a:lnTo>
                  <a:lnTo>
                    <a:pt x="12526" y="5799"/>
                  </a:lnTo>
                  <a:lnTo>
                    <a:pt x="12526" y="8204"/>
                  </a:lnTo>
                  <a:lnTo>
                    <a:pt x="5359" y="8204"/>
                  </a:lnTo>
                  <a:lnTo>
                    <a:pt x="5359" y="5990"/>
                  </a:lnTo>
                  <a:lnTo>
                    <a:pt x="3942" y="4251"/>
                  </a:lnTo>
                  <a:lnTo>
                    <a:pt x="3942" y="1"/>
                  </a:lnTo>
                  <a:close/>
                </a:path>
              </a:pathLst>
            </a:custGeom>
            <a:solidFill>
              <a:srgbClr val="5A5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1"/>
            <p:cNvSpPr/>
            <p:nvPr/>
          </p:nvSpPr>
          <p:spPr>
            <a:xfrm>
              <a:off x="3915881" y="2819735"/>
              <a:ext cx="189662" cy="99996"/>
            </a:xfrm>
            <a:custGeom>
              <a:rect b="b" l="l" r="r" t="t"/>
              <a:pathLst>
                <a:path extrusionOk="0" h="4288" w="8133">
                  <a:moveTo>
                    <a:pt x="1" y="1"/>
                  </a:moveTo>
                  <a:lnTo>
                    <a:pt x="1" y="4287"/>
                  </a:lnTo>
                  <a:lnTo>
                    <a:pt x="8132" y="4287"/>
                  </a:lnTo>
                  <a:lnTo>
                    <a:pt x="8132" y="1"/>
                  </a:lnTo>
                  <a:close/>
                </a:path>
              </a:pathLst>
            </a:custGeom>
            <a:solidFill>
              <a:srgbClr val="565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1"/>
            <p:cNvSpPr/>
            <p:nvPr/>
          </p:nvSpPr>
          <p:spPr>
            <a:xfrm>
              <a:off x="3907276" y="2811130"/>
              <a:ext cx="206872" cy="117486"/>
            </a:xfrm>
            <a:custGeom>
              <a:rect b="b" l="l" r="r" t="t"/>
              <a:pathLst>
                <a:path extrusionOk="0" h="5038" w="8871">
                  <a:moveTo>
                    <a:pt x="8120" y="751"/>
                  </a:moveTo>
                  <a:lnTo>
                    <a:pt x="8120" y="4299"/>
                  </a:lnTo>
                  <a:lnTo>
                    <a:pt x="739" y="4299"/>
                  </a:lnTo>
                  <a:lnTo>
                    <a:pt x="739" y="751"/>
                  </a:lnTo>
                  <a:close/>
                  <a:moveTo>
                    <a:pt x="0" y="1"/>
                  </a:moveTo>
                  <a:lnTo>
                    <a:pt x="0" y="5037"/>
                  </a:lnTo>
                  <a:lnTo>
                    <a:pt x="8871" y="5037"/>
                  </a:lnTo>
                  <a:lnTo>
                    <a:pt x="88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1"/>
            <p:cNvSpPr/>
            <p:nvPr/>
          </p:nvSpPr>
          <p:spPr>
            <a:xfrm>
              <a:off x="4084973" y="2811970"/>
              <a:ext cx="28054" cy="34164"/>
            </a:xfrm>
            <a:custGeom>
              <a:rect b="b" l="l" r="r" t="t"/>
              <a:pathLst>
                <a:path extrusionOk="0" h="1465" w="1203">
                  <a:moveTo>
                    <a:pt x="215" y="0"/>
                  </a:moveTo>
                  <a:lnTo>
                    <a:pt x="0" y="679"/>
                  </a:lnTo>
                  <a:lnTo>
                    <a:pt x="548" y="679"/>
                  </a:lnTo>
                  <a:lnTo>
                    <a:pt x="548" y="1239"/>
                  </a:lnTo>
                  <a:lnTo>
                    <a:pt x="1203" y="1465"/>
                  </a:lnTo>
                  <a:lnTo>
                    <a:pt x="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1"/>
            <p:cNvSpPr/>
            <p:nvPr/>
          </p:nvSpPr>
          <p:spPr>
            <a:xfrm>
              <a:off x="4043604" y="2811970"/>
              <a:ext cx="32228" cy="15858"/>
            </a:xfrm>
            <a:custGeom>
              <a:rect b="b" l="l" r="r" t="t"/>
              <a:pathLst>
                <a:path extrusionOk="0" h="680" w="1382">
                  <a:moveTo>
                    <a:pt x="215" y="0"/>
                  </a:moveTo>
                  <a:lnTo>
                    <a:pt x="0" y="679"/>
                  </a:lnTo>
                  <a:lnTo>
                    <a:pt x="1155" y="679"/>
                  </a:lnTo>
                  <a:lnTo>
                    <a:pt x="13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1"/>
            <p:cNvSpPr/>
            <p:nvPr/>
          </p:nvSpPr>
          <p:spPr>
            <a:xfrm>
              <a:off x="3996964" y="2811970"/>
              <a:ext cx="31948" cy="15858"/>
            </a:xfrm>
            <a:custGeom>
              <a:rect b="b" l="l" r="r" t="t"/>
              <a:pathLst>
                <a:path extrusionOk="0" h="680" w="1370">
                  <a:moveTo>
                    <a:pt x="214" y="0"/>
                  </a:moveTo>
                  <a:lnTo>
                    <a:pt x="0" y="679"/>
                  </a:lnTo>
                  <a:lnTo>
                    <a:pt x="1143" y="679"/>
                  </a:lnTo>
                  <a:lnTo>
                    <a:pt x="1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p:nvPr/>
          </p:nvSpPr>
          <p:spPr>
            <a:xfrm>
              <a:off x="3951141" y="2811970"/>
              <a:ext cx="31948" cy="15858"/>
            </a:xfrm>
            <a:custGeom>
              <a:rect b="b" l="l" r="r" t="t"/>
              <a:pathLst>
                <a:path extrusionOk="0" h="680" w="1370">
                  <a:moveTo>
                    <a:pt x="215" y="0"/>
                  </a:moveTo>
                  <a:lnTo>
                    <a:pt x="1" y="679"/>
                  </a:lnTo>
                  <a:lnTo>
                    <a:pt x="1156" y="679"/>
                  </a:lnTo>
                  <a:lnTo>
                    <a:pt x="1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1"/>
            <p:cNvSpPr/>
            <p:nvPr/>
          </p:nvSpPr>
          <p:spPr>
            <a:xfrm>
              <a:off x="3908396" y="2811970"/>
              <a:ext cx="33044" cy="28893"/>
            </a:xfrm>
            <a:custGeom>
              <a:rect b="b" l="l" r="r" t="t"/>
              <a:pathLst>
                <a:path extrusionOk="0" h="1239" w="1417">
                  <a:moveTo>
                    <a:pt x="0" y="0"/>
                  </a:moveTo>
                  <a:lnTo>
                    <a:pt x="0" y="1013"/>
                  </a:lnTo>
                  <a:lnTo>
                    <a:pt x="655" y="1239"/>
                  </a:lnTo>
                  <a:lnTo>
                    <a:pt x="655" y="679"/>
                  </a:lnTo>
                  <a:lnTo>
                    <a:pt x="1203" y="679"/>
                  </a:lnTo>
                  <a:lnTo>
                    <a:pt x="14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1"/>
            <p:cNvSpPr/>
            <p:nvPr/>
          </p:nvSpPr>
          <p:spPr>
            <a:xfrm>
              <a:off x="3908396" y="2853339"/>
              <a:ext cx="15275" cy="27797"/>
            </a:xfrm>
            <a:custGeom>
              <a:rect b="b" l="l" r="r" t="t"/>
              <a:pathLst>
                <a:path extrusionOk="0" h="1192" w="655">
                  <a:moveTo>
                    <a:pt x="0" y="1"/>
                  </a:moveTo>
                  <a:lnTo>
                    <a:pt x="0" y="965"/>
                  </a:lnTo>
                  <a:lnTo>
                    <a:pt x="655" y="1191"/>
                  </a:lnTo>
                  <a:lnTo>
                    <a:pt x="655" y="215"/>
                  </a:lnTo>
                  <a:lnTo>
                    <a:pt x="0" y="1"/>
                  </a:lnTo>
                  <a:close/>
                </a:path>
              </a:pathLst>
            </a:custGeom>
            <a:solidFill>
              <a:srgbClr val="FC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1"/>
            <p:cNvSpPr/>
            <p:nvPr/>
          </p:nvSpPr>
          <p:spPr>
            <a:xfrm>
              <a:off x="3908396" y="2893332"/>
              <a:ext cx="33044" cy="34444"/>
            </a:xfrm>
            <a:custGeom>
              <a:rect b="b" l="l" r="r" t="t"/>
              <a:pathLst>
                <a:path extrusionOk="0" h="1477" w="1417">
                  <a:moveTo>
                    <a:pt x="0" y="0"/>
                  </a:moveTo>
                  <a:lnTo>
                    <a:pt x="0" y="1476"/>
                  </a:lnTo>
                  <a:lnTo>
                    <a:pt x="1203" y="1476"/>
                  </a:lnTo>
                  <a:lnTo>
                    <a:pt x="1417" y="798"/>
                  </a:lnTo>
                  <a:lnTo>
                    <a:pt x="655" y="798"/>
                  </a:lnTo>
                  <a:lnTo>
                    <a:pt x="655" y="226"/>
                  </a:lnTo>
                  <a:lnTo>
                    <a:pt x="0" y="0"/>
                  </a:lnTo>
                  <a:close/>
                </a:path>
              </a:pathLst>
            </a:custGeom>
            <a:solidFill>
              <a:srgbClr val="FC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1"/>
            <p:cNvSpPr/>
            <p:nvPr/>
          </p:nvSpPr>
          <p:spPr>
            <a:xfrm>
              <a:off x="3950581" y="2911918"/>
              <a:ext cx="125252" cy="15858"/>
            </a:xfrm>
            <a:custGeom>
              <a:rect b="b" l="l" r="r" t="t"/>
              <a:pathLst>
                <a:path extrusionOk="0" h="680" w="5371">
                  <a:moveTo>
                    <a:pt x="227" y="1"/>
                  </a:moveTo>
                  <a:lnTo>
                    <a:pt x="1" y="679"/>
                  </a:lnTo>
                  <a:lnTo>
                    <a:pt x="1156" y="679"/>
                  </a:lnTo>
                  <a:lnTo>
                    <a:pt x="1394" y="1"/>
                  </a:lnTo>
                  <a:close/>
                  <a:moveTo>
                    <a:pt x="2215" y="1"/>
                  </a:moveTo>
                  <a:lnTo>
                    <a:pt x="1882" y="679"/>
                  </a:lnTo>
                  <a:lnTo>
                    <a:pt x="3037" y="679"/>
                  </a:lnTo>
                  <a:lnTo>
                    <a:pt x="3370" y="1"/>
                  </a:lnTo>
                  <a:close/>
                  <a:moveTo>
                    <a:pt x="4204" y="1"/>
                  </a:moveTo>
                  <a:lnTo>
                    <a:pt x="3989" y="679"/>
                  </a:lnTo>
                  <a:lnTo>
                    <a:pt x="5144" y="679"/>
                  </a:lnTo>
                  <a:lnTo>
                    <a:pt x="5371" y="1"/>
                  </a:lnTo>
                  <a:close/>
                </a:path>
              </a:pathLst>
            </a:custGeom>
            <a:solidFill>
              <a:srgbClr val="FC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1"/>
            <p:cNvSpPr/>
            <p:nvPr/>
          </p:nvSpPr>
          <p:spPr>
            <a:xfrm>
              <a:off x="4084973" y="2898602"/>
              <a:ext cx="28054" cy="29173"/>
            </a:xfrm>
            <a:custGeom>
              <a:rect b="b" l="l" r="r" t="t"/>
              <a:pathLst>
                <a:path extrusionOk="0" h="1251" w="1203">
                  <a:moveTo>
                    <a:pt x="548" y="0"/>
                  </a:moveTo>
                  <a:lnTo>
                    <a:pt x="548" y="572"/>
                  </a:lnTo>
                  <a:lnTo>
                    <a:pt x="215" y="572"/>
                  </a:lnTo>
                  <a:lnTo>
                    <a:pt x="0" y="1250"/>
                  </a:lnTo>
                  <a:lnTo>
                    <a:pt x="1203" y="1250"/>
                  </a:lnTo>
                  <a:lnTo>
                    <a:pt x="1203" y="226"/>
                  </a:lnTo>
                  <a:lnTo>
                    <a:pt x="548" y="0"/>
                  </a:lnTo>
                  <a:close/>
                </a:path>
              </a:pathLst>
            </a:custGeom>
            <a:solidFill>
              <a:srgbClr val="FC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1"/>
            <p:cNvSpPr/>
            <p:nvPr/>
          </p:nvSpPr>
          <p:spPr>
            <a:xfrm>
              <a:off x="4097752" y="2858329"/>
              <a:ext cx="15275" cy="28077"/>
            </a:xfrm>
            <a:custGeom>
              <a:rect b="b" l="l" r="r" t="t"/>
              <a:pathLst>
                <a:path extrusionOk="0" h="1204" w="655">
                  <a:moveTo>
                    <a:pt x="0" y="1"/>
                  </a:moveTo>
                  <a:lnTo>
                    <a:pt x="0" y="977"/>
                  </a:lnTo>
                  <a:lnTo>
                    <a:pt x="655" y="1203"/>
                  </a:lnTo>
                  <a:lnTo>
                    <a:pt x="655" y="239"/>
                  </a:lnTo>
                  <a:lnTo>
                    <a:pt x="0" y="1"/>
                  </a:lnTo>
                  <a:close/>
                </a:path>
              </a:pathLst>
            </a:custGeom>
            <a:solidFill>
              <a:srgbClr val="FC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1"/>
            <p:cNvSpPr/>
            <p:nvPr/>
          </p:nvSpPr>
          <p:spPr>
            <a:xfrm>
              <a:off x="3901166" y="2827804"/>
              <a:ext cx="214917" cy="108858"/>
            </a:xfrm>
            <a:custGeom>
              <a:rect b="b" l="l" r="r" t="t"/>
              <a:pathLst>
                <a:path extrusionOk="0" h="4668" w="9216">
                  <a:moveTo>
                    <a:pt x="0" y="0"/>
                  </a:moveTo>
                  <a:lnTo>
                    <a:pt x="0" y="4667"/>
                  </a:lnTo>
                  <a:lnTo>
                    <a:pt x="9216" y="4667"/>
                  </a:lnTo>
                  <a:lnTo>
                    <a:pt x="9216" y="0"/>
                  </a:lnTo>
                  <a:close/>
                </a:path>
              </a:pathLst>
            </a:custGeom>
            <a:solidFill>
              <a:srgbClr val="5A5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1"/>
            <p:cNvSpPr/>
            <p:nvPr/>
          </p:nvSpPr>
          <p:spPr>
            <a:xfrm>
              <a:off x="4039429" y="2636209"/>
              <a:ext cx="31412" cy="165246"/>
            </a:xfrm>
            <a:custGeom>
              <a:rect b="b" l="l" r="r" t="t"/>
              <a:pathLst>
                <a:path extrusionOk="0" h="7086" w="1347">
                  <a:moveTo>
                    <a:pt x="298" y="1"/>
                  </a:moveTo>
                  <a:cubicBezTo>
                    <a:pt x="132" y="1"/>
                    <a:pt x="1" y="132"/>
                    <a:pt x="1" y="298"/>
                  </a:cubicBezTo>
                  <a:lnTo>
                    <a:pt x="1" y="6787"/>
                  </a:lnTo>
                  <a:cubicBezTo>
                    <a:pt x="1" y="6954"/>
                    <a:pt x="132" y="7085"/>
                    <a:pt x="298" y="7085"/>
                  </a:cubicBezTo>
                  <a:lnTo>
                    <a:pt x="1049" y="7085"/>
                  </a:lnTo>
                  <a:cubicBezTo>
                    <a:pt x="1215" y="7085"/>
                    <a:pt x="1346" y="6954"/>
                    <a:pt x="1346" y="6787"/>
                  </a:cubicBezTo>
                  <a:lnTo>
                    <a:pt x="1346" y="298"/>
                  </a:lnTo>
                  <a:cubicBezTo>
                    <a:pt x="1346" y="132"/>
                    <a:pt x="1215" y="1"/>
                    <a:pt x="1049"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1"/>
            <p:cNvSpPr/>
            <p:nvPr/>
          </p:nvSpPr>
          <p:spPr>
            <a:xfrm>
              <a:off x="4038870" y="2635393"/>
              <a:ext cx="32788" cy="167158"/>
            </a:xfrm>
            <a:custGeom>
              <a:rect b="b" l="l" r="r" t="t"/>
              <a:pathLst>
                <a:path extrusionOk="0" h="7168" w="1406">
                  <a:moveTo>
                    <a:pt x="1073" y="72"/>
                  </a:moveTo>
                  <a:cubicBezTo>
                    <a:pt x="1215" y="72"/>
                    <a:pt x="1334" y="191"/>
                    <a:pt x="1334" y="333"/>
                  </a:cubicBezTo>
                  <a:lnTo>
                    <a:pt x="1334" y="6834"/>
                  </a:lnTo>
                  <a:cubicBezTo>
                    <a:pt x="1334" y="6977"/>
                    <a:pt x="1215" y="7084"/>
                    <a:pt x="1073" y="7084"/>
                  </a:cubicBezTo>
                  <a:lnTo>
                    <a:pt x="334" y="7084"/>
                  </a:lnTo>
                  <a:cubicBezTo>
                    <a:pt x="191" y="7084"/>
                    <a:pt x="72" y="6977"/>
                    <a:pt x="72" y="6834"/>
                  </a:cubicBezTo>
                  <a:lnTo>
                    <a:pt x="72" y="333"/>
                  </a:lnTo>
                  <a:cubicBezTo>
                    <a:pt x="72" y="191"/>
                    <a:pt x="191" y="72"/>
                    <a:pt x="334" y="72"/>
                  </a:cubicBezTo>
                  <a:close/>
                  <a:moveTo>
                    <a:pt x="334" y="0"/>
                  </a:moveTo>
                  <a:cubicBezTo>
                    <a:pt x="144" y="0"/>
                    <a:pt x="1" y="155"/>
                    <a:pt x="1" y="333"/>
                  </a:cubicBezTo>
                  <a:lnTo>
                    <a:pt x="1" y="6834"/>
                  </a:lnTo>
                  <a:cubicBezTo>
                    <a:pt x="1" y="7013"/>
                    <a:pt x="144" y="7168"/>
                    <a:pt x="334" y="7168"/>
                  </a:cubicBezTo>
                  <a:lnTo>
                    <a:pt x="1073" y="7168"/>
                  </a:lnTo>
                  <a:cubicBezTo>
                    <a:pt x="1263" y="7168"/>
                    <a:pt x="1406" y="7013"/>
                    <a:pt x="1406" y="6834"/>
                  </a:cubicBezTo>
                  <a:lnTo>
                    <a:pt x="1406" y="333"/>
                  </a:lnTo>
                  <a:cubicBezTo>
                    <a:pt x="1406" y="155"/>
                    <a:pt x="1263" y="0"/>
                    <a:pt x="10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1"/>
            <p:cNvSpPr/>
            <p:nvPr/>
          </p:nvSpPr>
          <p:spPr>
            <a:xfrm>
              <a:off x="4084973" y="2736437"/>
              <a:ext cx="31389" cy="65016"/>
            </a:xfrm>
            <a:custGeom>
              <a:rect b="b" l="l" r="r" t="t"/>
              <a:pathLst>
                <a:path extrusionOk="0" h="2788" w="1346">
                  <a:moveTo>
                    <a:pt x="298" y="1"/>
                  </a:moveTo>
                  <a:cubicBezTo>
                    <a:pt x="131" y="1"/>
                    <a:pt x="0" y="132"/>
                    <a:pt x="0" y="299"/>
                  </a:cubicBezTo>
                  <a:lnTo>
                    <a:pt x="0" y="2489"/>
                  </a:lnTo>
                  <a:cubicBezTo>
                    <a:pt x="0" y="2656"/>
                    <a:pt x="131" y="2787"/>
                    <a:pt x="298" y="2787"/>
                  </a:cubicBezTo>
                  <a:lnTo>
                    <a:pt x="1048" y="2787"/>
                  </a:lnTo>
                  <a:cubicBezTo>
                    <a:pt x="1203" y="2787"/>
                    <a:pt x="1346" y="2656"/>
                    <a:pt x="1346" y="2489"/>
                  </a:cubicBezTo>
                  <a:lnTo>
                    <a:pt x="1346" y="299"/>
                  </a:lnTo>
                  <a:cubicBezTo>
                    <a:pt x="1346" y="132"/>
                    <a:pt x="1203" y="1"/>
                    <a:pt x="1048"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1"/>
            <p:cNvSpPr/>
            <p:nvPr/>
          </p:nvSpPr>
          <p:spPr>
            <a:xfrm>
              <a:off x="4084133" y="2735621"/>
              <a:ext cx="33068" cy="66928"/>
            </a:xfrm>
            <a:custGeom>
              <a:rect b="b" l="l" r="r" t="t"/>
              <a:pathLst>
                <a:path extrusionOk="0" h="2870" w="1418">
                  <a:moveTo>
                    <a:pt x="1084" y="72"/>
                  </a:moveTo>
                  <a:cubicBezTo>
                    <a:pt x="1227" y="72"/>
                    <a:pt x="1334" y="191"/>
                    <a:pt x="1334" y="334"/>
                  </a:cubicBezTo>
                  <a:lnTo>
                    <a:pt x="1334" y="2536"/>
                  </a:lnTo>
                  <a:cubicBezTo>
                    <a:pt x="1334" y="2679"/>
                    <a:pt x="1227" y="2786"/>
                    <a:pt x="1084" y="2786"/>
                  </a:cubicBezTo>
                  <a:lnTo>
                    <a:pt x="334" y="2786"/>
                  </a:lnTo>
                  <a:cubicBezTo>
                    <a:pt x="191" y="2786"/>
                    <a:pt x="72" y="2679"/>
                    <a:pt x="72" y="2536"/>
                  </a:cubicBezTo>
                  <a:lnTo>
                    <a:pt x="72" y="334"/>
                  </a:lnTo>
                  <a:cubicBezTo>
                    <a:pt x="72" y="191"/>
                    <a:pt x="191" y="72"/>
                    <a:pt x="334" y="72"/>
                  </a:cubicBezTo>
                  <a:close/>
                  <a:moveTo>
                    <a:pt x="334" y="0"/>
                  </a:moveTo>
                  <a:cubicBezTo>
                    <a:pt x="144" y="0"/>
                    <a:pt x="1" y="155"/>
                    <a:pt x="1" y="334"/>
                  </a:cubicBezTo>
                  <a:lnTo>
                    <a:pt x="1" y="2536"/>
                  </a:lnTo>
                  <a:cubicBezTo>
                    <a:pt x="1" y="2715"/>
                    <a:pt x="144" y="2870"/>
                    <a:pt x="334" y="2870"/>
                  </a:cubicBezTo>
                  <a:lnTo>
                    <a:pt x="1084" y="2870"/>
                  </a:lnTo>
                  <a:cubicBezTo>
                    <a:pt x="1263" y="2870"/>
                    <a:pt x="1418" y="2715"/>
                    <a:pt x="1418" y="2536"/>
                  </a:cubicBezTo>
                  <a:lnTo>
                    <a:pt x="1418" y="334"/>
                  </a:lnTo>
                  <a:cubicBezTo>
                    <a:pt x="1418" y="155"/>
                    <a:pt x="1263" y="0"/>
                    <a:pt x="10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1"/>
            <p:cNvSpPr/>
            <p:nvPr/>
          </p:nvSpPr>
          <p:spPr>
            <a:xfrm>
              <a:off x="4084973" y="2636209"/>
              <a:ext cx="31389" cy="88593"/>
            </a:xfrm>
            <a:custGeom>
              <a:rect b="b" l="l" r="r" t="t"/>
              <a:pathLst>
                <a:path extrusionOk="0" h="3799" w="1346">
                  <a:moveTo>
                    <a:pt x="298" y="1"/>
                  </a:moveTo>
                  <a:cubicBezTo>
                    <a:pt x="131" y="1"/>
                    <a:pt x="0" y="132"/>
                    <a:pt x="0" y="298"/>
                  </a:cubicBezTo>
                  <a:lnTo>
                    <a:pt x="0" y="3501"/>
                  </a:lnTo>
                  <a:cubicBezTo>
                    <a:pt x="0" y="3656"/>
                    <a:pt x="131" y="3799"/>
                    <a:pt x="298" y="3799"/>
                  </a:cubicBezTo>
                  <a:lnTo>
                    <a:pt x="1048" y="3799"/>
                  </a:lnTo>
                  <a:cubicBezTo>
                    <a:pt x="1203" y="3799"/>
                    <a:pt x="1346" y="3656"/>
                    <a:pt x="1346" y="3501"/>
                  </a:cubicBezTo>
                  <a:lnTo>
                    <a:pt x="1346" y="298"/>
                  </a:lnTo>
                  <a:cubicBezTo>
                    <a:pt x="1346" y="132"/>
                    <a:pt x="1203" y="1"/>
                    <a:pt x="1048"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1"/>
            <p:cNvSpPr/>
            <p:nvPr/>
          </p:nvSpPr>
          <p:spPr>
            <a:xfrm>
              <a:off x="4084133" y="2635393"/>
              <a:ext cx="33068" cy="90248"/>
            </a:xfrm>
            <a:custGeom>
              <a:rect b="b" l="l" r="r" t="t"/>
              <a:pathLst>
                <a:path extrusionOk="0" h="3870" w="1418">
                  <a:moveTo>
                    <a:pt x="1084" y="72"/>
                  </a:moveTo>
                  <a:cubicBezTo>
                    <a:pt x="1227" y="72"/>
                    <a:pt x="1334" y="191"/>
                    <a:pt x="1334" y="333"/>
                  </a:cubicBezTo>
                  <a:lnTo>
                    <a:pt x="1334" y="3536"/>
                  </a:lnTo>
                  <a:cubicBezTo>
                    <a:pt x="1334" y="3679"/>
                    <a:pt x="1227" y="3786"/>
                    <a:pt x="1084" y="3798"/>
                  </a:cubicBezTo>
                  <a:lnTo>
                    <a:pt x="334" y="3798"/>
                  </a:lnTo>
                  <a:cubicBezTo>
                    <a:pt x="191" y="3798"/>
                    <a:pt x="72" y="3679"/>
                    <a:pt x="72" y="3536"/>
                  </a:cubicBezTo>
                  <a:lnTo>
                    <a:pt x="72" y="333"/>
                  </a:lnTo>
                  <a:cubicBezTo>
                    <a:pt x="72" y="191"/>
                    <a:pt x="191" y="72"/>
                    <a:pt x="334" y="72"/>
                  </a:cubicBezTo>
                  <a:close/>
                  <a:moveTo>
                    <a:pt x="334" y="0"/>
                  </a:moveTo>
                  <a:cubicBezTo>
                    <a:pt x="144" y="0"/>
                    <a:pt x="1" y="155"/>
                    <a:pt x="1" y="333"/>
                  </a:cubicBezTo>
                  <a:lnTo>
                    <a:pt x="1" y="3536"/>
                  </a:lnTo>
                  <a:cubicBezTo>
                    <a:pt x="1" y="3715"/>
                    <a:pt x="144" y="3870"/>
                    <a:pt x="334" y="3870"/>
                  </a:cubicBezTo>
                  <a:lnTo>
                    <a:pt x="1084" y="3870"/>
                  </a:lnTo>
                  <a:cubicBezTo>
                    <a:pt x="1263" y="3870"/>
                    <a:pt x="1418" y="3715"/>
                    <a:pt x="1418" y="3536"/>
                  </a:cubicBezTo>
                  <a:lnTo>
                    <a:pt x="1418" y="333"/>
                  </a:lnTo>
                  <a:cubicBezTo>
                    <a:pt x="1418" y="155"/>
                    <a:pt x="1263" y="0"/>
                    <a:pt x="10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1"/>
            <p:cNvSpPr/>
            <p:nvPr/>
          </p:nvSpPr>
          <p:spPr>
            <a:xfrm>
              <a:off x="3908396" y="2736437"/>
              <a:ext cx="31389" cy="65016"/>
            </a:xfrm>
            <a:custGeom>
              <a:rect b="b" l="l" r="r" t="t"/>
              <a:pathLst>
                <a:path extrusionOk="0" h="2788" w="1346">
                  <a:moveTo>
                    <a:pt x="298" y="1"/>
                  </a:moveTo>
                  <a:cubicBezTo>
                    <a:pt x="143" y="1"/>
                    <a:pt x="0" y="132"/>
                    <a:pt x="0" y="299"/>
                  </a:cubicBezTo>
                  <a:lnTo>
                    <a:pt x="0" y="2489"/>
                  </a:lnTo>
                  <a:cubicBezTo>
                    <a:pt x="0" y="2656"/>
                    <a:pt x="143" y="2787"/>
                    <a:pt x="298" y="2787"/>
                  </a:cubicBezTo>
                  <a:lnTo>
                    <a:pt x="1048" y="2787"/>
                  </a:lnTo>
                  <a:cubicBezTo>
                    <a:pt x="1214" y="2787"/>
                    <a:pt x="1345" y="2656"/>
                    <a:pt x="1345" y="2489"/>
                  </a:cubicBezTo>
                  <a:lnTo>
                    <a:pt x="1345" y="299"/>
                  </a:lnTo>
                  <a:cubicBezTo>
                    <a:pt x="1345" y="132"/>
                    <a:pt x="1214" y="1"/>
                    <a:pt x="1048"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1"/>
            <p:cNvSpPr/>
            <p:nvPr/>
          </p:nvSpPr>
          <p:spPr>
            <a:xfrm>
              <a:off x="3907836" y="2735621"/>
              <a:ext cx="32788" cy="66928"/>
            </a:xfrm>
            <a:custGeom>
              <a:rect b="b" l="l" r="r" t="t"/>
              <a:pathLst>
                <a:path extrusionOk="0" h="2870" w="1406">
                  <a:moveTo>
                    <a:pt x="1072" y="72"/>
                  </a:moveTo>
                  <a:cubicBezTo>
                    <a:pt x="1215" y="72"/>
                    <a:pt x="1334" y="191"/>
                    <a:pt x="1334" y="334"/>
                  </a:cubicBezTo>
                  <a:lnTo>
                    <a:pt x="1334" y="2536"/>
                  </a:lnTo>
                  <a:cubicBezTo>
                    <a:pt x="1334" y="2679"/>
                    <a:pt x="1215" y="2786"/>
                    <a:pt x="1072" y="2786"/>
                  </a:cubicBezTo>
                  <a:lnTo>
                    <a:pt x="334" y="2786"/>
                  </a:lnTo>
                  <a:cubicBezTo>
                    <a:pt x="191" y="2786"/>
                    <a:pt x="72" y="2679"/>
                    <a:pt x="72" y="2536"/>
                  </a:cubicBezTo>
                  <a:lnTo>
                    <a:pt x="72" y="334"/>
                  </a:lnTo>
                  <a:cubicBezTo>
                    <a:pt x="72" y="191"/>
                    <a:pt x="191" y="72"/>
                    <a:pt x="334" y="72"/>
                  </a:cubicBezTo>
                  <a:close/>
                  <a:moveTo>
                    <a:pt x="334" y="0"/>
                  </a:moveTo>
                  <a:cubicBezTo>
                    <a:pt x="143" y="0"/>
                    <a:pt x="0" y="155"/>
                    <a:pt x="0" y="334"/>
                  </a:cubicBezTo>
                  <a:lnTo>
                    <a:pt x="0" y="2536"/>
                  </a:lnTo>
                  <a:cubicBezTo>
                    <a:pt x="0" y="2715"/>
                    <a:pt x="143" y="2870"/>
                    <a:pt x="334" y="2870"/>
                  </a:cubicBezTo>
                  <a:lnTo>
                    <a:pt x="1072" y="2870"/>
                  </a:lnTo>
                  <a:cubicBezTo>
                    <a:pt x="1262" y="2870"/>
                    <a:pt x="1405" y="2715"/>
                    <a:pt x="1405" y="2536"/>
                  </a:cubicBezTo>
                  <a:lnTo>
                    <a:pt x="1405" y="334"/>
                  </a:lnTo>
                  <a:cubicBezTo>
                    <a:pt x="1405" y="155"/>
                    <a:pt x="1262" y="0"/>
                    <a:pt x="1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1"/>
            <p:cNvSpPr/>
            <p:nvPr/>
          </p:nvSpPr>
          <p:spPr>
            <a:xfrm>
              <a:off x="3908396" y="2636209"/>
              <a:ext cx="31389" cy="88593"/>
            </a:xfrm>
            <a:custGeom>
              <a:rect b="b" l="l" r="r" t="t"/>
              <a:pathLst>
                <a:path extrusionOk="0" h="3799" w="1346">
                  <a:moveTo>
                    <a:pt x="298" y="1"/>
                  </a:moveTo>
                  <a:cubicBezTo>
                    <a:pt x="143" y="1"/>
                    <a:pt x="0" y="132"/>
                    <a:pt x="0" y="298"/>
                  </a:cubicBezTo>
                  <a:lnTo>
                    <a:pt x="0" y="3501"/>
                  </a:lnTo>
                  <a:cubicBezTo>
                    <a:pt x="0" y="3656"/>
                    <a:pt x="143" y="3799"/>
                    <a:pt x="298" y="3799"/>
                  </a:cubicBezTo>
                  <a:lnTo>
                    <a:pt x="1048" y="3799"/>
                  </a:lnTo>
                  <a:cubicBezTo>
                    <a:pt x="1214" y="3799"/>
                    <a:pt x="1345" y="3656"/>
                    <a:pt x="1345" y="3501"/>
                  </a:cubicBezTo>
                  <a:lnTo>
                    <a:pt x="1345" y="298"/>
                  </a:lnTo>
                  <a:cubicBezTo>
                    <a:pt x="1345" y="132"/>
                    <a:pt x="1214" y="1"/>
                    <a:pt x="1048"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1"/>
            <p:cNvSpPr/>
            <p:nvPr/>
          </p:nvSpPr>
          <p:spPr>
            <a:xfrm>
              <a:off x="3907836" y="2635393"/>
              <a:ext cx="32788" cy="90248"/>
            </a:xfrm>
            <a:custGeom>
              <a:rect b="b" l="l" r="r" t="t"/>
              <a:pathLst>
                <a:path extrusionOk="0" h="3870" w="1406">
                  <a:moveTo>
                    <a:pt x="1072" y="72"/>
                  </a:moveTo>
                  <a:cubicBezTo>
                    <a:pt x="1215" y="72"/>
                    <a:pt x="1334" y="191"/>
                    <a:pt x="1334" y="333"/>
                  </a:cubicBezTo>
                  <a:lnTo>
                    <a:pt x="1334" y="3536"/>
                  </a:lnTo>
                  <a:cubicBezTo>
                    <a:pt x="1334" y="3679"/>
                    <a:pt x="1215" y="3798"/>
                    <a:pt x="1072" y="3798"/>
                  </a:cubicBezTo>
                  <a:lnTo>
                    <a:pt x="334" y="3798"/>
                  </a:lnTo>
                  <a:cubicBezTo>
                    <a:pt x="191" y="3798"/>
                    <a:pt x="72" y="3679"/>
                    <a:pt x="72" y="3536"/>
                  </a:cubicBezTo>
                  <a:lnTo>
                    <a:pt x="72" y="333"/>
                  </a:lnTo>
                  <a:cubicBezTo>
                    <a:pt x="72" y="191"/>
                    <a:pt x="191" y="72"/>
                    <a:pt x="334" y="72"/>
                  </a:cubicBezTo>
                  <a:close/>
                  <a:moveTo>
                    <a:pt x="334" y="0"/>
                  </a:moveTo>
                  <a:cubicBezTo>
                    <a:pt x="143" y="0"/>
                    <a:pt x="0" y="155"/>
                    <a:pt x="0" y="333"/>
                  </a:cubicBezTo>
                  <a:lnTo>
                    <a:pt x="0" y="3536"/>
                  </a:lnTo>
                  <a:cubicBezTo>
                    <a:pt x="0" y="3715"/>
                    <a:pt x="143" y="3870"/>
                    <a:pt x="334" y="3870"/>
                  </a:cubicBezTo>
                  <a:lnTo>
                    <a:pt x="1072" y="3870"/>
                  </a:lnTo>
                  <a:cubicBezTo>
                    <a:pt x="1262" y="3870"/>
                    <a:pt x="1405" y="3715"/>
                    <a:pt x="1405" y="3536"/>
                  </a:cubicBezTo>
                  <a:lnTo>
                    <a:pt x="1405" y="333"/>
                  </a:lnTo>
                  <a:cubicBezTo>
                    <a:pt x="1405" y="155"/>
                    <a:pt x="1262" y="0"/>
                    <a:pt x="1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1"/>
            <p:cNvSpPr/>
            <p:nvPr/>
          </p:nvSpPr>
          <p:spPr>
            <a:xfrm>
              <a:off x="3997244" y="2636209"/>
              <a:ext cx="31389" cy="165246"/>
            </a:xfrm>
            <a:custGeom>
              <a:rect b="b" l="l" r="r" t="t"/>
              <a:pathLst>
                <a:path extrusionOk="0" h="7086" w="1346">
                  <a:moveTo>
                    <a:pt x="298" y="1"/>
                  </a:moveTo>
                  <a:cubicBezTo>
                    <a:pt x="131" y="1"/>
                    <a:pt x="0" y="132"/>
                    <a:pt x="0" y="298"/>
                  </a:cubicBezTo>
                  <a:lnTo>
                    <a:pt x="0" y="6787"/>
                  </a:lnTo>
                  <a:cubicBezTo>
                    <a:pt x="0" y="6954"/>
                    <a:pt x="131" y="7085"/>
                    <a:pt x="298" y="7085"/>
                  </a:cubicBezTo>
                  <a:lnTo>
                    <a:pt x="1048" y="7085"/>
                  </a:lnTo>
                  <a:cubicBezTo>
                    <a:pt x="1214" y="7085"/>
                    <a:pt x="1345" y="6954"/>
                    <a:pt x="1345" y="6787"/>
                  </a:cubicBezTo>
                  <a:lnTo>
                    <a:pt x="1345" y="298"/>
                  </a:lnTo>
                  <a:cubicBezTo>
                    <a:pt x="1345" y="132"/>
                    <a:pt x="1214" y="1"/>
                    <a:pt x="1048"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1"/>
            <p:cNvSpPr/>
            <p:nvPr/>
          </p:nvSpPr>
          <p:spPr>
            <a:xfrm>
              <a:off x="3996404" y="2635393"/>
              <a:ext cx="33068" cy="167158"/>
            </a:xfrm>
            <a:custGeom>
              <a:rect b="b" l="l" r="r" t="t"/>
              <a:pathLst>
                <a:path extrusionOk="0" h="7168" w="1418">
                  <a:moveTo>
                    <a:pt x="1084" y="72"/>
                  </a:moveTo>
                  <a:cubicBezTo>
                    <a:pt x="1227" y="72"/>
                    <a:pt x="1346" y="191"/>
                    <a:pt x="1346" y="333"/>
                  </a:cubicBezTo>
                  <a:lnTo>
                    <a:pt x="1346" y="6834"/>
                  </a:lnTo>
                  <a:cubicBezTo>
                    <a:pt x="1346" y="6977"/>
                    <a:pt x="1227" y="7084"/>
                    <a:pt x="1084" y="7084"/>
                  </a:cubicBezTo>
                  <a:lnTo>
                    <a:pt x="346" y="7084"/>
                  </a:lnTo>
                  <a:cubicBezTo>
                    <a:pt x="191" y="7084"/>
                    <a:pt x="84" y="6977"/>
                    <a:pt x="84" y="6834"/>
                  </a:cubicBezTo>
                  <a:lnTo>
                    <a:pt x="84" y="333"/>
                  </a:lnTo>
                  <a:cubicBezTo>
                    <a:pt x="84" y="191"/>
                    <a:pt x="191" y="72"/>
                    <a:pt x="346" y="72"/>
                  </a:cubicBezTo>
                  <a:close/>
                  <a:moveTo>
                    <a:pt x="346" y="0"/>
                  </a:moveTo>
                  <a:cubicBezTo>
                    <a:pt x="155" y="0"/>
                    <a:pt x="0" y="155"/>
                    <a:pt x="0" y="333"/>
                  </a:cubicBezTo>
                  <a:lnTo>
                    <a:pt x="0" y="6834"/>
                  </a:lnTo>
                  <a:cubicBezTo>
                    <a:pt x="0" y="7013"/>
                    <a:pt x="155" y="7168"/>
                    <a:pt x="346" y="7168"/>
                  </a:cubicBezTo>
                  <a:lnTo>
                    <a:pt x="1084" y="7168"/>
                  </a:lnTo>
                  <a:cubicBezTo>
                    <a:pt x="1274" y="7168"/>
                    <a:pt x="1417" y="7013"/>
                    <a:pt x="1417" y="6834"/>
                  </a:cubicBezTo>
                  <a:lnTo>
                    <a:pt x="1417" y="333"/>
                  </a:lnTo>
                  <a:cubicBezTo>
                    <a:pt x="1417" y="155"/>
                    <a:pt x="1274" y="0"/>
                    <a:pt x="10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1"/>
            <p:cNvSpPr/>
            <p:nvPr/>
          </p:nvSpPr>
          <p:spPr>
            <a:xfrm>
              <a:off x="3955035" y="2636209"/>
              <a:ext cx="31389" cy="165246"/>
            </a:xfrm>
            <a:custGeom>
              <a:rect b="b" l="l" r="r" t="t"/>
              <a:pathLst>
                <a:path extrusionOk="0" h="7086" w="1346">
                  <a:moveTo>
                    <a:pt x="298" y="1"/>
                  </a:moveTo>
                  <a:cubicBezTo>
                    <a:pt x="131" y="1"/>
                    <a:pt x="0" y="132"/>
                    <a:pt x="0" y="298"/>
                  </a:cubicBezTo>
                  <a:lnTo>
                    <a:pt x="0" y="6787"/>
                  </a:lnTo>
                  <a:cubicBezTo>
                    <a:pt x="0" y="6954"/>
                    <a:pt x="131" y="7085"/>
                    <a:pt x="298" y="7085"/>
                  </a:cubicBezTo>
                  <a:lnTo>
                    <a:pt x="1048" y="7085"/>
                  </a:lnTo>
                  <a:cubicBezTo>
                    <a:pt x="1215" y="7085"/>
                    <a:pt x="1346" y="6954"/>
                    <a:pt x="1346" y="6787"/>
                  </a:cubicBezTo>
                  <a:lnTo>
                    <a:pt x="1346" y="298"/>
                  </a:lnTo>
                  <a:cubicBezTo>
                    <a:pt x="1346" y="132"/>
                    <a:pt x="1215" y="1"/>
                    <a:pt x="1048"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1"/>
            <p:cNvSpPr/>
            <p:nvPr/>
          </p:nvSpPr>
          <p:spPr>
            <a:xfrm>
              <a:off x="3954196" y="2635393"/>
              <a:ext cx="33068" cy="167158"/>
            </a:xfrm>
            <a:custGeom>
              <a:rect b="b" l="l" r="r" t="t"/>
              <a:pathLst>
                <a:path extrusionOk="0" h="7168" w="1418">
                  <a:moveTo>
                    <a:pt x="1084" y="72"/>
                  </a:moveTo>
                  <a:cubicBezTo>
                    <a:pt x="1227" y="72"/>
                    <a:pt x="1346" y="191"/>
                    <a:pt x="1346" y="333"/>
                  </a:cubicBezTo>
                  <a:lnTo>
                    <a:pt x="1346" y="6834"/>
                  </a:lnTo>
                  <a:cubicBezTo>
                    <a:pt x="1346" y="6977"/>
                    <a:pt x="1227" y="7084"/>
                    <a:pt x="1084" y="7084"/>
                  </a:cubicBezTo>
                  <a:lnTo>
                    <a:pt x="346" y="7084"/>
                  </a:lnTo>
                  <a:cubicBezTo>
                    <a:pt x="191" y="7084"/>
                    <a:pt x="84" y="6977"/>
                    <a:pt x="84" y="6834"/>
                  </a:cubicBezTo>
                  <a:lnTo>
                    <a:pt x="84" y="333"/>
                  </a:lnTo>
                  <a:cubicBezTo>
                    <a:pt x="84" y="191"/>
                    <a:pt x="191" y="72"/>
                    <a:pt x="346" y="72"/>
                  </a:cubicBezTo>
                  <a:close/>
                  <a:moveTo>
                    <a:pt x="346" y="0"/>
                  </a:moveTo>
                  <a:cubicBezTo>
                    <a:pt x="155" y="0"/>
                    <a:pt x="1" y="155"/>
                    <a:pt x="1" y="333"/>
                  </a:cubicBezTo>
                  <a:lnTo>
                    <a:pt x="1" y="6834"/>
                  </a:lnTo>
                  <a:cubicBezTo>
                    <a:pt x="1" y="7013"/>
                    <a:pt x="155" y="7168"/>
                    <a:pt x="346" y="7168"/>
                  </a:cubicBezTo>
                  <a:lnTo>
                    <a:pt x="1084" y="7168"/>
                  </a:lnTo>
                  <a:cubicBezTo>
                    <a:pt x="1275" y="7168"/>
                    <a:pt x="1417" y="7013"/>
                    <a:pt x="1417" y="6834"/>
                  </a:cubicBezTo>
                  <a:lnTo>
                    <a:pt x="1417" y="333"/>
                  </a:lnTo>
                  <a:cubicBezTo>
                    <a:pt x="1417" y="155"/>
                    <a:pt x="1275" y="0"/>
                    <a:pt x="10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1"/>
            <p:cNvSpPr/>
            <p:nvPr/>
          </p:nvSpPr>
          <p:spPr>
            <a:xfrm>
              <a:off x="4103862" y="2763371"/>
              <a:ext cx="99973" cy="136912"/>
            </a:xfrm>
            <a:custGeom>
              <a:rect b="b" l="l" r="r" t="t"/>
              <a:pathLst>
                <a:path extrusionOk="0" h="5871" w="4287">
                  <a:moveTo>
                    <a:pt x="0" y="1"/>
                  </a:moveTo>
                  <a:lnTo>
                    <a:pt x="0" y="5871"/>
                  </a:lnTo>
                  <a:lnTo>
                    <a:pt x="4286" y="5871"/>
                  </a:lnTo>
                  <a:lnTo>
                    <a:pt x="4286" y="1"/>
                  </a:lnTo>
                  <a:close/>
                </a:path>
              </a:pathLst>
            </a:custGeom>
            <a:solidFill>
              <a:srgbClr val="565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1"/>
            <p:cNvSpPr/>
            <p:nvPr/>
          </p:nvSpPr>
          <p:spPr>
            <a:xfrm>
              <a:off x="4094977" y="2754766"/>
              <a:ext cx="117463" cy="154122"/>
            </a:xfrm>
            <a:custGeom>
              <a:rect b="b" l="l" r="r" t="t"/>
              <a:pathLst>
                <a:path extrusionOk="0" h="6609" w="5037">
                  <a:moveTo>
                    <a:pt x="4298" y="739"/>
                  </a:moveTo>
                  <a:lnTo>
                    <a:pt x="4298" y="5871"/>
                  </a:lnTo>
                  <a:lnTo>
                    <a:pt x="750" y="5871"/>
                  </a:lnTo>
                  <a:lnTo>
                    <a:pt x="750" y="739"/>
                  </a:lnTo>
                  <a:close/>
                  <a:moveTo>
                    <a:pt x="0" y="1"/>
                  </a:moveTo>
                  <a:lnTo>
                    <a:pt x="0" y="6609"/>
                  </a:lnTo>
                  <a:lnTo>
                    <a:pt x="5036" y="6609"/>
                  </a:lnTo>
                  <a:lnTo>
                    <a:pt x="50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1"/>
            <p:cNvSpPr/>
            <p:nvPr/>
          </p:nvSpPr>
          <p:spPr>
            <a:xfrm>
              <a:off x="4177436" y="2885543"/>
              <a:ext cx="34164" cy="20288"/>
            </a:xfrm>
            <a:custGeom>
              <a:rect b="b" l="l" r="r" t="t"/>
              <a:pathLst>
                <a:path extrusionOk="0" h="870" w="1465">
                  <a:moveTo>
                    <a:pt x="786" y="1"/>
                  </a:moveTo>
                  <a:lnTo>
                    <a:pt x="786" y="394"/>
                  </a:lnTo>
                  <a:lnTo>
                    <a:pt x="226" y="394"/>
                  </a:lnTo>
                  <a:lnTo>
                    <a:pt x="0" y="870"/>
                  </a:lnTo>
                  <a:lnTo>
                    <a:pt x="1465" y="870"/>
                  </a:lnTo>
                  <a:lnTo>
                    <a:pt x="1465" y="155"/>
                  </a:lnTo>
                  <a:lnTo>
                    <a:pt x="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1"/>
            <p:cNvSpPr/>
            <p:nvPr/>
          </p:nvSpPr>
          <p:spPr>
            <a:xfrm>
              <a:off x="4195765" y="2855834"/>
              <a:ext cx="15834" cy="23063"/>
            </a:xfrm>
            <a:custGeom>
              <a:rect b="b" l="l" r="r" t="t"/>
              <a:pathLst>
                <a:path extrusionOk="0" h="989" w="679">
                  <a:moveTo>
                    <a:pt x="0" y="1"/>
                  </a:moveTo>
                  <a:lnTo>
                    <a:pt x="0" y="834"/>
                  </a:lnTo>
                  <a:lnTo>
                    <a:pt x="679" y="989"/>
                  </a:lnTo>
                  <a:lnTo>
                    <a:pt x="679" y="15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1"/>
            <p:cNvSpPr/>
            <p:nvPr/>
          </p:nvSpPr>
          <p:spPr>
            <a:xfrm>
              <a:off x="4195765" y="2821694"/>
              <a:ext cx="15834" cy="23343"/>
            </a:xfrm>
            <a:custGeom>
              <a:rect b="b" l="l" r="r" t="t"/>
              <a:pathLst>
                <a:path extrusionOk="0" h="1001" w="679">
                  <a:moveTo>
                    <a:pt x="0" y="0"/>
                  </a:moveTo>
                  <a:lnTo>
                    <a:pt x="0" y="834"/>
                  </a:lnTo>
                  <a:lnTo>
                    <a:pt x="679" y="1000"/>
                  </a:lnTo>
                  <a:lnTo>
                    <a:pt x="679" y="15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1"/>
            <p:cNvSpPr/>
            <p:nvPr/>
          </p:nvSpPr>
          <p:spPr>
            <a:xfrm>
              <a:off x="4195765" y="2788650"/>
              <a:ext cx="15834" cy="23343"/>
            </a:xfrm>
            <a:custGeom>
              <a:rect b="b" l="l" r="r" t="t"/>
              <a:pathLst>
                <a:path extrusionOk="0" h="1001" w="679">
                  <a:moveTo>
                    <a:pt x="0" y="0"/>
                  </a:moveTo>
                  <a:lnTo>
                    <a:pt x="0" y="846"/>
                  </a:lnTo>
                  <a:lnTo>
                    <a:pt x="679" y="1000"/>
                  </a:lnTo>
                  <a:lnTo>
                    <a:pt x="679" y="16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1"/>
            <p:cNvSpPr/>
            <p:nvPr/>
          </p:nvSpPr>
          <p:spPr>
            <a:xfrm>
              <a:off x="4182706" y="2757821"/>
              <a:ext cx="28893" cy="23903"/>
            </a:xfrm>
            <a:custGeom>
              <a:rect b="b" l="l" r="r" t="t"/>
              <a:pathLst>
                <a:path extrusionOk="0" h="1025" w="1239">
                  <a:moveTo>
                    <a:pt x="227" y="1"/>
                  </a:moveTo>
                  <a:lnTo>
                    <a:pt x="0" y="477"/>
                  </a:lnTo>
                  <a:lnTo>
                    <a:pt x="560" y="477"/>
                  </a:lnTo>
                  <a:lnTo>
                    <a:pt x="560" y="870"/>
                  </a:lnTo>
                  <a:lnTo>
                    <a:pt x="1239" y="1025"/>
                  </a:lnTo>
                  <a:lnTo>
                    <a:pt x="1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1"/>
            <p:cNvSpPr/>
            <p:nvPr/>
          </p:nvSpPr>
          <p:spPr>
            <a:xfrm>
              <a:off x="4142456" y="2757821"/>
              <a:ext cx="28054" cy="11147"/>
            </a:xfrm>
            <a:custGeom>
              <a:rect b="b" l="l" r="r" t="t"/>
              <a:pathLst>
                <a:path extrusionOk="0" h="478" w="1203">
                  <a:moveTo>
                    <a:pt x="226" y="1"/>
                  </a:moveTo>
                  <a:lnTo>
                    <a:pt x="0" y="477"/>
                  </a:lnTo>
                  <a:lnTo>
                    <a:pt x="976" y="477"/>
                  </a:lnTo>
                  <a:lnTo>
                    <a:pt x="12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1"/>
            <p:cNvSpPr/>
            <p:nvPr/>
          </p:nvSpPr>
          <p:spPr>
            <a:xfrm>
              <a:off x="4095793" y="2757821"/>
              <a:ext cx="34467" cy="23903"/>
            </a:xfrm>
            <a:custGeom>
              <a:rect b="b" l="l" r="r" t="t"/>
              <a:pathLst>
                <a:path extrusionOk="0" h="1025" w="1478">
                  <a:moveTo>
                    <a:pt x="1" y="1"/>
                  </a:moveTo>
                  <a:lnTo>
                    <a:pt x="1" y="870"/>
                  </a:lnTo>
                  <a:lnTo>
                    <a:pt x="679" y="1025"/>
                  </a:lnTo>
                  <a:lnTo>
                    <a:pt x="679" y="477"/>
                  </a:lnTo>
                  <a:lnTo>
                    <a:pt x="1251" y="477"/>
                  </a:lnTo>
                  <a:lnTo>
                    <a:pt x="1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1"/>
            <p:cNvSpPr/>
            <p:nvPr/>
          </p:nvSpPr>
          <p:spPr>
            <a:xfrm>
              <a:off x="4095793" y="2788650"/>
              <a:ext cx="15858" cy="89969"/>
            </a:xfrm>
            <a:custGeom>
              <a:rect b="b" l="l" r="r" t="t"/>
              <a:pathLst>
                <a:path extrusionOk="0" h="3858" w="680">
                  <a:moveTo>
                    <a:pt x="1" y="0"/>
                  </a:moveTo>
                  <a:lnTo>
                    <a:pt x="1" y="834"/>
                  </a:lnTo>
                  <a:lnTo>
                    <a:pt x="679" y="989"/>
                  </a:lnTo>
                  <a:lnTo>
                    <a:pt x="679" y="155"/>
                  </a:lnTo>
                  <a:lnTo>
                    <a:pt x="1" y="0"/>
                  </a:lnTo>
                  <a:close/>
                  <a:moveTo>
                    <a:pt x="1" y="1346"/>
                  </a:moveTo>
                  <a:lnTo>
                    <a:pt x="1" y="2179"/>
                  </a:lnTo>
                  <a:lnTo>
                    <a:pt x="679" y="2429"/>
                  </a:lnTo>
                  <a:lnTo>
                    <a:pt x="679" y="1596"/>
                  </a:lnTo>
                  <a:lnTo>
                    <a:pt x="1" y="1346"/>
                  </a:lnTo>
                  <a:close/>
                  <a:moveTo>
                    <a:pt x="1" y="2882"/>
                  </a:moveTo>
                  <a:lnTo>
                    <a:pt x="1" y="3715"/>
                  </a:lnTo>
                  <a:lnTo>
                    <a:pt x="679" y="3858"/>
                  </a:lnTo>
                  <a:lnTo>
                    <a:pt x="679" y="3025"/>
                  </a:lnTo>
                  <a:lnTo>
                    <a:pt x="1" y="288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1"/>
            <p:cNvSpPr/>
            <p:nvPr/>
          </p:nvSpPr>
          <p:spPr>
            <a:xfrm>
              <a:off x="4095793" y="2885543"/>
              <a:ext cx="29173" cy="20288"/>
            </a:xfrm>
            <a:custGeom>
              <a:rect b="b" l="l" r="r" t="t"/>
              <a:pathLst>
                <a:path extrusionOk="0" h="870" w="1251">
                  <a:moveTo>
                    <a:pt x="1" y="1"/>
                  </a:moveTo>
                  <a:lnTo>
                    <a:pt x="1" y="870"/>
                  </a:lnTo>
                  <a:lnTo>
                    <a:pt x="1025" y="870"/>
                  </a:lnTo>
                  <a:lnTo>
                    <a:pt x="1251" y="394"/>
                  </a:lnTo>
                  <a:lnTo>
                    <a:pt x="679" y="394"/>
                  </a:lnTo>
                  <a:lnTo>
                    <a:pt x="679" y="15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1"/>
            <p:cNvSpPr/>
            <p:nvPr/>
          </p:nvSpPr>
          <p:spPr>
            <a:xfrm>
              <a:off x="4137163" y="2894708"/>
              <a:ext cx="28077" cy="11124"/>
            </a:xfrm>
            <a:custGeom>
              <a:rect b="b" l="l" r="r" t="t"/>
              <a:pathLst>
                <a:path extrusionOk="0" h="477" w="1204">
                  <a:moveTo>
                    <a:pt x="227" y="1"/>
                  </a:moveTo>
                  <a:lnTo>
                    <a:pt x="1" y="477"/>
                  </a:lnTo>
                  <a:lnTo>
                    <a:pt x="977" y="477"/>
                  </a:lnTo>
                  <a:lnTo>
                    <a:pt x="12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1"/>
            <p:cNvSpPr/>
            <p:nvPr/>
          </p:nvSpPr>
          <p:spPr>
            <a:xfrm>
              <a:off x="3097637" y="3298792"/>
              <a:ext cx="587827" cy="565510"/>
            </a:xfrm>
            <a:custGeom>
              <a:rect b="b" l="l" r="r" t="t"/>
              <a:pathLst>
                <a:path extrusionOk="0" h="24250" w="25207">
                  <a:moveTo>
                    <a:pt x="13086" y="901"/>
                  </a:moveTo>
                  <a:cubicBezTo>
                    <a:pt x="19289" y="901"/>
                    <a:pt x="24313" y="5925"/>
                    <a:pt x="24313" y="12129"/>
                  </a:cubicBezTo>
                  <a:cubicBezTo>
                    <a:pt x="24313" y="16665"/>
                    <a:pt x="21575" y="20761"/>
                    <a:pt x="17384" y="22511"/>
                  </a:cubicBezTo>
                  <a:cubicBezTo>
                    <a:pt x="15994" y="23086"/>
                    <a:pt x="14536" y="23365"/>
                    <a:pt x="13091" y="23365"/>
                  </a:cubicBezTo>
                  <a:cubicBezTo>
                    <a:pt x="10167" y="23365"/>
                    <a:pt x="7296" y="22221"/>
                    <a:pt x="5144" y="20070"/>
                  </a:cubicBezTo>
                  <a:cubicBezTo>
                    <a:pt x="1930" y="16855"/>
                    <a:pt x="965" y="12033"/>
                    <a:pt x="2704" y="7830"/>
                  </a:cubicBezTo>
                  <a:cubicBezTo>
                    <a:pt x="4442" y="3627"/>
                    <a:pt x="8538" y="901"/>
                    <a:pt x="13086" y="901"/>
                  </a:cubicBezTo>
                  <a:close/>
                  <a:moveTo>
                    <a:pt x="13094" y="1"/>
                  </a:moveTo>
                  <a:cubicBezTo>
                    <a:pt x="9935" y="1"/>
                    <a:pt x="6832" y="1237"/>
                    <a:pt x="4513" y="3556"/>
                  </a:cubicBezTo>
                  <a:cubicBezTo>
                    <a:pt x="1049" y="7021"/>
                    <a:pt x="1" y="12236"/>
                    <a:pt x="1882" y="16772"/>
                  </a:cubicBezTo>
                  <a:cubicBezTo>
                    <a:pt x="3763" y="21296"/>
                    <a:pt x="8180" y="24249"/>
                    <a:pt x="13086" y="24249"/>
                  </a:cubicBezTo>
                  <a:cubicBezTo>
                    <a:pt x="19777" y="24249"/>
                    <a:pt x="25206" y="18820"/>
                    <a:pt x="25206" y="12129"/>
                  </a:cubicBezTo>
                  <a:cubicBezTo>
                    <a:pt x="25206" y="7223"/>
                    <a:pt x="22254" y="2806"/>
                    <a:pt x="17729" y="925"/>
                  </a:cubicBezTo>
                  <a:cubicBezTo>
                    <a:pt x="16229" y="303"/>
                    <a:pt x="14655" y="1"/>
                    <a:pt x="13094" y="1"/>
                  </a:cubicBez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1"/>
            <p:cNvSpPr/>
            <p:nvPr/>
          </p:nvSpPr>
          <p:spPr>
            <a:xfrm>
              <a:off x="3329482" y="3519793"/>
              <a:ext cx="119142" cy="102095"/>
            </a:xfrm>
            <a:custGeom>
              <a:rect b="b" l="l" r="r" t="t"/>
              <a:pathLst>
                <a:path extrusionOk="0" h="4378" w="5109">
                  <a:moveTo>
                    <a:pt x="2906" y="604"/>
                  </a:moveTo>
                  <a:cubicBezTo>
                    <a:pt x="3787" y="604"/>
                    <a:pt x="4501" y="1318"/>
                    <a:pt x="4513" y="2199"/>
                  </a:cubicBezTo>
                  <a:cubicBezTo>
                    <a:pt x="4505" y="3151"/>
                    <a:pt x="3721" y="3785"/>
                    <a:pt x="2906" y="3785"/>
                  </a:cubicBezTo>
                  <a:cubicBezTo>
                    <a:pt x="2517" y="3785"/>
                    <a:pt x="2121" y="3641"/>
                    <a:pt x="1798" y="3318"/>
                  </a:cubicBezTo>
                  <a:cubicBezTo>
                    <a:pt x="798" y="2318"/>
                    <a:pt x="1501" y="616"/>
                    <a:pt x="2906" y="604"/>
                  </a:cubicBezTo>
                  <a:close/>
                  <a:moveTo>
                    <a:pt x="2901" y="1"/>
                  </a:moveTo>
                  <a:cubicBezTo>
                    <a:pt x="2366" y="1"/>
                    <a:pt x="1823" y="198"/>
                    <a:pt x="1382" y="639"/>
                  </a:cubicBezTo>
                  <a:cubicBezTo>
                    <a:pt x="1" y="2021"/>
                    <a:pt x="965" y="4366"/>
                    <a:pt x="2906" y="4378"/>
                  </a:cubicBezTo>
                  <a:cubicBezTo>
                    <a:pt x="4120" y="4378"/>
                    <a:pt x="5096" y="3402"/>
                    <a:pt x="5108" y="2199"/>
                  </a:cubicBezTo>
                  <a:cubicBezTo>
                    <a:pt x="5108" y="876"/>
                    <a:pt x="4025" y="1"/>
                    <a:pt x="2901" y="1"/>
                  </a:cubicBez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1"/>
            <p:cNvSpPr/>
            <p:nvPr/>
          </p:nvSpPr>
          <p:spPr>
            <a:xfrm>
              <a:off x="3154280" y="3334821"/>
              <a:ext cx="478969" cy="460896"/>
            </a:xfrm>
            <a:custGeom>
              <a:rect b="b" l="l" r="r" t="t"/>
              <a:pathLst>
                <a:path extrusionOk="0" h="19764" w="20539">
                  <a:moveTo>
                    <a:pt x="10657" y="2082"/>
                  </a:moveTo>
                  <a:cubicBezTo>
                    <a:pt x="14955" y="2094"/>
                    <a:pt x="18443" y="5583"/>
                    <a:pt x="18455" y="9881"/>
                  </a:cubicBezTo>
                  <a:cubicBezTo>
                    <a:pt x="18455" y="13036"/>
                    <a:pt x="16550" y="15882"/>
                    <a:pt x="13633" y="17084"/>
                  </a:cubicBezTo>
                  <a:cubicBezTo>
                    <a:pt x="12673" y="17482"/>
                    <a:pt x="11662" y="17675"/>
                    <a:pt x="10660" y="17675"/>
                  </a:cubicBezTo>
                  <a:cubicBezTo>
                    <a:pt x="8631" y="17675"/>
                    <a:pt x="6634" y="16884"/>
                    <a:pt x="5144" y="15394"/>
                  </a:cubicBezTo>
                  <a:cubicBezTo>
                    <a:pt x="2918" y="13167"/>
                    <a:pt x="2251" y="9810"/>
                    <a:pt x="3453" y="6893"/>
                  </a:cubicBezTo>
                  <a:cubicBezTo>
                    <a:pt x="4656" y="3987"/>
                    <a:pt x="7502" y="2082"/>
                    <a:pt x="10657" y="2082"/>
                  </a:cubicBezTo>
                  <a:close/>
                  <a:moveTo>
                    <a:pt x="10660" y="0"/>
                  </a:moveTo>
                  <a:cubicBezTo>
                    <a:pt x="8091" y="0"/>
                    <a:pt x="5564" y="1003"/>
                    <a:pt x="3668" y="2892"/>
                  </a:cubicBezTo>
                  <a:cubicBezTo>
                    <a:pt x="846" y="5714"/>
                    <a:pt x="1" y="9964"/>
                    <a:pt x="1525" y="13655"/>
                  </a:cubicBezTo>
                  <a:cubicBezTo>
                    <a:pt x="3061" y="17346"/>
                    <a:pt x="6656" y="19763"/>
                    <a:pt x="10657" y="19763"/>
                  </a:cubicBezTo>
                  <a:cubicBezTo>
                    <a:pt x="16110" y="19751"/>
                    <a:pt x="20527" y="15334"/>
                    <a:pt x="20539" y="9881"/>
                  </a:cubicBezTo>
                  <a:cubicBezTo>
                    <a:pt x="20539" y="5881"/>
                    <a:pt x="18134" y="2285"/>
                    <a:pt x="14431" y="749"/>
                  </a:cubicBezTo>
                  <a:cubicBezTo>
                    <a:pt x="13211" y="245"/>
                    <a:pt x="11930" y="0"/>
                    <a:pt x="106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1"/>
            <p:cNvSpPr/>
            <p:nvPr/>
          </p:nvSpPr>
          <p:spPr>
            <a:xfrm>
              <a:off x="3587142" y="3793194"/>
              <a:ext cx="3358" cy="3078"/>
            </a:xfrm>
            <a:custGeom>
              <a:rect b="b" l="l" r="r" t="t"/>
              <a:pathLst>
                <a:path extrusionOk="0" h="132" w="144">
                  <a:moveTo>
                    <a:pt x="72" y="0"/>
                  </a:moveTo>
                  <a:cubicBezTo>
                    <a:pt x="36" y="0"/>
                    <a:pt x="1" y="36"/>
                    <a:pt x="1" y="72"/>
                  </a:cubicBezTo>
                  <a:cubicBezTo>
                    <a:pt x="1" y="107"/>
                    <a:pt x="36" y="131"/>
                    <a:pt x="72" y="131"/>
                  </a:cubicBezTo>
                  <a:cubicBezTo>
                    <a:pt x="108" y="131"/>
                    <a:pt x="143" y="107"/>
                    <a:pt x="143" y="72"/>
                  </a:cubicBezTo>
                  <a:cubicBezTo>
                    <a:pt x="143" y="36"/>
                    <a:pt x="108" y="0"/>
                    <a:pt x="72" y="0"/>
                  </a:cubicBez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1"/>
            <p:cNvSpPr/>
            <p:nvPr/>
          </p:nvSpPr>
          <p:spPr>
            <a:xfrm>
              <a:off x="2976584" y="3675732"/>
              <a:ext cx="210486" cy="60282"/>
            </a:xfrm>
            <a:custGeom>
              <a:rect b="b" l="l" r="r" t="t"/>
              <a:pathLst>
                <a:path extrusionOk="0" h="2585" w="9026">
                  <a:moveTo>
                    <a:pt x="608" y="1"/>
                  </a:moveTo>
                  <a:lnTo>
                    <a:pt x="1" y="2584"/>
                  </a:lnTo>
                  <a:lnTo>
                    <a:pt x="9026" y="2584"/>
                  </a:lnTo>
                  <a:lnTo>
                    <a:pt x="8549"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1"/>
            <p:cNvSpPr/>
            <p:nvPr/>
          </p:nvSpPr>
          <p:spPr>
            <a:xfrm>
              <a:off x="2974648" y="3674077"/>
              <a:ext cx="214101" cy="63594"/>
            </a:xfrm>
            <a:custGeom>
              <a:rect b="b" l="l" r="r" t="t"/>
              <a:pathLst>
                <a:path extrusionOk="0" h="2727" w="9181">
                  <a:moveTo>
                    <a:pt x="8573" y="143"/>
                  </a:moveTo>
                  <a:lnTo>
                    <a:pt x="9025" y="2584"/>
                  </a:lnTo>
                  <a:lnTo>
                    <a:pt x="179" y="2584"/>
                  </a:lnTo>
                  <a:lnTo>
                    <a:pt x="750" y="143"/>
                  </a:lnTo>
                  <a:close/>
                  <a:moveTo>
                    <a:pt x="679" y="0"/>
                  </a:moveTo>
                  <a:cubicBezTo>
                    <a:pt x="643" y="0"/>
                    <a:pt x="619" y="24"/>
                    <a:pt x="608" y="48"/>
                  </a:cubicBezTo>
                  <a:lnTo>
                    <a:pt x="0" y="2643"/>
                  </a:lnTo>
                  <a:cubicBezTo>
                    <a:pt x="0" y="2667"/>
                    <a:pt x="0" y="2691"/>
                    <a:pt x="24" y="2703"/>
                  </a:cubicBezTo>
                  <a:cubicBezTo>
                    <a:pt x="36" y="2727"/>
                    <a:pt x="60" y="2727"/>
                    <a:pt x="84" y="2727"/>
                  </a:cubicBezTo>
                  <a:lnTo>
                    <a:pt x="9109" y="2727"/>
                  </a:lnTo>
                  <a:cubicBezTo>
                    <a:pt x="9132" y="2727"/>
                    <a:pt x="9144" y="2715"/>
                    <a:pt x="9168" y="2703"/>
                  </a:cubicBezTo>
                  <a:cubicBezTo>
                    <a:pt x="9180" y="2691"/>
                    <a:pt x="9180" y="2667"/>
                    <a:pt x="9180" y="2643"/>
                  </a:cubicBezTo>
                  <a:lnTo>
                    <a:pt x="8692" y="60"/>
                  </a:lnTo>
                  <a:cubicBezTo>
                    <a:pt x="8692" y="24"/>
                    <a:pt x="8656" y="0"/>
                    <a:pt x="8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1"/>
            <p:cNvSpPr/>
            <p:nvPr/>
          </p:nvSpPr>
          <p:spPr>
            <a:xfrm>
              <a:off x="2990202" y="3618809"/>
              <a:ext cx="157993" cy="60282"/>
            </a:xfrm>
            <a:custGeom>
              <a:rect b="b" l="l" r="r" t="t"/>
              <a:pathLst>
                <a:path extrusionOk="0" h="2585" w="6775">
                  <a:moveTo>
                    <a:pt x="607" y="1"/>
                  </a:moveTo>
                  <a:lnTo>
                    <a:pt x="0" y="2585"/>
                  </a:lnTo>
                  <a:lnTo>
                    <a:pt x="6775" y="2585"/>
                  </a:lnTo>
                  <a:lnTo>
                    <a:pt x="6298"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1"/>
            <p:cNvSpPr/>
            <p:nvPr/>
          </p:nvSpPr>
          <p:spPr>
            <a:xfrm>
              <a:off x="2988523" y="3616873"/>
              <a:ext cx="161631" cy="63897"/>
            </a:xfrm>
            <a:custGeom>
              <a:rect b="b" l="l" r="r" t="t"/>
              <a:pathLst>
                <a:path extrusionOk="0" h="2740" w="6931">
                  <a:moveTo>
                    <a:pt x="6311" y="155"/>
                  </a:moveTo>
                  <a:lnTo>
                    <a:pt x="6763" y="2596"/>
                  </a:lnTo>
                  <a:lnTo>
                    <a:pt x="167" y="2596"/>
                  </a:lnTo>
                  <a:lnTo>
                    <a:pt x="739" y="155"/>
                  </a:lnTo>
                  <a:close/>
                  <a:moveTo>
                    <a:pt x="679" y="1"/>
                  </a:moveTo>
                  <a:cubicBezTo>
                    <a:pt x="644" y="1"/>
                    <a:pt x="608" y="24"/>
                    <a:pt x="596" y="60"/>
                  </a:cubicBezTo>
                  <a:lnTo>
                    <a:pt x="1" y="2656"/>
                  </a:lnTo>
                  <a:cubicBezTo>
                    <a:pt x="1" y="2668"/>
                    <a:pt x="1" y="2691"/>
                    <a:pt x="24" y="2715"/>
                  </a:cubicBezTo>
                  <a:cubicBezTo>
                    <a:pt x="36" y="2727"/>
                    <a:pt x="60" y="2739"/>
                    <a:pt x="84" y="2739"/>
                  </a:cubicBezTo>
                  <a:lnTo>
                    <a:pt x="6847" y="2739"/>
                  </a:lnTo>
                  <a:cubicBezTo>
                    <a:pt x="6871" y="2739"/>
                    <a:pt x="6894" y="2727"/>
                    <a:pt x="6906" y="2715"/>
                  </a:cubicBezTo>
                  <a:cubicBezTo>
                    <a:pt x="6918" y="2691"/>
                    <a:pt x="6930" y="2680"/>
                    <a:pt x="6930" y="2656"/>
                  </a:cubicBezTo>
                  <a:lnTo>
                    <a:pt x="6442" y="72"/>
                  </a:lnTo>
                  <a:cubicBezTo>
                    <a:pt x="6442" y="36"/>
                    <a:pt x="6406" y="1"/>
                    <a:pt x="63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1"/>
            <p:cNvSpPr/>
            <p:nvPr/>
          </p:nvSpPr>
          <p:spPr>
            <a:xfrm>
              <a:off x="2976584" y="3772906"/>
              <a:ext cx="210486" cy="60562"/>
            </a:xfrm>
            <a:custGeom>
              <a:rect b="b" l="l" r="r" t="t"/>
              <a:pathLst>
                <a:path extrusionOk="0" h="2597" w="9026">
                  <a:moveTo>
                    <a:pt x="608" y="1"/>
                  </a:moveTo>
                  <a:lnTo>
                    <a:pt x="1" y="2596"/>
                  </a:lnTo>
                  <a:lnTo>
                    <a:pt x="9026" y="2596"/>
                  </a:lnTo>
                  <a:lnTo>
                    <a:pt x="8549" y="1"/>
                  </a:lnTo>
                  <a:close/>
                </a:path>
              </a:pathLst>
            </a:custGeom>
            <a:solidFill>
              <a:srgbClr val="515151"/>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1"/>
            <p:cNvSpPr/>
            <p:nvPr/>
          </p:nvSpPr>
          <p:spPr>
            <a:xfrm>
              <a:off x="2990202" y="3716005"/>
              <a:ext cx="157993" cy="60259"/>
            </a:xfrm>
            <a:custGeom>
              <a:rect b="b" l="l" r="r" t="t"/>
              <a:pathLst>
                <a:path extrusionOk="0" h="2584" w="6775">
                  <a:moveTo>
                    <a:pt x="607" y="0"/>
                  </a:moveTo>
                  <a:lnTo>
                    <a:pt x="0" y="2584"/>
                  </a:lnTo>
                  <a:lnTo>
                    <a:pt x="6775" y="2584"/>
                  </a:lnTo>
                  <a:lnTo>
                    <a:pt x="6298"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1"/>
            <p:cNvSpPr/>
            <p:nvPr/>
          </p:nvSpPr>
          <p:spPr>
            <a:xfrm>
              <a:off x="2988523" y="3714326"/>
              <a:ext cx="161631" cy="63897"/>
            </a:xfrm>
            <a:custGeom>
              <a:rect b="b" l="l" r="r" t="t"/>
              <a:pathLst>
                <a:path extrusionOk="0" h="2740" w="6931">
                  <a:moveTo>
                    <a:pt x="6311" y="144"/>
                  </a:moveTo>
                  <a:lnTo>
                    <a:pt x="6763" y="2584"/>
                  </a:lnTo>
                  <a:lnTo>
                    <a:pt x="167" y="2584"/>
                  </a:lnTo>
                  <a:lnTo>
                    <a:pt x="739" y="144"/>
                  </a:lnTo>
                  <a:close/>
                  <a:moveTo>
                    <a:pt x="679" y="1"/>
                  </a:moveTo>
                  <a:cubicBezTo>
                    <a:pt x="644" y="1"/>
                    <a:pt x="608" y="25"/>
                    <a:pt x="596" y="60"/>
                  </a:cubicBezTo>
                  <a:lnTo>
                    <a:pt x="1" y="2644"/>
                  </a:lnTo>
                  <a:cubicBezTo>
                    <a:pt x="1" y="2668"/>
                    <a:pt x="1" y="2692"/>
                    <a:pt x="24" y="2703"/>
                  </a:cubicBezTo>
                  <a:cubicBezTo>
                    <a:pt x="36" y="2727"/>
                    <a:pt x="60" y="2739"/>
                    <a:pt x="84" y="2739"/>
                  </a:cubicBezTo>
                  <a:lnTo>
                    <a:pt x="6847" y="2739"/>
                  </a:lnTo>
                  <a:cubicBezTo>
                    <a:pt x="6871" y="2739"/>
                    <a:pt x="6894" y="2727"/>
                    <a:pt x="6906" y="2703"/>
                  </a:cubicBezTo>
                  <a:cubicBezTo>
                    <a:pt x="6918" y="2692"/>
                    <a:pt x="6930" y="2668"/>
                    <a:pt x="6930" y="2644"/>
                  </a:cubicBezTo>
                  <a:lnTo>
                    <a:pt x="6442" y="60"/>
                  </a:lnTo>
                  <a:cubicBezTo>
                    <a:pt x="6442" y="25"/>
                    <a:pt x="6406" y="1"/>
                    <a:pt x="63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1"/>
            <p:cNvSpPr/>
            <p:nvPr/>
          </p:nvSpPr>
          <p:spPr>
            <a:xfrm>
              <a:off x="4988731" y="3383933"/>
              <a:ext cx="300152" cy="79708"/>
            </a:xfrm>
            <a:custGeom>
              <a:rect b="b" l="l" r="r" t="t"/>
              <a:pathLst>
                <a:path extrusionOk="0" h="3418" w="12871">
                  <a:moveTo>
                    <a:pt x="0" y="0"/>
                  </a:moveTo>
                  <a:lnTo>
                    <a:pt x="0" y="3417"/>
                  </a:lnTo>
                  <a:lnTo>
                    <a:pt x="12871" y="3417"/>
                  </a:lnTo>
                  <a:lnTo>
                    <a:pt x="12871"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1"/>
            <p:cNvSpPr/>
            <p:nvPr/>
          </p:nvSpPr>
          <p:spPr>
            <a:xfrm>
              <a:off x="4987892" y="3383093"/>
              <a:ext cx="302111" cy="81387"/>
            </a:xfrm>
            <a:custGeom>
              <a:rect b="b" l="l" r="r" t="t"/>
              <a:pathLst>
                <a:path extrusionOk="0" h="3490" w="12955">
                  <a:moveTo>
                    <a:pt x="12883" y="72"/>
                  </a:moveTo>
                  <a:lnTo>
                    <a:pt x="12883" y="3418"/>
                  </a:lnTo>
                  <a:lnTo>
                    <a:pt x="84" y="3418"/>
                  </a:lnTo>
                  <a:lnTo>
                    <a:pt x="84" y="72"/>
                  </a:lnTo>
                  <a:close/>
                  <a:moveTo>
                    <a:pt x="36" y="1"/>
                  </a:moveTo>
                  <a:cubicBezTo>
                    <a:pt x="24" y="1"/>
                    <a:pt x="1" y="12"/>
                    <a:pt x="1" y="36"/>
                  </a:cubicBezTo>
                  <a:lnTo>
                    <a:pt x="1" y="3453"/>
                  </a:lnTo>
                  <a:cubicBezTo>
                    <a:pt x="1" y="3465"/>
                    <a:pt x="24" y="3489"/>
                    <a:pt x="36" y="3489"/>
                  </a:cubicBezTo>
                  <a:lnTo>
                    <a:pt x="12919" y="3489"/>
                  </a:lnTo>
                  <a:cubicBezTo>
                    <a:pt x="12931" y="3489"/>
                    <a:pt x="12955" y="3465"/>
                    <a:pt x="12955" y="3453"/>
                  </a:cubicBezTo>
                  <a:lnTo>
                    <a:pt x="12955" y="36"/>
                  </a:lnTo>
                  <a:cubicBezTo>
                    <a:pt x="12955" y="12"/>
                    <a:pt x="12931" y="1"/>
                    <a:pt x="129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1"/>
            <p:cNvSpPr/>
            <p:nvPr/>
          </p:nvSpPr>
          <p:spPr>
            <a:xfrm>
              <a:off x="4528655" y="3383933"/>
              <a:ext cx="248521" cy="79708"/>
            </a:xfrm>
            <a:custGeom>
              <a:rect b="b" l="l" r="r" t="t"/>
              <a:pathLst>
                <a:path extrusionOk="0" h="3418" w="10657">
                  <a:moveTo>
                    <a:pt x="1" y="0"/>
                  </a:moveTo>
                  <a:lnTo>
                    <a:pt x="1" y="3417"/>
                  </a:lnTo>
                  <a:lnTo>
                    <a:pt x="10657" y="3417"/>
                  </a:lnTo>
                  <a:lnTo>
                    <a:pt x="10657"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1"/>
            <p:cNvSpPr/>
            <p:nvPr/>
          </p:nvSpPr>
          <p:spPr>
            <a:xfrm>
              <a:off x="4527536" y="3383093"/>
              <a:ext cx="250480" cy="81387"/>
            </a:xfrm>
            <a:custGeom>
              <a:rect b="b" l="l" r="r" t="t"/>
              <a:pathLst>
                <a:path extrusionOk="0" h="3490" w="10741">
                  <a:moveTo>
                    <a:pt x="10669" y="72"/>
                  </a:moveTo>
                  <a:lnTo>
                    <a:pt x="10669" y="3418"/>
                  </a:lnTo>
                  <a:lnTo>
                    <a:pt x="84" y="3418"/>
                  </a:lnTo>
                  <a:lnTo>
                    <a:pt x="84" y="72"/>
                  </a:lnTo>
                  <a:close/>
                  <a:moveTo>
                    <a:pt x="49" y="1"/>
                  </a:moveTo>
                  <a:cubicBezTo>
                    <a:pt x="25" y="1"/>
                    <a:pt x="1" y="12"/>
                    <a:pt x="1" y="36"/>
                  </a:cubicBezTo>
                  <a:lnTo>
                    <a:pt x="1" y="3453"/>
                  </a:lnTo>
                  <a:cubicBezTo>
                    <a:pt x="1" y="3465"/>
                    <a:pt x="25" y="3489"/>
                    <a:pt x="49" y="3489"/>
                  </a:cubicBezTo>
                  <a:lnTo>
                    <a:pt x="10705" y="3489"/>
                  </a:lnTo>
                  <a:cubicBezTo>
                    <a:pt x="10729" y="3489"/>
                    <a:pt x="10740" y="3465"/>
                    <a:pt x="10740" y="3453"/>
                  </a:cubicBezTo>
                  <a:lnTo>
                    <a:pt x="10740" y="36"/>
                  </a:lnTo>
                  <a:cubicBezTo>
                    <a:pt x="10740" y="12"/>
                    <a:pt x="10729" y="1"/>
                    <a:pt x="107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1"/>
            <p:cNvSpPr/>
            <p:nvPr/>
          </p:nvSpPr>
          <p:spPr>
            <a:xfrm>
              <a:off x="4130516" y="3668526"/>
              <a:ext cx="99693" cy="66089"/>
            </a:xfrm>
            <a:custGeom>
              <a:rect b="b" l="l" r="r" t="t"/>
              <a:pathLst>
                <a:path extrusionOk="0" h="2834" w="4275">
                  <a:moveTo>
                    <a:pt x="0" y="0"/>
                  </a:moveTo>
                  <a:lnTo>
                    <a:pt x="0" y="2834"/>
                  </a:lnTo>
                  <a:lnTo>
                    <a:pt x="4274" y="2834"/>
                  </a:lnTo>
                  <a:lnTo>
                    <a:pt x="4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1"/>
            <p:cNvSpPr/>
            <p:nvPr/>
          </p:nvSpPr>
          <p:spPr>
            <a:xfrm>
              <a:off x="4129677" y="3667687"/>
              <a:ext cx="101372" cy="67768"/>
            </a:xfrm>
            <a:custGeom>
              <a:rect b="b" l="l" r="r" t="t"/>
              <a:pathLst>
                <a:path extrusionOk="0" h="2906" w="4347">
                  <a:moveTo>
                    <a:pt x="4275" y="84"/>
                  </a:moveTo>
                  <a:lnTo>
                    <a:pt x="4275" y="2834"/>
                  </a:lnTo>
                  <a:lnTo>
                    <a:pt x="72" y="2834"/>
                  </a:lnTo>
                  <a:lnTo>
                    <a:pt x="72" y="84"/>
                  </a:lnTo>
                  <a:close/>
                  <a:moveTo>
                    <a:pt x="36" y="0"/>
                  </a:moveTo>
                  <a:cubicBezTo>
                    <a:pt x="12" y="0"/>
                    <a:pt x="0" y="24"/>
                    <a:pt x="0" y="36"/>
                  </a:cubicBezTo>
                  <a:lnTo>
                    <a:pt x="0" y="2870"/>
                  </a:lnTo>
                  <a:cubicBezTo>
                    <a:pt x="0" y="2882"/>
                    <a:pt x="12" y="2906"/>
                    <a:pt x="36" y="2906"/>
                  </a:cubicBezTo>
                  <a:lnTo>
                    <a:pt x="4310" y="2906"/>
                  </a:lnTo>
                  <a:cubicBezTo>
                    <a:pt x="4322" y="2906"/>
                    <a:pt x="4346" y="2882"/>
                    <a:pt x="4346" y="2870"/>
                  </a:cubicBezTo>
                  <a:lnTo>
                    <a:pt x="4346" y="36"/>
                  </a:lnTo>
                  <a:cubicBezTo>
                    <a:pt x="4346" y="24"/>
                    <a:pt x="4322" y="0"/>
                    <a:pt x="43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1"/>
            <p:cNvSpPr/>
            <p:nvPr/>
          </p:nvSpPr>
          <p:spPr>
            <a:xfrm>
              <a:off x="4431202" y="3668526"/>
              <a:ext cx="99693" cy="66089"/>
            </a:xfrm>
            <a:custGeom>
              <a:rect b="b" l="l" r="r" t="t"/>
              <a:pathLst>
                <a:path extrusionOk="0" h="2834" w="4275">
                  <a:moveTo>
                    <a:pt x="1" y="0"/>
                  </a:moveTo>
                  <a:lnTo>
                    <a:pt x="1" y="2834"/>
                  </a:lnTo>
                  <a:lnTo>
                    <a:pt x="4275" y="2834"/>
                  </a:lnTo>
                  <a:lnTo>
                    <a:pt x="4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1"/>
            <p:cNvSpPr/>
            <p:nvPr/>
          </p:nvSpPr>
          <p:spPr>
            <a:xfrm>
              <a:off x="4430362" y="3667687"/>
              <a:ext cx="101372" cy="67768"/>
            </a:xfrm>
            <a:custGeom>
              <a:rect b="b" l="l" r="r" t="t"/>
              <a:pathLst>
                <a:path extrusionOk="0" h="2906" w="4347">
                  <a:moveTo>
                    <a:pt x="4275" y="84"/>
                  </a:moveTo>
                  <a:lnTo>
                    <a:pt x="4275" y="2834"/>
                  </a:lnTo>
                  <a:lnTo>
                    <a:pt x="72" y="2834"/>
                  </a:lnTo>
                  <a:lnTo>
                    <a:pt x="72" y="84"/>
                  </a:lnTo>
                  <a:close/>
                  <a:moveTo>
                    <a:pt x="37" y="0"/>
                  </a:moveTo>
                  <a:cubicBezTo>
                    <a:pt x="13" y="0"/>
                    <a:pt x="1" y="24"/>
                    <a:pt x="1" y="36"/>
                  </a:cubicBezTo>
                  <a:lnTo>
                    <a:pt x="1" y="2870"/>
                  </a:lnTo>
                  <a:cubicBezTo>
                    <a:pt x="1" y="2882"/>
                    <a:pt x="13" y="2906"/>
                    <a:pt x="37" y="2906"/>
                  </a:cubicBezTo>
                  <a:lnTo>
                    <a:pt x="4311" y="2906"/>
                  </a:lnTo>
                  <a:cubicBezTo>
                    <a:pt x="4335" y="2906"/>
                    <a:pt x="4347" y="2882"/>
                    <a:pt x="4347" y="2870"/>
                  </a:cubicBezTo>
                  <a:lnTo>
                    <a:pt x="4347" y="36"/>
                  </a:lnTo>
                  <a:cubicBezTo>
                    <a:pt x="4347" y="24"/>
                    <a:pt x="4335" y="0"/>
                    <a:pt x="43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1"/>
            <p:cNvSpPr/>
            <p:nvPr/>
          </p:nvSpPr>
          <p:spPr>
            <a:xfrm>
              <a:off x="4435656" y="2585955"/>
              <a:ext cx="416495" cy="59443"/>
            </a:xfrm>
            <a:custGeom>
              <a:rect b="b" l="l" r="r" t="t"/>
              <a:pathLst>
                <a:path extrusionOk="0" h="2549" w="17860">
                  <a:moveTo>
                    <a:pt x="0" y="1"/>
                  </a:moveTo>
                  <a:lnTo>
                    <a:pt x="0" y="2549"/>
                  </a:lnTo>
                  <a:lnTo>
                    <a:pt x="17859" y="2549"/>
                  </a:lnTo>
                  <a:lnTo>
                    <a:pt x="17859" y="1"/>
                  </a:lnTo>
                  <a:close/>
                </a:path>
              </a:pathLst>
            </a:custGeom>
            <a:solidFill>
              <a:srgbClr val="A3D3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1"/>
            <p:cNvSpPr/>
            <p:nvPr/>
          </p:nvSpPr>
          <p:spPr>
            <a:xfrm>
              <a:off x="4434816" y="2585139"/>
              <a:ext cx="418174" cy="61098"/>
            </a:xfrm>
            <a:custGeom>
              <a:rect b="b" l="l" r="r" t="t"/>
              <a:pathLst>
                <a:path extrusionOk="0" h="2620" w="17932">
                  <a:moveTo>
                    <a:pt x="17860" y="72"/>
                  </a:moveTo>
                  <a:lnTo>
                    <a:pt x="17860" y="2536"/>
                  </a:lnTo>
                  <a:lnTo>
                    <a:pt x="72" y="2536"/>
                  </a:lnTo>
                  <a:lnTo>
                    <a:pt x="72" y="72"/>
                  </a:lnTo>
                  <a:close/>
                  <a:moveTo>
                    <a:pt x="36" y="0"/>
                  </a:moveTo>
                  <a:cubicBezTo>
                    <a:pt x="12" y="0"/>
                    <a:pt x="0" y="12"/>
                    <a:pt x="0" y="36"/>
                  </a:cubicBezTo>
                  <a:lnTo>
                    <a:pt x="0" y="2584"/>
                  </a:lnTo>
                  <a:cubicBezTo>
                    <a:pt x="0" y="2596"/>
                    <a:pt x="12" y="2619"/>
                    <a:pt x="36" y="2619"/>
                  </a:cubicBezTo>
                  <a:lnTo>
                    <a:pt x="17895" y="2619"/>
                  </a:lnTo>
                  <a:cubicBezTo>
                    <a:pt x="17919" y="2619"/>
                    <a:pt x="17931" y="2596"/>
                    <a:pt x="17931" y="2584"/>
                  </a:cubicBezTo>
                  <a:lnTo>
                    <a:pt x="17931" y="36"/>
                  </a:lnTo>
                  <a:cubicBezTo>
                    <a:pt x="17931" y="12"/>
                    <a:pt x="17919" y="0"/>
                    <a:pt x="178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1"/>
            <p:cNvSpPr/>
            <p:nvPr/>
          </p:nvSpPr>
          <p:spPr>
            <a:xfrm>
              <a:off x="4230185" y="2585955"/>
              <a:ext cx="205473" cy="59443"/>
            </a:xfrm>
            <a:custGeom>
              <a:rect b="b" l="l" r="r" t="t"/>
              <a:pathLst>
                <a:path extrusionOk="0" h="2549" w="8811">
                  <a:moveTo>
                    <a:pt x="0" y="1"/>
                  </a:moveTo>
                  <a:lnTo>
                    <a:pt x="0" y="2549"/>
                  </a:lnTo>
                  <a:lnTo>
                    <a:pt x="8811" y="2549"/>
                  </a:lnTo>
                  <a:lnTo>
                    <a:pt x="8811" y="1"/>
                  </a:lnTo>
                  <a:close/>
                </a:path>
              </a:pathLst>
            </a:custGeom>
            <a:solidFill>
              <a:srgbClr val="6B4C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1"/>
            <p:cNvSpPr/>
            <p:nvPr/>
          </p:nvSpPr>
          <p:spPr>
            <a:xfrm>
              <a:off x="4229346" y="2585139"/>
              <a:ext cx="207152" cy="61098"/>
            </a:xfrm>
            <a:custGeom>
              <a:rect b="b" l="l" r="r" t="t"/>
              <a:pathLst>
                <a:path extrusionOk="0" h="2620" w="8883">
                  <a:moveTo>
                    <a:pt x="8811" y="72"/>
                  </a:moveTo>
                  <a:lnTo>
                    <a:pt x="8811" y="2536"/>
                  </a:lnTo>
                  <a:lnTo>
                    <a:pt x="72" y="2536"/>
                  </a:lnTo>
                  <a:lnTo>
                    <a:pt x="72" y="72"/>
                  </a:lnTo>
                  <a:close/>
                  <a:moveTo>
                    <a:pt x="36" y="0"/>
                  </a:moveTo>
                  <a:cubicBezTo>
                    <a:pt x="13" y="0"/>
                    <a:pt x="1" y="12"/>
                    <a:pt x="1" y="36"/>
                  </a:cubicBezTo>
                  <a:lnTo>
                    <a:pt x="1" y="2584"/>
                  </a:lnTo>
                  <a:cubicBezTo>
                    <a:pt x="1" y="2596"/>
                    <a:pt x="13" y="2619"/>
                    <a:pt x="36" y="2619"/>
                  </a:cubicBezTo>
                  <a:lnTo>
                    <a:pt x="8847" y="2619"/>
                  </a:lnTo>
                  <a:cubicBezTo>
                    <a:pt x="8871" y="2619"/>
                    <a:pt x="8883" y="2596"/>
                    <a:pt x="8883" y="2584"/>
                  </a:cubicBezTo>
                  <a:lnTo>
                    <a:pt x="8883" y="36"/>
                  </a:lnTo>
                  <a:cubicBezTo>
                    <a:pt x="8883" y="12"/>
                    <a:pt x="8871" y="0"/>
                    <a:pt x="88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1"/>
            <p:cNvSpPr/>
            <p:nvPr/>
          </p:nvSpPr>
          <p:spPr>
            <a:xfrm>
              <a:off x="4656937" y="2754207"/>
              <a:ext cx="195212" cy="179121"/>
            </a:xfrm>
            <a:custGeom>
              <a:rect b="b" l="l" r="r" t="t"/>
              <a:pathLst>
                <a:path extrusionOk="0" h="7681" w="8371">
                  <a:moveTo>
                    <a:pt x="0" y="1"/>
                  </a:moveTo>
                  <a:lnTo>
                    <a:pt x="0" y="2751"/>
                  </a:lnTo>
                  <a:lnTo>
                    <a:pt x="5549" y="2751"/>
                  </a:lnTo>
                  <a:lnTo>
                    <a:pt x="5549" y="7681"/>
                  </a:lnTo>
                  <a:lnTo>
                    <a:pt x="8370" y="7681"/>
                  </a:lnTo>
                  <a:lnTo>
                    <a:pt x="8370" y="2442"/>
                  </a:lnTo>
                  <a:lnTo>
                    <a:pt x="8370" y="715"/>
                  </a:lnTo>
                  <a:lnTo>
                    <a:pt x="8370"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1"/>
            <p:cNvSpPr/>
            <p:nvPr/>
          </p:nvSpPr>
          <p:spPr>
            <a:xfrm>
              <a:off x="4655818" y="2753390"/>
              <a:ext cx="197171" cy="180777"/>
            </a:xfrm>
            <a:custGeom>
              <a:rect b="b" l="l" r="r" t="t"/>
              <a:pathLst>
                <a:path extrusionOk="0" h="7752" w="8455">
                  <a:moveTo>
                    <a:pt x="8383" y="72"/>
                  </a:moveTo>
                  <a:lnTo>
                    <a:pt x="8383" y="7680"/>
                  </a:lnTo>
                  <a:lnTo>
                    <a:pt x="5632" y="7680"/>
                  </a:lnTo>
                  <a:lnTo>
                    <a:pt x="5632" y="2786"/>
                  </a:lnTo>
                  <a:cubicBezTo>
                    <a:pt x="5632" y="2763"/>
                    <a:pt x="5620" y="2751"/>
                    <a:pt x="5597" y="2751"/>
                  </a:cubicBezTo>
                  <a:lnTo>
                    <a:pt x="84" y="2751"/>
                  </a:lnTo>
                  <a:lnTo>
                    <a:pt x="84" y="72"/>
                  </a:lnTo>
                  <a:close/>
                  <a:moveTo>
                    <a:pt x="48" y="0"/>
                  </a:moveTo>
                  <a:cubicBezTo>
                    <a:pt x="24" y="0"/>
                    <a:pt x="1" y="12"/>
                    <a:pt x="1" y="36"/>
                  </a:cubicBezTo>
                  <a:lnTo>
                    <a:pt x="1" y="2786"/>
                  </a:lnTo>
                  <a:cubicBezTo>
                    <a:pt x="1" y="2798"/>
                    <a:pt x="24" y="2822"/>
                    <a:pt x="48" y="2822"/>
                  </a:cubicBezTo>
                  <a:lnTo>
                    <a:pt x="5561" y="2822"/>
                  </a:lnTo>
                  <a:lnTo>
                    <a:pt x="5561" y="7716"/>
                  </a:lnTo>
                  <a:cubicBezTo>
                    <a:pt x="5561" y="7727"/>
                    <a:pt x="5573" y="7751"/>
                    <a:pt x="5597" y="7751"/>
                  </a:cubicBezTo>
                  <a:lnTo>
                    <a:pt x="8418" y="7751"/>
                  </a:lnTo>
                  <a:cubicBezTo>
                    <a:pt x="8442" y="7751"/>
                    <a:pt x="8454" y="7727"/>
                    <a:pt x="8454" y="7716"/>
                  </a:cubicBezTo>
                  <a:lnTo>
                    <a:pt x="8454" y="36"/>
                  </a:lnTo>
                  <a:cubicBezTo>
                    <a:pt x="8454" y="12"/>
                    <a:pt x="8442" y="0"/>
                    <a:pt x="84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1"/>
            <p:cNvSpPr/>
            <p:nvPr/>
          </p:nvSpPr>
          <p:spPr>
            <a:xfrm>
              <a:off x="4656937" y="2744785"/>
              <a:ext cx="195212" cy="180497"/>
            </a:xfrm>
            <a:custGeom>
              <a:rect b="b" l="l" r="r" t="t"/>
              <a:pathLst>
                <a:path extrusionOk="0" h="7740" w="8371">
                  <a:moveTo>
                    <a:pt x="0" y="0"/>
                  </a:moveTo>
                  <a:lnTo>
                    <a:pt x="0" y="2810"/>
                  </a:lnTo>
                  <a:lnTo>
                    <a:pt x="5549" y="2810"/>
                  </a:lnTo>
                  <a:lnTo>
                    <a:pt x="5549" y="7739"/>
                  </a:lnTo>
                  <a:lnTo>
                    <a:pt x="8370" y="7739"/>
                  </a:lnTo>
                  <a:lnTo>
                    <a:pt x="8370" y="2441"/>
                  </a:lnTo>
                  <a:lnTo>
                    <a:pt x="8370" y="703"/>
                  </a:lnTo>
                  <a:lnTo>
                    <a:pt x="837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1"/>
            <p:cNvSpPr/>
            <p:nvPr/>
          </p:nvSpPr>
          <p:spPr>
            <a:xfrm>
              <a:off x="4655818" y="2743666"/>
              <a:ext cx="197171" cy="182432"/>
            </a:xfrm>
            <a:custGeom>
              <a:rect b="b" l="l" r="r" t="t"/>
              <a:pathLst>
                <a:path extrusionOk="0" h="7823" w="8455">
                  <a:moveTo>
                    <a:pt x="8383" y="84"/>
                  </a:moveTo>
                  <a:lnTo>
                    <a:pt x="8383" y="7752"/>
                  </a:lnTo>
                  <a:lnTo>
                    <a:pt x="5632" y="7752"/>
                  </a:lnTo>
                  <a:lnTo>
                    <a:pt x="5632" y="2858"/>
                  </a:lnTo>
                  <a:cubicBezTo>
                    <a:pt x="5632" y="2834"/>
                    <a:pt x="5620" y="2822"/>
                    <a:pt x="5597" y="2822"/>
                  </a:cubicBezTo>
                  <a:lnTo>
                    <a:pt x="84" y="2822"/>
                  </a:lnTo>
                  <a:lnTo>
                    <a:pt x="84" y="84"/>
                  </a:lnTo>
                  <a:close/>
                  <a:moveTo>
                    <a:pt x="48" y="1"/>
                  </a:moveTo>
                  <a:cubicBezTo>
                    <a:pt x="24" y="1"/>
                    <a:pt x="1" y="24"/>
                    <a:pt x="1" y="48"/>
                  </a:cubicBezTo>
                  <a:lnTo>
                    <a:pt x="1" y="2858"/>
                  </a:lnTo>
                  <a:cubicBezTo>
                    <a:pt x="1" y="2882"/>
                    <a:pt x="24" y="2894"/>
                    <a:pt x="48" y="2894"/>
                  </a:cubicBezTo>
                  <a:lnTo>
                    <a:pt x="5561" y="2894"/>
                  </a:lnTo>
                  <a:lnTo>
                    <a:pt x="5561" y="7787"/>
                  </a:lnTo>
                  <a:cubicBezTo>
                    <a:pt x="5561" y="7811"/>
                    <a:pt x="5573" y="7823"/>
                    <a:pt x="5597" y="7823"/>
                  </a:cubicBezTo>
                  <a:lnTo>
                    <a:pt x="8418" y="7823"/>
                  </a:lnTo>
                  <a:cubicBezTo>
                    <a:pt x="8442" y="7823"/>
                    <a:pt x="8454" y="7799"/>
                    <a:pt x="8454" y="7787"/>
                  </a:cubicBezTo>
                  <a:lnTo>
                    <a:pt x="8454" y="48"/>
                  </a:lnTo>
                  <a:cubicBezTo>
                    <a:pt x="8454" y="24"/>
                    <a:pt x="8442" y="1"/>
                    <a:pt x="84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1"/>
            <p:cNvSpPr/>
            <p:nvPr/>
          </p:nvSpPr>
          <p:spPr>
            <a:xfrm>
              <a:off x="4509766" y="2917748"/>
              <a:ext cx="196891" cy="70543"/>
            </a:xfrm>
            <a:custGeom>
              <a:rect b="b" l="l" r="r" t="t"/>
              <a:pathLst>
                <a:path extrusionOk="0" h="3025" w="8443">
                  <a:moveTo>
                    <a:pt x="1" y="1"/>
                  </a:moveTo>
                  <a:lnTo>
                    <a:pt x="1" y="3025"/>
                  </a:lnTo>
                  <a:lnTo>
                    <a:pt x="8443" y="3025"/>
                  </a:lnTo>
                  <a:lnTo>
                    <a:pt x="8443"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1"/>
            <p:cNvSpPr/>
            <p:nvPr/>
          </p:nvSpPr>
          <p:spPr>
            <a:xfrm>
              <a:off x="4508950" y="2916932"/>
              <a:ext cx="198826" cy="72199"/>
            </a:xfrm>
            <a:custGeom>
              <a:rect b="b" l="l" r="r" t="t"/>
              <a:pathLst>
                <a:path extrusionOk="0" h="3096" w="8526">
                  <a:moveTo>
                    <a:pt x="8442" y="71"/>
                  </a:moveTo>
                  <a:lnTo>
                    <a:pt x="8442" y="3024"/>
                  </a:lnTo>
                  <a:lnTo>
                    <a:pt x="72" y="3024"/>
                  </a:lnTo>
                  <a:lnTo>
                    <a:pt x="72" y="71"/>
                  </a:lnTo>
                  <a:close/>
                  <a:moveTo>
                    <a:pt x="36" y="0"/>
                  </a:moveTo>
                  <a:cubicBezTo>
                    <a:pt x="12" y="0"/>
                    <a:pt x="0" y="12"/>
                    <a:pt x="0" y="36"/>
                  </a:cubicBezTo>
                  <a:lnTo>
                    <a:pt x="0" y="3060"/>
                  </a:lnTo>
                  <a:cubicBezTo>
                    <a:pt x="0" y="3084"/>
                    <a:pt x="12" y="3096"/>
                    <a:pt x="36" y="3096"/>
                  </a:cubicBezTo>
                  <a:lnTo>
                    <a:pt x="8478" y="3096"/>
                  </a:lnTo>
                  <a:cubicBezTo>
                    <a:pt x="8501" y="3096"/>
                    <a:pt x="8525" y="3084"/>
                    <a:pt x="8525" y="3060"/>
                  </a:cubicBezTo>
                  <a:lnTo>
                    <a:pt x="8525" y="36"/>
                  </a:lnTo>
                  <a:cubicBezTo>
                    <a:pt x="8525" y="12"/>
                    <a:pt x="8501" y="0"/>
                    <a:pt x="84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1"/>
            <p:cNvSpPr/>
            <p:nvPr/>
          </p:nvSpPr>
          <p:spPr>
            <a:xfrm>
              <a:off x="4509230" y="2976327"/>
              <a:ext cx="15275" cy="15298"/>
            </a:xfrm>
            <a:custGeom>
              <a:rect b="b" l="l" r="r" t="t"/>
              <a:pathLst>
                <a:path extrusionOk="0" h="656" w="655">
                  <a:moveTo>
                    <a:pt x="0" y="1"/>
                  </a:moveTo>
                  <a:lnTo>
                    <a:pt x="0" y="656"/>
                  </a:lnTo>
                  <a:lnTo>
                    <a:pt x="655" y="656"/>
                  </a:lnTo>
                  <a:lnTo>
                    <a:pt x="655"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1"/>
            <p:cNvSpPr/>
            <p:nvPr/>
          </p:nvSpPr>
          <p:spPr>
            <a:xfrm>
              <a:off x="4508390" y="2975511"/>
              <a:ext cx="16954" cy="16954"/>
            </a:xfrm>
            <a:custGeom>
              <a:rect b="b" l="l" r="r" t="t"/>
              <a:pathLst>
                <a:path extrusionOk="0" h="727" w="727">
                  <a:moveTo>
                    <a:pt x="655" y="72"/>
                  </a:moveTo>
                  <a:lnTo>
                    <a:pt x="655" y="655"/>
                  </a:lnTo>
                  <a:lnTo>
                    <a:pt x="84" y="655"/>
                  </a:lnTo>
                  <a:lnTo>
                    <a:pt x="84" y="72"/>
                  </a:lnTo>
                  <a:close/>
                  <a:moveTo>
                    <a:pt x="48" y="0"/>
                  </a:moveTo>
                  <a:cubicBezTo>
                    <a:pt x="24" y="0"/>
                    <a:pt x="0" y="24"/>
                    <a:pt x="0" y="36"/>
                  </a:cubicBezTo>
                  <a:lnTo>
                    <a:pt x="0" y="691"/>
                  </a:lnTo>
                  <a:cubicBezTo>
                    <a:pt x="0" y="715"/>
                    <a:pt x="24" y="727"/>
                    <a:pt x="48" y="727"/>
                  </a:cubicBezTo>
                  <a:lnTo>
                    <a:pt x="691" y="727"/>
                  </a:lnTo>
                  <a:cubicBezTo>
                    <a:pt x="715" y="727"/>
                    <a:pt x="727" y="715"/>
                    <a:pt x="727" y="691"/>
                  </a:cubicBezTo>
                  <a:lnTo>
                    <a:pt x="727" y="36"/>
                  </a:lnTo>
                  <a:cubicBezTo>
                    <a:pt x="727" y="24"/>
                    <a:pt x="715" y="0"/>
                    <a:pt x="6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1"/>
            <p:cNvSpPr/>
            <p:nvPr/>
          </p:nvSpPr>
          <p:spPr>
            <a:xfrm>
              <a:off x="4656657" y="2810314"/>
              <a:ext cx="15298" cy="17233"/>
            </a:xfrm>
            <a:custGeom>
              <a:rect b="b" l="l" r="r" t="t"/>
              <a:pathLst>
                <a:path extrusionOk="0" h="739" w="656">
                  <a:moveTo>
                    <a:pt x="0" y="0"/>
                  </a:moveTo>
                  <a:lnTo>
                    <a:pt x="0" y="738"/>
                  </a:lnTo>
                  <a:lnTo>
                    <a:pt x="655" y="738"/>
                  </a:lnTo>
                  <a:lnTo>
                    <a:pt x="655"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1"/>
            <p:cNvSpPr/>
            <p:nvPr/>
          </p:nvSpPr>
          <p:spPr>
            <a:xfrm>
              <a:off x="4655818" y="2809474"/>
              <a:ext cx="16954" cy="19169"/>
            </a:xfrm>
            <a:custGeom>
              <a:rect b="b" l="l" r="r" t="t"/>
              <a:pathLst>
                <a:path extrusionOk="0" h="822" w="727">
                  <a:moveTo>
                    <a:pt x="656" y="72"/>
                  </a:moveTo>
                  <a:lnTo>
                    <a:pt x="656" y="739"/>
                  </a:lnTo>
                  <a:lnTo>
                    <a:pt x="84" y="739"/>
                  </a:lnTo>
                  <a:lnTo>
                    <a:pt x="84" y="72"/>
                  </a:lnTo>
                  <a:close/>
                  <a:moveTo>
                    <a:pt x="48" y="0"/>
                  </a:moveTo>
                  <a:cubicBezTo>
                    <a:pt x="24" y="0"/>
                    <a:pt x="1" y="12"/>
                    <a:pt x="1" y="36"/>
                  </a:cubicBezTo>
                  <a:lnTo>
                    <a:pt x="1" y="774"/>
                  </a:lnTo>
                  <a:cubicBezTo>
                    <a:pt x="1" y="798"/>
                    <a:pt x="24" y="822"/>
                    <a:pt x="48" y="822"/>
                  </a:cubicBezTo>
                  <a:lnTo>
                    <a:pt x="691" y="822"/>
                  </a:lnTo>
                  <a:cubicBezTo>
                    <a:pt x="715" y="822"/>
                    <a:pt x="727" y="798"/>
                    <a:pt x="727" y="774"/>
                  </a:cubicBezTo>
                  <a:lnTo>
                    <a:pt x="727" y="36"/>
                  </a:lnTo>
                  <a:cubicBezTo>
                    <a:pt x="727" y="12"/>
                    <a:pt x="715" y="0"/>
                    <a:pt x="6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1"/>
            <p:cNvSpPr/>
            <p:nvPr/>
          </p:nvSpPr>
          <p:spPr>
            <a:xfrm>
              <a:off x="4786315" y="2925537"/>
              <a:ext cx="16137" cy="17233"/>
            </a:xfrm>
            <a:custGeom>
              <a:rect b="b" l="l" r="r" t="t"/>
              <a:pathLst>
                <a:path extrusionOk="0" h="739" w="692">
                  <a:moveTo>
                    <a:pt x="1" y="0"/>
                  </a:moveTo>
                  <a:lnTo>
                    <a:pt x="1" y="738"/>
                  </a:lnTo>
                  <a:lnTo>
                    <a:pt x="691" y="738"/>
                  </a:lnTo>
                  <a:lnTo>
                    <a:pt x="691"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4785476" y="2924417"/>
              <a:ext cx="17793" cy="19192"/>
            </a:xfrm>
            <a:custGeom>
              <a:rect b="b" l="l" r="r" t="t"/>
              <a:pathLst>
                <a:path extrusionOk="0" h="823" w="763">
                  <a:moveTo>
                    <a:pt x="691" y="84"/>
                  </a:moveTo>
                  <a:lnTo>
                    <a:pt x="691" y="751"/>
                  </a:lnTo>
                  <a:lnTo>
                    <a:pt x="72" y="751"/>
                  </a:lnTo>
                  <a:lnTo>
                    <a:pt x="72" y="84"/>
                  </a:lnTo>
                  <a:close/>
                  <a:moveTo>
                    <a:pt x="37" y="1"/>
                  </a:moveTo>
                  <a:cubicBezTo>
                    <a:pt x="13" y="1"/>
                    <a:pt x="1" y="24"/>
                    <a:pt x="1" y="48"/>
                  </a:cubicBezTo>
                  <a:lnTo>
                    <a:pt x="1" y="786"/>
                  </a:lnTo>
                  <a:cubicBezTo>
                    <a:pt x="1" y="810"/>
                    <a:pt x="13" y="822"/>
                    <a:pt x="37" y="822"/>
                  </a:cubicBezTo>
                  <a:lnTo>
                    <a:pt x="727" y="822"/>
                  </a:lnTo>
                  <a:cubicBezTo>
                    <a:pt x="751" y="822"/>
                    <a:pt x="763" y="810"/>
                    <a:pt x="763" y="786"/>
                  </a:cubicBezTo>
                  <a:lnTo>
                    <a:pt x="763" y="48"/>
                  </a:lnTo>
                  <a:cubicBezTo>
                    <a:pt x="763" y="24"/>
                    <a:pt x="751" y="1"/>
                    <a:pt x="7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1"/>
            <p:cNvSpPr/>
            <p:nvPr/>
          </p:nvSpPr>
          <p:spPr>
            <a:xfrm>
              <a:off x="4836849" y="2925537"/>
              <a:ext cx="15298" cy="17233"/>
            </a:xfrm>
            <a:custGeom>
              <a:rect b="b" l="l" r="r" t="t"/>
              <a:pathLst>
                <a:path extrusionOk="0" h="739" w="656">
                  <a:moveTo>
                    <a:pt x="1" y="0"/>
                  </a:moveTo>
                  <a:lnTo>
                    <a:pt x="1" y="738"/>
                  </a:lnTo>
                  <a:lnTo>
                    <a:pt x="655" y="738"/>
                  </a:lnTo>
                  <a:lnTo>
                    <a:pt x="655"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1"/>
            <p:cNvSpPr/>
            <p:nvPr/>
          </p:nvSpPr>
          <p:spPr>
            <a:xfrm>
              <a:off x="4835730" y="2924417"/>
              <a:ext cx="17257" cy="19192"/>
            </a:xfrm>
            <a:custGeom>
              <a:rect b="b" l="l" r="r" t="t"/>
              <a:pathLst>
                <a:path extrusionOk="0" h="823" w="740">
                  <a:moveTo>
                    <a:pt x="668" y="84"/>
                  </a:moveTo>
                  <a:lnTo>
                    <a:pt x="668" y="751"/>
                  </a:lnTo>
                  <a:lnTo>
                    <a:pt x="84" y="751"/>
                  </a:lnTo>
                  <a:lnTo>
                    <a:pt x="84" y="84"/>
                  </a:lnTo>
                  <a:close/>
                  <a:moveTo>
                    <a:pt x="49" y="1"/>
                  </a:moveTo>
                  <a:cubicBezTo>
                    <a:pt x="25" y="1"/>
                    <a:pt x="1" y="24"/>
                    <a:pt x="1" y="48"/>
                  </a:cubicBezTo>
                  <a:lnTo>
                    <a:pt x="1" y="786"/>
                  </a:lnTo>
                  <a:cubicBezTo>
                    <a:pt x="1" y="810"/>
                    <a:pt x="25" y="822"/>
                    <a:pt x="49" y="822"/>
                  </a:cubicBezTo>
                  <a:lnTo>
                    <a:pt x="703" y="822"/>
                  </a:lnTo>
                  <a:cubicBezTo>
                    <a:pt x="715" y="822"/>
                    <a:pt x="739" y="810"/>
                    <a:pt x="739" y="786"/>
                  </a:cubicBezTo>
                  <a:lnTo>
                    <a:pt x="739" y="48"/>
                  </a:lnTo>
                  <a:cubicBezTo>
                    <a:pt x="727" y="24"/>
                    <a:pt x="715" y="1"/>
                    <a:pt x="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1"/>
            <p:cNvSpPr/>
            <p:nvPr/>
          </p:nvSpPr>
          <p:spPr>
            <a:xfrm>
              <a:off x="4690798" y="2976327"/>
              <a:ext cx="15298" cy="15298"/>
            </a:xfrm>
            <a:custGeom>
              <a:rect b="b" l="l" r="r" t="t"/>
              <a:pathLst>
                <a:path extrusionOk="0" h="656" w="656">
                  <a:moveTo>
                    <a:pt x="1" y="1"/>
                  </a:moveTo>
                  <a:lnTo>
                    <a:pt x="1" y="656"/>
                  </a:lnTo>
                  <a:lnTo>
                    <a:pt x="656" y="656"/>
                  </a:lnTo>
                  <a:lnTo>
                    <a:pt x="656"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1"/>
            <p:cNvSpPr/>
            <p:nvPr/>
          </p:nvSpPr>
          <p:spPr>
            <a:xfrm>
              <a:off x="4689981" y="2975511"/>
              <a:ext cx="17233" cy="16954"/>
            </a:xfrm>
            <a:custGeom>
              <a:rect b="b" l="l" r="r" t="t"/>
              <a:pathLst>
                <a:path extrusionOk="0" h="727" w="739">
                  <a:moveTo>
                    <a:pt x="655" y="72"/>
                  </a:moveTo>
                  <a:lnTo>
                    <a:pt x="655" y="655"/>
                  </a:lnTo>
                  <a:lnTo>
                    <a:pt x="72" y="655"/>
                  </a:lnTo>
                  <a:lnTo>
                    <a:pt x="72" y="72"/>
                  </a:lnTo>
                  <a:close/>
                  <a:moveTo>
                    <a:pt x="48" y="0"/>
                  </a:moveTo>
                  <a:cubicBezTo>
                    <a:pt x="24" y="0"/>
                    <a:pt x="0" y="24"/>
                    <a:pt x="0" y="36"/>
                  </a:cubicBezTo>
                  <a:lnTo>
                    <a:pt x="0" y="691"/>
                  </a:lnTo>
                  <a:cubicBezTo>
                    <a:pt x="0" y="715"/>
                    <a:pt x="24" y="727"/>
                    <a:pt x="48" y="727"/>
                  </a:cubicBezTo>
                  <a:lnTo>
                    <a:pt x="691" y="727"/>
                  </a:lnTo>
                  <a:cubicBezTo>
                    <a:pt x="715" y="727"/>
                    <a:pt x="738" y="715"/>
                    <a:pt x="738" y="691"/>
                  </a:cubicBezTo>
                  <a:lnTo>
                    <a:pt x="738" y="36"/>
                  </a:lnTo>
                  <a:cubicBezTo>
                    <a:pt x="738" y="24"/>
                    <a:pt x="715" y="0"/>
                    <a:pt x="6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1"/>
            <p:cNvSpPr/>
            <p:nvPr/>
          </p:nvSpPr>
          <p:spPr>
            <a:xfrm>
              <a:off x="4509766" y="2910262"/>
              <a:ext cx="196891" cy="70543"/>
            </a:xfrm>
            <a:custGeom>
              <a:rect b="b" l="l" r="r" t="t"/>
              <a:pathLst>
                <a:path extrusionOk="0" h="3025" w="8443">
                  <a:moveTo>
                    <a:pt x="1" y="0"/>
                  </a:moveTo>
                  <a:lnTo>
                    <a:pt x="1" y="3024"/>
                  </a:lnTo>
                  <a:lnTo>
                    <a:pt x="8443" y="3024"/>
                  </a:lnTo>
                  <a:lnTo>
                    <a:pt x="8443"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1"/>
            <p:cNvSpPr/>
            <p:nvPr/>
          </p:nvSpPr>
          <p:spPr>
            <a:xfrm>
              <a:off x="4508950" y="2909423"/>
              <a:ext cx="198826" cy="72502"/>
            </a:xfrm>
            <a:custGeom>
              <a:rect b="b" l="l" r="r" t="t"/>
              <a:pathLst>
                <a:path extrusionOk="0" h="3109" w="8526">
                  <a:moveTo>
                    <a:pt x="8442" y="84"/>
                  </a:moveTo>
                  <a:lnTo>
                    <a:pt x="8442" y="3025"/>
                  </a:lnTo>
                  <a:lnTo>
                    <a:pt x="72" y="3025"/>
                  </a:lnTo>
                  <a:lnTo>
                    <a:pt x="72" y="84"/>
                  </a:lnTo>
                  <a:close/>
                  <a:moveTo>
                    <a:pt x="36" y="1"/>
                  </a:moveTo>
                  <a:cubicBezTo>
                    <a:pt x="12" y="1"/>
                    <a:pt x="0" y="12"/>
                    <a:pt x="0" y="36"/>
                  </a:cubicBezTo>
                  <a:lnTo>
                    <a:pt x="0" y="3060"/>
                  </a:lnTo>
                  <a:cubicBezTo>
                    <a:pt x="0" y="3084"/>
                    <a:pt x="12" y="3108"/>
                    <a:pt x="36" y="3108"/>
                  </a:cubicBezTo>
                  <a:lnTo>
                    <a:pt x="8478" y="3108"/>
                  </a:lnTo>
                  <a:cubicBezTo>
                    <a:pt x="8501" y="3108"/>
                    <a:pt x="8525" y="3084"/>
                    <a:pt x="8525" y="3060"/>
                  </a:cubicBezTo>
                  <a:lnTo>
                    <a:pt x="8525" y="36"/>
                  </a:lnTo>
                  <a:cubicBezTo>
                    <a:pt x="8525" y="12"/>
                    <a:pt x="8501" y="1"/>
                    <a:pt x="8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1"/>
            <p:cNvSpPr/>
            <p:nvPr/>
          </p:nvSpPr>
          <p:spPr>
            <a:xfrm>
              <a:off x="5463778" y="2020661"/>
              <a:ext cx="331820" cy="59443"/>
            </a:xfrm>
            <a:custGeom>
              <a:rect b="b" l="l" r="r" t="t"/>
              <a:pathLst>
                <a:path extrusionOk="0" h="2549" w="14229">
                  <a:moveTo>
                    <a:pt x="1" y="1"/>
                  </a:moveTo>
                  <a:lnTo>
                    <a:pt x="1" y="2549"/>
                  </a:lnTo>
                  <a:lnTo>
                    <a:pt x="14229" y="2549"/>
                  </a:lnTo>
                  <a:lnTo>
                    <a:pt x="14229" y="1"/>
                  </a:lnTo>
                  <a:close/>
                </a:path>
              </a:pathLst>
            </a:custGeom>
            <a:solidFill>
              <a:srgbClr val="7382A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1"/>
            <p:cNvSpPr/>
            <p:nvPr/>
          </p:nvSpPr>
          <p:spPr>
            <a:xfrm>
              <a:off x="5468232" y="2143673"/>
              <a:ext cx="283221" cy="277391"/>
            </a:xfrm>
            <a:custGeom>
              <a:rect b="b" l="l" r="r" t="t"/>
              <a:pathLst>
                <a:path extrusionOk="0" h="11895" w="12145">
                  <a:moveTo>
                    <a:pt x="4144" y="0"/>
                  </a:moveTo>
                  <a:lnTo>
                    <a:pt x="2060" y="2084"/>
                  </a:lnTo>
                  <a:lnTo>
                    <a:pt x="2060" y="3453"/>
                  </a:lnTo>
                  <a:lnTo>
                    <a:pt x="0" y="3453"/>
                  </a:lnTo>
                  <a:lnTo>
                    <a:pt x="0" y="8085"/>
                  </a:lnTo>
                  <a:lnTo>
                    <a:pt x="2120" y="8085"/>
                  </a:lnTo>
                  <a:lnTo>
                    <a:pt x="2120" y="9942"/>
                  </a:lnTo>
                  <a:lnTo>
                    <a:pt x="4084" y="11895"/>
                  </a:lnTo>
                  <a:lnTo>
                    <a:pt x="10085" y="11895"/>
                  </a:lnTo>
                  <a:lnTo>
                    <a:pt x="12145" y="9835"/>
                  </a:lnTo>
                  <a:lnTo>
                    <a:pt x="12145" y="2108"/>
                  </a:lnTo>
                  <a:lnTo>
                    <a:pt x="10037" y="0"/>
                  </a:lnTo>
                  <a:close/>
                </a:path>
              </a:pathLst>
            </a:custGeom>
            <a:solidFill>
              <a:srgbClr val="516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1"/>
            <p:cNvSpPr/>
            <p:nvPr/>
          </p:nvSpPr>
          <p:spPr>
            <a:xfrm>
              <a:off x="5467393" y="2142833"/>
              <a:ext cx="284900" cy="279070"/>
            </a:xfrm>
            <a:custGeom>
              <a:rect b="b" l="l" r="r" t="t"/>
              <a:pathLst>
                <a:path extrusionOk="0" h="11967" w="12217">
                  <a:moveTo>
                    <a:pt x="10061" y="72"/>
                  </a:moveTo>
                  <a:lnTo>
                    <a:pt x="12145" y="2156"/>
                  </a:lnTo>
                  <a:lnTo>
                    <a:pt x="12145" y="9847"/>
                  </a:lnTo>
                  <a:lnTo>
                    <a:pt x="10109" y="11895"/>
                  </a:lnTo>
                  <a:lnTo>
                    <a:pt x="4132" y="11895"/>
                  </a:lnTo>
                  <a:lnTo>
                    <a:pt x="2191" y="9966"/>
                  </a:lnTo>
                  <a:lnTo>
                    <a:pt x="2191" y="8121"/>
                  </a:lnTo>
                  <a:cubicBezTo>
                    <a:pt x="2191" y="8097"/>
                    <a:pt x="2168" y="8073"/>
                    <a:pt x="2144" y="8073"/>
                  </a:cubicBezTo>
                  <a:lnTo>
                    <a:pt x="60" y="8073"/>
                  </a:lnTo>
                  <a:lnTo>
                    <a:pt x="60" y="3525"/>
                  </a:lnTo>
                  <a:lnTo>
                    <a:pt x="2084" y="3525"/>
                  </a:lnTo>
                  <a:cubicBezTo>
                    <a:pt x="2108" y="3525"/>
                    <a:pt x="2132" y="3501"/>
                    <a:pt x="2132" y="3489"/>
                  </a:cubicBezTo>
                  <a:lnTo>
                    <a:pt x="2132" y="2132"/>
                  </a:lnTo>
                  <a:lnTo>
                    <a:pt x="4204" y="72"/>
                  </a:lnTo>
                  <a:close/>
                  <a:moveTo>
                    <a:pt x="4180" y="0"/>
                  </a:moveTo>
                  <a:cubicBezTo>
                    <a:pt x="4168" y="0"/>
                    <a:pt x="4156" y="0"/>
                    <a:pt x="4144" y="12"/>
                  </a:cubicBezTo>
                  <a:lnTo>
                    <a:pt x="2060" y="2096"/>
                  </a:lnTo>
                  <a:cubicBezTo>
                    <a:pt x="2060" y="2096"/>
                    <a:pt x="2060" y="2108"/>
                    <a:pt x="2060" y="2120"/>
                  </a:cubicBezTo>
                  <a:lnTo>
                    <a:pt x="2060" y="3441"/>
                  </a:lnTo>
                  <a:lnTo>
                    <a:pt x="36" y="3441"/>
                  </a:lnTo>
                  <a:cubicBezTo>
                    <a:pt x="13" y="3441"/>
                    <a:pt x="1" y="3465"/>
                    <a:pt x="1" y="3489"/>
                  </a:cubicBezTo>
                  <a:lnTo>
                    <a:pt x="1" y="8121"/>
                  </a:lnTo>
                  <a:cubicBezTo>
                    <a:pt x="1" y="8132"/>
                    <a:pt x="13" y="8156"/>
                    <a:pt x="36" y="8156"/>
                  </a:cubicBezTo>
                  <a:lnTo>
                    <a:pt x="2120" y="8156"/>
                  </a:lnTo>
                  <a:lnTo>
                    <a:pt x="2120" y="9978"/>
                  </a:lnTo>
                  <a:cubicBezTo>
                    <a:pt x="2120" y="9990"/>
                    <a:pt x="2120" y="9990"/>
                    <a:pt x="2132" y="10002"/>
                  </a:cubicBezTo>
                  <a:lnTo>
                    <a:pt x="4096" y="11954"/>
                  </a:lnTo>
                  <a:cubicBezTo>
                    <a:pt x="4096" y="11966"/>
                    <a:pt x="4108" y="11966"/>
                    <a:pt x="4120" y="11966"/>
                  </a:cubicBezTo>
                  <a:lnTo>
                    <a:pt x="10145" y="11966"/>
                  </a:lnTo>
                  <a:lnTo>
                    <a:pt x="12205" y="9906"/>
                  </a:lnTo>
                  <a:cubicBezTo>
                    <a:pt x="12216" y="9895"/>
                    <a:pt x="12216" y="9883"/>
                    <a:pt x="12216" y="9883"/>
                  </a:cubicBezTo>
                  <a:lnTo>
                    <a:pt x="12216" y="2144"/>
                  </a:lnTo>
                  <a:cubicBezTo>
                    <a:pt x="12216" y="2132"/>
                    <a:pt x="12216" y="2132"/>
                    <a:pt x="12205" y="2120"/>
                  </a:cubicBezTo>
                  <a:lnTo>
                    <a:pt x="10097" y="12"/>
                  </a:lnTo>
                  <a:cubicBezTo>
                    <a:pt x="10085" y="0"/>
                    <a:pt x="10085" y="0"/>
                    <a:pt x="100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1"/>
            <p:cNvSpPr/>
            <p:nvPr/>
          </p:nvSpPr>
          <p:spPr>
            <a:xfrm>
              <a:off x="5516271" y="2143673"/>
              <a:ext cx="235182" cy="63314"/>
            </a:xfrm>
            <a:custGeom>
              <a:rect b="b" l="l" r="r" t="t"/>
              <a:pathLst>
                <a:path extrusionOk="0" h="2715" w="10085">
                  <a:moveTo>
                    <a:pt x="2084" y="0"/>
                  </a:moveTo>
                  <a:lnTo>
                    <a:pt x="0" y="2084"/>
                  </a:lnTo>
                  <a:lnTo>
                    <a:pt x="0" y="2691"/>
                  </a:lnTo>
                  <a:lnTo>
                    <a:pt x="2084" y="607"/>
                  </a:lnTo>
                  <a:lnTo>
                    <a:pt x="7977" y="607"/>
                  </a:lnTo>
                  <a:lnTo>
                    <a:pt x="10085" y="2715"/>
                  </a:lnTo>
                  <a:lnTo>
                    <a:pt x="10085" y="2108"/>
                  </a:lnTo>
                  <a:lnTo>
                    <a:pt x="7977" y="0"/>
                  </a:lnTo>
                  <a:close/>
                </a:path>
              </a:pathLst>
            </a:custGeom>
            <a:solidFill>
              <a:srgbClr val="2A3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1"/>
            <p:cNvSpPr/>
            <p:nvPr/>
          </p:nvSpPr>
          <p:spPr>
            <a:xfrm>
              <a:off x="5515152" y="2142833"/>
              <a:ext cx="237141" cy="64993"/>
            </a:xfrm>
            <a:custGeom>
              <a:rect b="b" l="l" r="r" t="t"/>
              <a:pathLst>
                <a:path extrusionOk="0" h="2787" w="10169">
                  <a:moveTo>
                    <a:pt x="8013" y="72"/>
                  </a:moveTo>
                  <a:lnTo>
                    <a:pt x="10097" y="2156"/>
                  </a:lnTo>
                  <a:lnTo>
                    <a:pt x="10097" y="2656"/>
                  </a:lnTo>
                  <a:lnTo>
                    <a:pt x="8049" y="608"/>
                  </a:lnTo>
                  <a:cubicBezTo>
                    <a:pt x="8049" y="608"/>
                    <a:pt x="8037" y="596"/>
                    <a:pt x="8025" y="596"/>
                  </a:cubicBezTo>
                  <a:lnTo>
                    <a:pt x="2132" y="596"/>
                  </a:lnTo>
                  <a:cubicBezTo>
                    <a:pt x="2120" y="596"/>
                    <a:pt x="2108" y="608"/>
                    <a:pt x="2096" y="608"/>
                  </a:cubicBezTo>
                  <a:lnTo>
                    <a:pt x="84" y="2632"/>
                  </a:lnTo>
                  <a:lnTo>
                    <a:pt x="84" y="2132"/>
                  </a:lnTo>
                  <a:lnTo>
                    <a:pt x="2156" y="72"/>
                  </a:lnTo>
                  <a:close/>
                  <a:moveTo>
                    <a:pt x="2120" y="0"/>
                  </a:moveTo>
                  <a:cubicBezTo>
                    <a:pt x="2108" y="0"/>
                    <a:pt x="2108" y="0"/>
                    <a:pt x="2096" y="12"/>
                  </a:cubicBezTo>
                  <a:lnTo>
                    <a:pt x="12" y="2096"/>
                  </a:lnTo>
                  <a:cubicBezTo>
                    <a:pt x="1" y="2096"/>
                    <a:pt x="1" y="2108"/>
                    <a:pt x="1" y="2120"/>
                  </a:cubicBezTo>
                  <a:lnTo>
                    <a:pt x="1" y="2727"/>
                  </a:lnTo>
                  <a:cubicBezTo>
                    <a:pt x="1" y="2739"/>
                    <a:pt x="12" y="2751"/>
                    <a:pt x="24" y="2763"/>
                  </a:cubicBezTo>
                  <a:cubicBezTo>
                    <a:pt x="36" y="2763"/>
                    <a:pt x="60" y="2763"/>
                    <a:pt x="60" y="2751"/>
                  </a:cubicBezTo>
                  <a:lnTo>
                    <a:pt x="2144" y="679"/>
                  </a:lnTo>
                  <a:lnTo>
                    <a:pt x="8013" y="679"/>
                  </a:lnTo>
                  <a:lnTo>
                    <a:pt x="10109" y="2775"/>
                  </a:lnTo>
                  <a:cubicBezTo>
                    <a:pt x="10121" y="2775"/>
                    <a:pt x="10133" y="2787"/>
                    <a:pt x="10133" y="2787"/>
                  </a:cubicBezTo>
                  <a:lnTo>
                    <a:pt x="10145" y="2787"/>
                  </a:lnTo>
                  <a:cubicBezTo>
                    <a:pt x="10157" y="2775"/>
                    <a:pt x="10168" y="2763"/>
                    <a:pt x="10168" y="2751"/>
                  </a:cubicBezTo>
                  <a:lnTo>
                    <a:pt x="10168" y="2144"/>
                  </a:lnTo>
                  <a:cubicBezTo>
                    <a:pt x="10168" y="2132"/>
                    <a:pt x="10157" y="2132"/>
                    <a:pt x="10157" y="2120"/>
                  </a:cubicBezTo>
                  <a:lnTo>
                    <a:pt x="8037" y="12"/>
                  </a:lnTo>
                  <a:cubicBezTo>
                    <a:pt x="8037" y="0"/>
                    <a:pt x="8025" y="0"/>
                    <a:pt x="80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1"/>
            <p:cNvSpPr/>
            <p:nvPr/>
          </p:nvSpPr>
          <p:spPr>
            <a:xfrm>
              <a:off x="5550131" y="2194743"/>
              <a:ext cx="178841" cy="158016"/>
            </a:xfrm>
            <a:custGeom>
              <a:rect b="b" l="l" r="r" t="t"/>
              <a:pathLst>
                <a:path extrusionOk="0" h="6776" w="7669">
                  <a:moveTo>
                    <a:pt x="1691" y="1"/>
                  </a:moveTo>
                  <a:lnTo>
                    <a:pt x="1" y="1644"/>
                  </a:lnTo>
                  <a:lnTo>
                    <a:pt x="1" y="5299"/>
                  </a:lnTo>
                  <a:lnTo>
                    <a:pt x="1596" y="6776"/>
                  </a:lnTo>
                  <a:lnTo>
                    <a:pt x="6049" y="6776"/>
                  </a:lnTo>
                  <a:lnTo>
                    <a:pt x="7668" y="5228"/>
                  </a:lnTo>
                  <a:lnTo>
                    <a:pt x="7668" y="1525"/>
                  </a:lnTo>
                  <a:lnTo>
                    <a:pt x="599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1"/>
            <p:cNvSpPr/>
            <p:nvPr/>
          </p:nvSpPr>
          <p:spPr>
            <a:xfrm>
              <a:off x="5549292" y="2193927"/>
              <a:ext cx="180520" cy="159672"/>
            </a:xfrm>
            <a:custGeom>
              <a:rect b="b" l="l" r="r" t="t"/>
              <a:pathLst>
                <a:path extrusionOk="0" h="6847" w="7741">
                  <a:moveTo>
                    <a:pt x="6014" y="72"/>
                  </a:moveTo>
                  <a:lnTo>
                    <a:pt x="7669" y="1572"/>
                  </a:lnTo>
                  <a:lnTo>
                    <a:pt x="7669" y="5251"/>
                  </a:lnTo>
                  <a:lnTo>
                    <a:pt x="6073" y="6763"/>
                  </a:lnTo>
                  <a:lnTo>
                    <a:pt x="1644" y="6763"/>
                  </a:lnTo>
                  <a:lnTo>
                    <a:pt x="72" y="5310"/>
                  </a:lnTo>
                  <a:lnTo>
                    <a:pt x="72" y="1703"/>
                  </a:lnTo>
                  <a:lnTo>
                    <a:pt x="1739" y="72"/>
                  </a:lnTo>
                  <a:close/>
                  <a:moveTo>
                    <a:pt x="1727" y="0"/>
                  </a:moveTo>
                  <a:cubicBezTo>
                    <a:pt x="1715" y="0"/>
                    <a:pt x="1704" y="0"/>
                    <a:pt x="1704" y="12"/>
                  </a:cubicBezTo>
                  <a:lnTo>
                    <a:pt x="13" y="1655"/>
                  </a:lnTo>
                  <a:cubicBezTo>
                    <a:pt x="1" y="1667"/>
                    <a:pt x="1" y="1667"/>
                    <a:pt x="1" y="1679"/>
                  </a:cubicBezTo>
                  <a:lnTo>
                    <a:pt x="1" y="5334"/>
                  </a:lnTo>
                  <a:cubicBezTo>
                    <a:pt x="1" y="5334"/>
                    <a:pt x="1" y="5346"/>
                    <a:pt x="13" y="5358"/>
                  </a:cubicBezTo>
                  <a:lnTo>
                    <a:pt x="1608" y="6834"/>
                  </a:lnTo>
                  <a:cubicBezTo>
                    <a:pt x="1608" y="6834"/>
                    <a:pt x="1620" y="6846"/>
                    <a:pt x="1632" y="6846"/>
                  </a:cubicBezTo>
                  <a:lnTo>
                    <a:pt x="6085" y="6846"/>
                  </a:lnTo>
                  <a:cubicBezTo>
                    <a:pt x="6097" y="6846"/>
                    <a:pt x="6097" y="6834"/>
                    <a:pt x="6109" y="6834"/>
                  </a:cubicBezTo>
                  <a:lnTo>
                    <a:pt x="7728" y="5298"/>
                  </a:lnTo>
                  <a:cubicBezTo>
                    <a:pt x="7740" y="5287"/>
                    <a:pt x="7740" y="5275"/>
                    <a:pt x="7740" y="5263"/>
                  </a:cubicBezTo>
                  <a:lnTo>
                    <a:pt x="7740" y="1560"/>
                  </a:lnTo>
                  <a:cubicBezTo>
                    <a:pt x="7740" y="1548"/>
                    <a:pt x="7740" y="1536"/>
                    <a:pt x="7728" y="1536"/>
                  </a:cubicBezTo>
                  <a:lnTo>
                    <a:pt x="6049" y="12"/>
                  </a:lnTo>
                  <a:cubicBezTo>
                    <a:pt x="6049" y="0"/>
                    <a:pt x="6037" y="0"/>
                    <a:pt x="60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1"/>
            <p:cNvSpPr/>
            <p:nvPr/>
          </p:nvSpPr>
          <p:spPr>
            <a:xfrm>
              <a:off x="5625105" y="2335804"/>
              <a:ext cx="105523" cy="29453"/>
            </a:xfrm>
            <a:custGeom>
              <a:rect b="b" l="l" r="r" t="t"/>
              <a:pathLst>
                <a:path extrusionOk="0" h="1263" w="4525">
                  <a:moveTo>
                    <a:pt x="0" y="0"/>
                  </a:moveTo>
                  <a:lnTo>
                    <a:pt x="0" y="1262"/>
                  </a:lnTo>
                  <a:lnTo>
                    <a:pt x="4525" y="1262"/>
                  </a:lnTo>
                  <a:lnTo>
                    <a:pt x="452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1"/>
            <p:cNvSpPr/>
            <p:nvPr/>
          </p:nvSpPr>
          <p:spPr>
            <a:xfrm>
              <a:off x="5624265" y="2334965"/>
              <a:ext cx="107202" cy="31132"/>
            </a:xfrm>
            <a:custGeom>
              <a:rect b="b" l="l" r="r" t="t"/>
              <a:pathLst>
                <a:path extrusionOk="0" h="1335" w="4597">
                  <a:moveTo>
                    <a:pt x="4525" y="72"/>
                  </a:moveTo>
                  <a:lnTo>
                    <a:pt x="4525" y="1263"/>
                  </a:lnTo>
                  <a:lnTo>
                    <a:pt x="72" y="1263"/>
                  </a:lnTo>
                  <a:lnTo>
                    <a:pt x="72" y="72"/>
                  </a:lnTo>
                  <a:close/>
                  <a:moveTo>
                    <a:pt x="36" y="1"/>
                  </a:moveTo>
                  <a:cubicBezTo>
                    <a:pt x="13" y="1"/>
                    <a:pt x="1" y="12"/>
                    <a:pt x="1" y="36"/>
                  </a:cubicBezTo>
                  <a:lnTo>
                    <a:pt x="1" y="1298"/>
                  </a:lnTo>
                  <a:cubicBezTo>
                    <a:pt x="1" y="1322"/>
                    <a:pt x="13" y="1334"/>
                    <a:pt x="36" y="1334"/>
                  </a:cubicBezTo>
                  <a:lnTo>
                    <a:pt x="4561" y="1334"/>
                  </a:lnTo>
                  <a:cubicBezTo>
                    <a:pt x="4585" y="1334"/>
                    <a:pt x="4596" y="1322"/>
                    <a:pt x="4596" y="1298"/>
                  </a:cubicBezTo>
                  <a:lnTo>
                    <a:pt x="4596" y="36"/>
                  </a:lnTo>
                  <a:cubicBezTo>
                    <a:pt x="4596" y="12"/>
                    <a:pt x="4585" y="1"/>
                    <a:pt x="45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1"/>
            <p:cNvSpPr/>
            <p:nvPr/>
          </p:nvSpPr>
          <p:spPr>
            <a:xfrm>
              <a:off x="5625105" y="2365793"/>
              <a:ext cx="105523" cy="14738"/>
            </a:xfrm>
            <a:custGeom>
              <a:rect b="b" l="l" r="r" t="t"/>
              <a:pathLst>
                <a:path extrusionOk="0" h="632" w="4525">
                  <a:moveTo>
                    <a:pt x="0" y="0"/>
                  </a:moveTo>
                  <a:lnTo>
                    <a:pt x="0" y="631"/>
                  </a:lnTo>
                  <a:lnTo>
                    <a:pt x="4525" y="631"/>
                  </a:lnTo>
                  <a:lnTo>
                    <a:pt x="4525" y="0"/>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1"/>
            <p:cNvSpPr/>
            <p:nvPr/>
          </p:nvSpPr>
          <p:spPr>
            <a:xfrm>
              <a:off x="5624265" y="2364674"/>
              <a:ext cx="107202" cy="16674"/>
            </a:xfrm>
            <a:custGeom>
              <a:rect b="b" l="l" r="r" t="t"/>
              <a:pathLst>
                <a:path extrusionOk="0" h="715" w="4597">
                  <a:moveTo>
                    <a:pt x="4525" y="84"/>
                  </a:moveTo>
                  <a:lnTo>
                    <a:pt x="4525" y="643"/>
                  </a:lnTo>
                  <a:lnTo>
                    <a:pt x="72" y="643"/>
                  </a:lnTo>
                  <a:lnTo>
                    <a:pt x="72" y="84"/>
                  </a:lnTo>
                  <a:close/>
                  <a:moveTo>
                    <a:pt x="36" y="1"/>
                  </a:moveTo>
                  <a:cubicBezTo>
                    <a:pt x="13" y="1"/>
                    <a:pt x="1" y="24"/>
                    <a:pt x="1" y="48"/>
                  </a:cubicBezTo>
                  <a:lnTo>
                    <a:pt x="1" y="679"/>
                  </a:lnTo>
                  <a:cubicBezTo>
                    <a:pt x="1" y="691"/>
                    <a:pt x="13" y="715"/>
                    <a:pt x="36" y="715"/>
                  </a:cubicBezTo>
                  <a:lnTo>
                    <a:pt x="4561" y="715"/>
                  </a:lnTo>
                  <a:cubicBezTo>
                    <a:pt x="4585" y="715"/>
                    <a:pt x="4596" y="691"/>
                    <a:pt x="4596" y="679"/>
                  </a:cubicBezTo>
                  <a:lnTo>
                    <a:pt x="4596" y="48"/>
                  </a:lnTo>
                  <a:cubicBezTo>
                    <a:pt x="4596" y="24"/>
                    <a:pt x="4585" y="1"/>
                    <a:pt x="45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1"/>
            <p:cNvSpPr/>
            <p:nvPr/>
          </p:nvSpPr>
          <p:spPr>
            <a:xfrm>
              <a:off x="5604280" y="2048435"/>
              <a:ext cx="186047" cy="29453"/>
            </a:xfrm>
            <a:custGeom>
              <a:rect b="b" l="l" r="r" t="t"/>
              <a:pathLst>
                <a:path extrusionOk="0" h="1263" w="7978">
                  <a:moveTo>
                    <a:pt x="0" y="0"/>
                  </a:moveTo>
                  <a:lnTo>
                    <a:pt x="0" y="1262"/>
                  </a:lnTo>
                  <a:lnTo>
                    <a:pt x="7978" y="1262"/>
                  </a:lnTo>
                  <a:lnTo>
                    <a:pt x="7978" y="0"/>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1"/>
            <p:cNvSpPr/>
            <p:nvPr/>
          </p:nvSpPr>
          <p:spPr>
            <a:xfrm>
              <a:off x="5479333" y="2048435"/>
              <a:ext cx="61938" cy="44728"/>
            </a:xfrm>
            <a:custGeom>
              <a:rect b="b" l="l" r="r" t="t"/>
              <a:pathLst>
                <a:path extrusionOk="0" h="1918" w="2656">
                  <a:moveTo>
                    <a:pt x="1" y="0"/>
                  </a:moveTo>
                  <a:lnTo>
                    <a:pt x="1" y="1917"/>
                  </a:lnTo>
                  <a:lnTo>
                    <a:pt x="2656" y="1917"/>
                  </a:lnTo>
                  <a:lnTo>
                    <a:pt x="2656" y="0"/>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1"/>
            <p:cNvSpPr/>
            <p:nvPr/>
          </p:nvSpPr>
          <p:spPr>
            <a:xfrm>
              <a:off x="5604280" y="2078424"/>
              <a:ext cx="186327" cy="14738"/>
            </a:xfrm>
            <a:custGeom>
              <a:rect b="b" l="l" r="r" t="t"/>
              <a:pathLst>
                <a:path extrusionOk="0" h="632" w="7990">
                  <a:moveTo>
                    <a:pt x="0" y="0"/>
                  </a:moveTo>
                  <a:lnTo>
                    <a:pt x="0" y="631"/>
                  </a:lnTo>
                  <a:lnTo>
                    <a:pt x="7990" y="631"/>
                  </a:lnTo>
                  <a:lnTo>
                    <a:pt x="7990" y="0"/>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5765047" y="2138379"/>
              <a:ext cx="29733" cy="30013"/>
            </a:xfrm>
            <a:custGeom>
              <a:rect b="b" l="l" r="r" t="t"/>
              <a:pathLst>
                <a:path extrusionOk="0" h="1287" w="1275">
                  <a:moveTo>
                    <a:pt x="1274" y="1"/>
                  </a:moveTo>
                  <a:lnTo>
                    <a:pt x="0" y="549"/>
                  </a:lnTo>
                  <a:lnTo>
                    <a:pt x="0" y="1287"/>
                  </a:lnTo>
                  <a:lnTo>
                    <a:pt x="1274" y="1287"/>
                  </a:lnTo>
                  <a:lnTo>
                    <a:pt x="1274" y="1"/>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1"/>
            <p:cNvSpPr/>
            <p:nvPr/>
          </p:nvSpPr>
          <p:spPr>
            <a:xfrm>
              <a:off x="5765047" y="2065365"/>
              <a:ext cx="29733" cy="85818"/>
            </a:xfrm>
            <a:custGeom>
              <a:rect b="b" l="l" r="r" t="t"/>
              <a:pathLst>
                <a:path extrusionOk="0" h="3680" w="1275">
                  <a:moveTo>
                    <a:pt x="1274" y="1"/>
                  </a:moveTo>
                  <a:lnTo>
                    <a:pt x="0" y="560"/>
                  </a:lnTo>
                  <a:lnTo>
                    <a:pt x="0" y="3680"/>
                  </a:lnTo>
                  <a:lnTo>
                    <a:pt x="1274" y="3132"/>
                  </a:lnTo>
                  <a:lnTo>
                    <a:pt x="1274" y="1"/>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1"/>
            <p:cNvSpPr/>
            <p:nvPr/>
          </p:nvSpPr>
          <p:spPr>
            <a:xfrm>
              <a:off x="5772812" y="2076465"/>
              <a:ext cx="14179" cy="40577"/>
            </a:xfrm>
            <a:custGeom>
              <a:rect b="b" l="l" r="r" t="t"/>
              <a:pathLst>
                <a:path extrusionOk="0" h="1740" w="608">
                  <a:moveTo>
                    <a:pt x="608" y="1"/>
                  </a:moveTo>
                  <a:lnTo>
                    <a:pt x="1" y="263"/>
                  </a:lnTo>
                  <a:lnTo>
                    <a:pt x="1" y="1739"/>
                  </a:lnTo>
                  <a:lnTo>
                    <a:pt x="608" y="1489"/>
                  </a:lnTo>
                  <a:lnTo>
                    <a:pt x="608" y="1"/>
                  </a:lnTo>
                  <a:close/>
                </a:path>
              </a:pathLst>
            </a:custGeom>
            <a:solidFill>
              <a:srgbClr val="859C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p:nvPr/>
          </p:nvSpPr>
          <p:spPr>
            <a:xfrm>
              <a:off x="5661763" y="2163658"/>
              <a:ext cx="14738" cy="38898"/>
            </a:xfrm>
            <a:custGeom>
              <a:rect b="b" l="l" r="r" t="t"/>
              <a:pathLst>
                <a:path extrusionOk="0" h="1668" w="632">
                  <a:moveTo>
                    <a:pt x="0" y="0"/>
                  </a:moveTo>
                  <a:lnTo>
                    <a:pt x="0" y="1667"/>
                  </a:lnTo>
                  <a:lnTo>
                    <a:pt x="631" y="1667"/>
                  </a:lnTo>
                  <a:lnTo>
                    <a:pt x="631" y="0"/>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5660924" y="2162818"/>
              <a:ext cx="16674" cy="40577"/>
            </a:xfrm>
            <a:custGeom>
              <a:rect b="b" l="l" r="r" t="t"/>
              <a:pathLst>
                <a:path extrusionOk="0" h="1740" w="715">
                  <a:moveTo>
                    <a:pt x="631" y="72"/>
                  </a:moveTo>
                  <a:lnTo>
                    <a:pt x="631" y="1656"/>
                  </a:lnTo>
                  <a:lnTo>
                    <a:pt x="84" y="1656"/>
                  </a:lnTo>
                  <a:lnTo>
                    <a:pt x="84" y="72"/>
                  </a:lnTo>
                  <a:close/>
                  <a:moveTo>
                    <a:pt x="48" y="1"/>
                  </a:moveTo>
                  <a:cubicBezTo>
                    <a:pt x="24" y="1"/>
                    <a:pt x="0" y="25"/>
                    <a:pt x="0" y="36"/>
                  </a:cubicBezTo>
                  <a:lnTo>
                    <a:pt x="0" y="1691"/>
                  </a:lnTo>
                  <a:cubicBezTo>
                    <a:pt x="0" y="1715"/>
                    <a:pt x="24" y="1739"/>
                    <a:pt x="48" y="1739"/>
                  </a:cubicBezTo>
                  <a:lnTo>
                    <a:pt x="679" y="1739"/>
                  </a:lnTo>
                  <a:cubicBezTo>
                    <a:pt x="691" y="1739"/>
                    <a:pt x="703" y="1715"/>
                    <a:pt x="715" y="1703"/>
                  </a:cubicBezTo>
                  <a:lnTo>
                    <a:pt x="715" y="36"/>
                  </a:lnTo>
                  <a:cubicBezTo>
                    <a:pt x="715" y="25"/>
                    <a:pt x="691" y="1"/>
                    <a:pt x="6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1"/>
            <p:cNvSpPr/>
            <p:nvPr/>
          </p:nvSpPr>
          <p:spPr>
            <a:xfrm>
              <a:off x="5636485" y="2340235"/>
              <a:ext cx="29733" cy="20288"/>
            </a:xfrm>
            <a:custGeom>
              <a:rect b="b" l="l" r="r" t="t"/>
              <a:pathLst>
                <a:path extrusionOk="0" h="870" w="1275">
                  <a:moveTo>
                    <a:pt x="1" y="1"/>
                  </a:moveTo>
                  <a:lnTo>
                    <a:pt x="1" y="870"/>
                  </a:lnTo>
                  <a:lnTo>
                    <a:pt x="1275" y="870"/>
                  </a:lnTo>
                  <a:lnTo>
                    <a:pt x="1275"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1"/>
            <p:cNvSpPr/>
            <p:nvPr/>
          </p:nvSpPr>
          <p:spPr>
            <a:xfrm>
              <a:off x="5635645" y="2339419"/>
              <a:ext cx="31412" cy="22224"/>
            </a:xfrm>
            <a:custGeom>
              <a:rect b="b" l="l" r="r" t="t"/>
              <a:pathLst>
                <a:path extrusionOk="0" h="953" w="1347">
                  <a:moveTo>
                    <a:pt x="1275" y="72"/>
                  </a:moveTo>
                  <a:lnTo>
                    <a:pt x="1275" y="881"/>
                  </a:lnTo>
                  <a:lnTo>
                    <a:pt x="84" y="881"/>
                  </a:lnTo>
                  <a:lnTo>
                    <a:pt x="84" y="72"/>
                  </a:lnTo>
                  <a:close/>
                  <a:moveTo>
                    <a:pt x="37" y="0"/>
                  </a:moveTo>
                  <a:cubicBezTo>
                    <a:pt x="25" y="0"/>
                    <a:pt x="1" y="12"/>
                    <a:pt x="1" y="36"/>
                  </a:cubicBezTo>
                  <a:lnTo>
                    <a:pt x="1" y="917"/>
                  </a:lnTo>
                  <a:cubicBezTo>
                    <a:pt x="1" y="929"/>
                    <a:pt x="25" y="953"/>
                    <a:pt x="37" y="953"/>
                  </a:cubicBezTo>
                  <a:lnTo>
                    <a:pt x="1311" y="953"/>
                  </a:lnTo>
                  <a:cubicBezTo>
                    <a:pt x="1334" y="953"/>
                    <a:pt x="1346" y="929"/>
                    <a:pt x="1346" y="917"/>
                  </a:cubicBezTo>
                  <a:lnTo>
                    <a:pt x="1346" y="36"/>
                  </a:lnTo>
                  <a:cubicBezTo>
                    <a:pt x="1346" y="12"/>
                    <a:pt x="1334" y="0"/>
                    <a:pt x="13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1"/>
            <p:cNvSpPr/>
            <p:nvPr/>
          </p:nvSpPr>
          <p:spPr>
            <a:xfrm>
              <a:off x="5550131" y="2172543"/>
              <a:ext cx="178841" cy="158016"/>
            </a:xfrm>
            <a:custGeom>
              <a:rect b="b" l="l" r="r" t="t"/>
              <a:pathLst>
                <a:path extrusionOk="0" h="6776" w="7669">
                  <a:moveTo>
                    <a:pt x="1691" y="0"/>
                  </a:moveTo>
                  <a:lnTo>
                    <a:pt x="1" y="1644"/>
                  </a:lnTo>
                  <a:lnTo>
                    <a:pt x="1" y="5299"/>
                  </a:lnTo>
                  <a:lnTo>
                    <a:pt x="1596" y="6775"/>
                  </a:lnTo>
                  <a:lnTo>
                    <a:pt x="6049" y="6775"/>
                  </a:lnTo>
                  <a:lnTo>
                    <a:pt x="7668" y="5239"/>
                  </a:lnTo>
                  <a:lnTo>
                    <a:pt x="7668" y="1524"/>
                  </a:lnTo>
                  <a:lnTo>
                    <a:pt x="5990"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1"/>
            <p:cNvSpPr/>
            <p:nvPr/>
          </p:nvSpPr>
          <p:spPr>
            <a:xfrm>
              <a:off x="5549292" y="2171703"/>
              <a:ext cx="180520" cy="159672"/>
            </a:xfrm>
            <a:custGeom>
              <a:rect b="b" l="l" r="r" t="t"/>
              <a:pathLst>
                <a:path extrusionOk="0" h="6847" w="7741">
                  <a:moveTo>
                    <a:pt x="6014" y="72"/>
                  </a:moveTo>
                  <a:lnTo>
                    <a:pt x="7669" y="1584"/>
                  </a:lnTo>
                  <a:lnTo>
                    <a:pt x="7669" y="5251"/>
                  </a:lnTo>
                  <a:lnTo>
                    <a:pt x="6073" y="6775"/>
                  </a:lnTo>
                  <a:lnTo>
                    <a:pt x="1644" y="6775"/>
                  </a:lnTo>
                  <a:lnTo>
                    <a:pt x="72" y="5311"/>
                  </a:lnTo>
                  <a:lnTo>
                    <a:pt x="72" y="1703"/>
                  </a:lnTo>
                  <a:lnTo>
                    <a:pt x="1739" y="72"/>
                  </a:lnTo>
                  <a:close/>
                  <a:moveTo>
                    <a:pt x="1727" y="1"/>
                  </a:moveTo>
                  <a:cubicBezTo>
                    <a:pt x="1715" y="1"/>
                    <a:pt x="1704" y="1"/>
                    <a:pt x="1704" y="13"/>
                  </a:cubicBezTo>
                  <a:lnTo>
                    <a:pt x="13" y="1656"/>
                  </a:lnTo>
                  <a:cubicBezTo>
                    <a:pt x="1" y="1668"/>
                    <a:pt x="1" y="1680"/>
                    <a:pt x="1" y="1680"/>
                  </a:cubicBezTo>
                  <a:lnTo>
                    <a:pt x="1" y="5335"/>
                  </a:lnTo>
                  <a:cubicBezTo>
                    <a:pt x="1" y="5347"/>
                    <a:pt x="1" y="5347"/>
                    <a:pt x="13" y="5359"/>
                  </a:cubicBezTo>
                  <a:lnTo>
                    <a:pt x="1608" y="6835"/>
                  </a:lnTo>
                  <a:cubicBezTo>
                    <a:pt x="1608" y="6835"/>
                    <a:pt x="1620" y="6847"/>
                    <a:pt x="1632" y="6847"/>
                  </a:cubicBezTo>
                  <a:lnTo>
                    <a:pt x="6085" y="6847"/>
                  </a:lnTo>
                  <a:cubicBezTo>
                    <a:pt x="6097" y="6847"/>
                    <a:pt x="6097" y="6835"/>
                    <a:pt x="6109" y="6835"/>
                  </a:cubicBezTo>
                  <a:lnTo>
                    <a:pt x="7728" y="5299"/>
                  </a:lnTo>
                  <a:cubicBezTo>
                    <a:pt x="7740" y="5287"/>
                    <a:pt x="7740" y="5275"/>
                    <a:pt x="7740" y="5275"/>
                  </a:cubicBezTo>
                  <a:lnTo>
                    <a:pt x="7740" y="1560"/>
                  </a:lnTo>
                  <a:cubicBezTo>
                    <a:pt x="7740" y="1549"/>
                    <a:pt x="7740" y="1537"/>
                    <a:pt x="7728" y="1537"/>
                  </a:cubicBezTo>
                  <a:lnTo>
                    <a:pt x="6049" y="13"/>
                  </a:lnTo>
                  <a:cubicBezTo>
                    <a:pt x="6049" y="1"/>
                    <a:pt x="6037" y="1"/>
                    <a:pt x="6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1"/>
            <p:cNvSpPr/>
            <p:nvPr/>
          </p:nvSpPr>
          <p:spPr>
            <a:xfrm>
              <a:off x="5526532" y="2210857"/>
              <a:ext cx="23623" cy="103028"/>
            </a:xfrm>
            <a:custGeom>
              <a:rect b="b" l="l" r="r" t="t"/>
              <a:pathLst>
                <a:path extrusionOk="0" h="4418" w="1013">
                  <a:moveTo>
                    <a:pt x="1" y="1"/>
                  </a:moveTo>
                  <a:lnTo>
                    <a:pt x="1" y="4418"/>
                  </a:lnTo>
                  <a:lnTo>
                    <a:pt x="1013" y="4418"/>
                  </a:lnTo>
                  <a:lnTo>
                    <a:pt x="1013"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1"/>
            <p:cNvSpPr/>
            <p:nvPr/>
          </p:nvSpPr>
          <p:spPr>
            <a:xfrm>
              <a:off x="5525692" y="2210017"/>
              <a:ext cx="25302" cy="104987"/>
            </a:xfrm>
            <a:custGeom>
              <a:rect b="b" l="l" r="r" t="t"/>
              <a:pathLst>
                <a:path extrusionOk="0" h="4502" w="1085">
                  <a:moveTo>
                    <a:pt x="1013" y="84"/>
                  </a:moveTo>
                  <a:lnTo>
                    <a:pt x="1013" y="4418"/>
                  </a:lnTo>
                  <a:lnTo>
                    <a:pt x="72" y="4418"/>
                  </a:lnTo>
                  <a:lnTo>
                    <a:pt x="72" y="84"/>
                  </a:lnTo>
                  <a:close/>
                  <a:moveTo>
                    <a:pt x="37" y="1"/>
                  </a:moveTo>
                  <a:cubicBezTo>
                    <a:pt x="13" y="1"/>
                    <a:pt x="1" y="25"/>
                    <a:pt x="1" y="37"/>
                  </a:cubicBezTo>
                  <a:lnTo>
                    <a:pt x="1" y="4466"/>
                  </a:lnTo>
                  <a:cubicBezTo>
                    <a:pt x="1" y="4478"/>
                    <a:pt x="13" y="4501"/>
                    <a:pt x="37" y="4501"/>
                  </a:cubicBezTo>
                  <a:lnTo>
                    <a:pt x="1049" y="4501"/>
                  </a:lnTo>
                  <a:cubicBezTo>
                    <a:pt x="1073" y="4501"/>
                    <a:pt x="1084" y="4478"/>
                    <a:pt x="1084" y="4466"/>
                  </a:cubicBezTo>
                  <a:lnTo>
                    <a:pt x="1084" y="37"/>
                  </a:lnTo>
                  <a:cubicBezTo>
                    <a:pt x="1084" y="25"/>
                    <a:pt x="1073" y="1"/>
                    <a:pt x="10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4922923" y="2020661"/>
              <a:ext cx="335155" cy="59443"/>
            </a:xfrm>
            <a:custGeom>
              <a:rect b="b" l="l" r="r" t="t"/>
              <a:pathLst>
                <a:path extrusionOk="0" h="2549" w="14372">
                  <a:moveTo>
                    <a:pt x="0" y="1"/>
                  </a:moveTo>
                  <a:lnTo>
                    <a:pt x="0" y="2549"/>
                  </a:lnTo>
                  <a:lnTo>
                    <a:pt x="14371" y="2549"/>
                  </a:lnTo>
                  <a:lnTo>
                    <a:pt x="14371" y="1"/>
                  </a:lnTo>
                  <a:close/>
                </a:path>
              </a:pathLst>
            </a:custGeom>
            <a:solidFill>
              <a:srgbClr val="7382A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5551810" y="3527186"/>
              <a:ext cx="77213" cy="44448"/>
            </a:xfrm>
            <a:custGeom>
              <a:rect b="b" l="l" r="r" t="t"/>
              <a:pathLst>
                <a:path extrusionOk="0" h="1906" w="3311">
                  <a:moveTo>
                    <a:pt x="1334" y="1"/>
                  </a:moveTo>
                  <a:lnTo>
                    <a:pt x="0" y="930"/>
                  </a:lnTo>
                  <a:lnTo>
                    <a:pt x="2155" y="1906"/>
                  </a:lnTo>
                  <a:lnTo>
                    <a:pt x="3310" y="822"/>
                  </a:lnTo>
                  <a:lnTo>
                    <a:pt x="1334"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1"/>
            <p:cNvSpPr/>
            <p:nvPr/>
          </p:nvSpPr>
          <p:spPr>
            <a:xfrm>
              <a:off x="5550971" y="3526369"/>
              <a:ext cx="79148" cy="46104"/>
            </a:xfrm>
            <a:custGeom>
              <a:rect b="b" l="l" r="r" t="t"/>
              <a:pathLst>
                <a:path extrusionOk="0" h="1977" w="3394">
                  <a:moveTo>
                    <a:pt x="1370" y="72"/>
                  </a:moveTo>
                  <a:lnTo>
                    <a:pt x="3275" y="869"/>
                  </a:lnTo>
                  <a:lnTo>
                    <a:pt x="2179" y="1893"/>
                  </a:lnTo>
                  <a:lnTo>
                    <a:pt x="108" y="953"/>
                  </a:lnTo>
                  <a:lnTo>
                    <a:pt x="1370" y="72"/>
                  </a:lnTo>
                  <a:close/>
                  <a:moveTo>
                    <a:pt x="1358" y="0"/>
                  </a:moveTo>
                  <a:lnTo>
                    <a:pt x="24" y="929"/>
                  </a:lnTo>
                  <a:cubicBezTo>
                    <a:pt x="12" y="941"/>
                    <a:pt x="0" y="953"/>
                    <a:pt x="12" y="965"/>
                  </a:cubicBezTo>
                  <a:cubicBezTo>
                    <a:pt x="12" y="977"/>
                    <a:pt x="12" y="988"/>
                    <a:pt x="36" y="1000"/>
                  </a:cubicBezTo>
                  <a:lnTo>
                    <a:pt x="2179" y="1977"/>
                  </a:lnTo>
                  <a:lnTo>
                    <a:pt x="2191" y="1977"/>
                  </a:lnTo>
                  <a:cubicBezTo>
                    <a:pt x="2203" y="1977"/>
                    <a:pt x="2215" y="1977"/>
                    <a:pt x="2227" y="1965"/>
                  </a:cubicBezTo>
                  <a:lnTo>
                    <a:pt x="3382" y="881"/>
                  </a:lnTo>
                  <a:cubicBezTo>
                    <a:pt x="3394" y="869"/>
                    <a:pt x="3394" y="834"/>
                    <a:pt x="3370" y="822"/>
                  </a:cubicBezTo>
                  <a:lnTo>
                    <a:pt x="139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5551810" y="3548850"/>
              <a:ext cx="50278" cy="71662"/>
            </a:xfrm>
            <a:custGeom>
              <a:rect b="b" l="l" r="r" t="t"/>
              <a:pathLst>
                <a:path extrusionOk="0" h="3073" w="2156">
                  <a:moveTo>
                    <a:pt x="0" y="1"/>
                  </a:moveTo>
                  <a:lnTo>
                    <a:pt x="0" y="2072"/>
                  </a:lnTo>
                  <a:lnTo>
                    <a:pt x="2155" y="3072"/>
                  </a:lnTo>
                  <a:lnTo>
                    <a:pt x="2155" y="977"/>
                  </a:lnTo>
                  <a:lnTo>
                    <a:pt x="0"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1"/>
            <p:cNvSpPr/>
            <p:nvPr/>
          </p:nvSpPr>
          <p:spPr>
            <a:xfrm>
              <a:off x="5551251" y="3548010"/>
              <a:ext cx="51934" cy="73341"/>
            </a:xfrm>
            <a:custGeom>
              <a:rect b="b" l="l" r="r" t="t"/>
              <a:pathLst>
                <a:path extrusionOk="0" h="3145" w="2227">
                  <a:moveTo>
                    <a:pt x="60" y="96"/>
                  </a:moveTo>
                  <a:lnTo>
                    <a:pt x="2143" y="1037"/>
                  </a:lnTo>
                  <a:lnTo>
                    <a:pt x="2143" y="3049"/>
                  </a:lnTo>
                  <a:lnTo>
                    <a:pt x="60" y="2084"/>
                  </a:lnTo>
                  <a:lnTo>
                    <a:pt x="60" y="96"/>
                  </a:lnTo>
                  <a:close/>
                  <a:moveTo>
                    <a:pt x="12" y="1"/>
                  </a:moveTo>
                  <a:cubicBezTo>
                    <a:pt x="0" y="13"/>
                    <a:pt x="0" y="25"/>
                    <a:pt x="0" y="37"/>
                  </a:cubicBezTo>
                  <a:lnTo>
                    <a:pt x="0" y="2108"/>
                  </a:lnTo>
                  <a:cubicBezTo>
                    <a:pt x="0" y="2120"/>
                    <a:pt x="0" y="2132"/>
                    <a:pt x="24" y="2144"/>
                  </a:cubicBezTo>
                  <a:lnTo>
                    <a:pt x="2167" y="3144"/>
                  </a:lnTo>
                  <a:lnTo>
                    <a:pt x="2203" y="3144"/>
                  </a:lnTo>
                  <a:cubicBezTo>
                    <a:pt x="2215" y="3132"/>
                    <a:pt x="2227" y="3120"/>
                    <a:pt x="2227" y="3108"/>
                  </a:cubicBezTo>
                  <a:lnTo>
                    <a:pt x="2227" y="1013"/>
                  </a:lnTo>
                  <a:cubicBezTo>
                    <a:pt x="2227" y="1001"/>
                    <a:pt x="2215" y="977"/>
                    <a:pt x="2203" y="977"/>
                  </a:cubicBezTo>
                  <a:lnTo>
                    <a:pt x="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1"/>
            <p:cNvSpPr/>
            <p:nvPr/>
          </p:nvSpPr>
          <p:spPr>
            <a:xfrm>
              <a:off x="5602065" y="3546354"/>
              <a:ext cx="26958" cy="74158"/>
            </a:xfrm>
            <a:custGeom>
              <a:rect b="b" l="l" r="r" t="t"/>
              <a:pathLst>
                <a:path extrusionOk="0" h="3180" w="1156">
                  <a:moveTo>
                    <a:pt x="1155" y="0"/>
                  </a:moveTo>
                  <a:lnTo>
                    <a:pt x="0" y="1084"/>
                  </a:lnTo>
                  <a:lnTo>
                    <a:pt x="0" y="3179"/>
                  </a:lnTo>
                  <a:lnTo>
                    <a:pt x="1072" y="2013"/>
                  </a:lnTo>
                  <a:lnTo>
                    <a:pt x="1155"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1"/>
            <p:cNvSpPr/>
            <p:nvPr/>
          </p:nvSpPr>
          <p:spPr>
            <a:xfrm>
              <a:off x="5601225" y="3545515"/>
              <a:ext cx="28614" cy="75837"/>
            </a:xfrm>
            <a:custGeom>
              <a:rect b="b" l="l" r="r" t="t"/>
              <a:pathLst>
                <a:path extrusionOk="0" h="3252" w="1227">
                  <a:moveTo>
                    <a:pt x="1155" y="132"/>
                  </a:moveTo>
                  <a:lnTo>
                    <a:pt x="1072" y="2037"/>
                  </a:lnTo>
                  <a:lnTo>
                    <a:pt x="72" y="3120"/>
                  </a:lnTo>
                  <a:lnTo>
                    <a:pt x="72" y="1132"/>
                  </a:lnTo>
                  <a:lnTo>
                    <a:pt x="1155" y="132"/>
                  </a:lnTo>
                  <a:close/>
                  <a:moveTo>
                    <a:pt x="1203" y="1"/>
                  </a:moveTo>
                  <a:cubicBezTo>
                    <a:pt x="1191" y="1"/>
                    <a:pt x="1179" y="1"/>
                    <a:pt x="1167" y="13"/>
                  </a:cubicBezTo>
                  <a:lnTo>
                    <a:pt x="12" y="1084"/>
                  </a:lnTo>
                  <a:cubicBezTo>
                    <a:pt x="0" y="1096"/>
                    <a:pt x="0" y="1108"/>
                    <a:pt x="0" y="1120"/>
                  </a:cubicBezTo>
                  <a:lnTo>
                    <a:pt x="0" y="3215"/>
                  </a:lnTo>
                  <a:cubicBezTo>
                    <a:pt x="0" y="3227"/>
                    <a:pt x="12" y="3239"/>
                    <a:pt x="24" y="3251"/>
                  </a:cubicBezTo>
                  <a:lnTo>
                    <a:pt x="36" y="3251"/>
                  </a:lnTo>
                  <a:cubicBezTo>
                    <a:pt x="48" y="3251"/>
                    <a:pt x="60" y="3251"/>
                    <a:pt x="60" y="3239"/>
                  </a:cubicBezTo>
                  <a:lnTo>
                    <a:pt x="1132" y="2072"/>
                  </a:lnTo>
                  <a:cubicBezTo>
                    <a:pt x="1143" y="2072"/>
                    <a:pt x="1143" y="2061"/>
                    <a:pt x="1143" y="2049"/>
                  </a:cubicBezTo>
                  <a:lnTo>
                    <a:pt x="1227" y="36"/>
                  </a:lnTo>
                  <a:cubicBezTo>
                    <a:pt x="1227" y="25"/>
                    <a:pt x="1215" y="13"/>
                    <a:pt x="12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1"/>
            <p:cNvSpPr/>
            <p:nvPr/>
          </p:nvSpPr>
          <p:spPr>
            <a:xfrm>
              <a:off x="4792705" y="2873324"/>
              <a:ext cx="49159" cy="33627"/>
            </a:xfrm>
            <a:custGeom>
              <a:rect b="b" l="l" r="r" t="t"/>
              <a:pathLst>
                <a:path extrusionOk="0" h="1442" w="2108">
                  <a:moveTo>
                    <a:pt x="1334" y="1"/>
                  </a:moveTo>
                  <a:lnTo>
                    <a:pt x="0" y="644"/>
                  </a:lnTo>
                  <a:lnTo>
                    <a:pt x="786" y="1441"/>
                  </a:lnTo>
                  <a:lnTo>
                    <a:pt x="2108" y="644"/>
                  </a:lnTo>
                  <a:lnTo>
                    <a:pt x="1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1"/>
            <p:cNvSpPr/>
            <p:nvPr/>
          </p:nvSpPr>
          <p:spPr>
            <a:xfrm>
              <a:off x="4791049" y="2871481"/>
              <a:ext cx="53053" cy="37125"/>
            </a:xfrm>
            <a:custGeom>
              <a:rect b="b" l="l" r="r" t="t"/>
              <a:pathLst>
                <a:path extrusionOk="0" h="1592" w="2275">
                  <a:moveTo>
                    <a:pt x="1405" y="163"/>
                  </a:moveTo>
                  <a:lnTo>
                    <a:pt x="2060" y="711"/>
                  </a:lnTo>
                  <a:lnTo>
                    <a:pt x="869" y="1425"/>
                  </a:lnTo>
                  <a:lnTo>
                    <a:pt x="202" y="747"/>
                  </a:lnTo>
                  <a:lnTo>
                    <a:pt x="1405" y="163"/>
                  </a:lnTo>
                  <a:close/>
                  <a:moveTo>
                    <a:pt x="1415" y="1"/>
                  </a:moveTo>
                  <a:cubicBezTo>
                    <a:pt x="1403" y="1"/>
                    <a:pt x="1391" y="3"/>
                    <a:pt x="1381" y="8"/>
                  </a:cubicBezTo>
                  <a:lnTo>
                    <a:pt x="48" y="651"/>
                  </a:lnTo>
                  <a:cubicBezTo>
                    <a:pt x="24" y="663"/>
                    <a:pt x="12" y="687"/>
                    <a:pt x="0" y="711"/>
                  </a:cubicBezTo>
                  <a:cubicBezTo>
                    <a:pt x="0" y="735"/>
                    <a:pt x="12" y="758"/>
                    <a:pt x="24" y="770"/>
                  </a:cubicBezTo>
                  <a:lnTo>
                    <a:pt x="810" y="1568"/>
                  </a:lnTo>
                  <a:cubicBezTo>
                    <a:pt x="822" y="1580"/>
                    <a:pt x="845" y="1592"/>
                    <a:pt x="857" y="1592"/>
                  </a:cubicBezTo>
                  <a:cubicBezTo>
                    <a:pt x="881" y="1592"/>
                    <a:pt x="893" y="1592"/>
                    <a:pt x="905" y="1580"/>
                  </a:cubicBezTo>
                  <a:lnTo>
                    <a:pt x="2226" y="782"/>
                  </a:lnTo>
                  <a:cubicBezTo>
                    <a:pt x="2274" y="758"/>
                    <a:pt x="2274" y="699"/>
                    <a:pt x="2238" y="663"/>
                  </a:cubicBezTo>
                  <a:lnTo>
                    <a:pt x="1464" y="20"/>
                  </a:lnTo>
                  <a:cubicBezTo>
                    <a:pt x="1451" y="6"/>
                    <a:pt x="1432" y="1"/>
                    <a:pt x="14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1"/>
            <p:cNvSpPr/>
            <p:nvPr/>
          </p:nvSpPr>
          <p:spPr>
            <a:xfrm>
              <a:off x="5362174" y="3377543"/>
              <a:ext cx="292386" cy="87217"/>
            </a:xfrm>
            <a:custGeom>
              <a:rect b="b" l="l" r="r" t="t"/>
              <a:pathLst>
                <a:path extrusionOk="0" h="3740" w="12538">
                  <a:moveTo>
                    <a:pt x="0" y="0"/>
                  </a:moveTo>
                  <a:lnTo>
                    <a:pt x="0" y="3739"/>
                  </a:lnTo>
                  <a:lnTo>
                    <a:pt x="12537" y="3739"/>
                  </a:lnTo>
                  <a:lnTo>
                    <a:pt x="12537" y="0"/>
                  </a:lnTo>
                  <a:close/>
                </a:path>
              </a:pathLst>
            </a:custGeom>
            <a:solidFill>
              <a:srgbClr val="E5E1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5361055" y="3376703"/>
              <a:ext cx="294345" cy="88873"/>
            </a:xfrm>
            <a:custGeom>
              <a:rect b="b" l="l" r="r" t="t"/>
              <a:pathLst>
                <a:path extrusionOk="0" h="3811" w="12622">
                  <a:moveTo>
                    <a:pt x="12550" y="72"/>
                  </a:moveTo>
                  <a:lnTo>
                    <a:pt x="12550" y="3739"/>
                  </a:lnTo>
                  <a:lnTo>
                    <a:pt x="84" y="3739"/>
                  </a:lnTo>
                  <a:lnTo>
                    <a:pt x="84" y="72"/>
                  </a:lnTo>
                  <a:close/>
                  <a:moveTo>
                    <a:pt x="48" y="1"/>
                  </a:moveTo>
                  <a:cubicBezTo>
                    <a:pt x="24" y="1"/>
                    <a:pt x="1" y="13"/>
                    <a:pt x="1" y="36"/>
                  </a:cubicBezTo>
                  <a:lnTo>
                    <a:pt x="1" y="3775"/>
                  </a:lnTo>
                  <a:cubicBezTo>
                    <a:pt x="1" y="3799"/>
                    <a:pt x="24" y="3811"/>
                    <a:pt x="48" y="3811"/>
                  </a:cubicBezTo>
                  <a:lnTo>
                    <a:pt x="12585" y="3811"/>
                  </a:lnTo>
                  <a:cubicBezTo>
                    <a:pt x="12597" y="3811"/>
                    <a:pt x="12621" y="3799"/>
                    <a:pt x="12621" y="3775"/>
                  </a:cubicBezTo>
                  <a:lnTo>
                    <a:pt x="12621" y="36"/>
                  </a:lnTo>
                  <a:cubicBezTo>
                    <a:pt x="12621" y="13"/>
                    <a:pt x="12597" y="1"/>
                    <a:pt x="125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4987052" y="3714047"/>
              <a:ext cx="305445" cy="68048"/>
            </a:xfrm>
            <a:custGeom>
              <a:rect b="b" l="l" r="r" t="t"/>
              <a:pathLst>
                <a:path extrusionOk="0" h="2918" w="13098">
                  <a:moveTo>
                    <a:pt x="1" y="1"/>
                  </a:moveTo>
                  <a:lnTo>
                    <a:pt x="1" y="2918"/>
                  </a:lnTo>
                  <a:lnTo>
                    <a:pt x="13098" y="2918"/>
                  </a:lnTo>
                  <a:lnTo>
                    <a:pt x="13098" y="1"/>
                  </a:lnTo>
                  <a:close/>
                </a:path>
              </a:pathLst>
            </a:custGeom>
            <a:solidFill>
              <a:srgbClr val="B5D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1"/>
            <p:cNvSpPr/>
            <p:nvPr/>
          </p:nvSpPr>
          <p:spPr>
            <a:xfrm>
              <a:off x="4986236" y="3713230"/>
              <a:ext cx="307101" cy="69703"/>
            </a:xfrm>
            <a:custGeom>
              <a:rect b="b" l="l" r="r" t="t"/>
              <a:pathLst>
                <a:path extrusionOk="0" h="2989" w="13169">
                  <a:moveTo>
                    <a:pt x="13097" y="72"/>
                  </a:moveTo>
                  <a:lnTo>
                    <a:pt x="13097" y="2917"/>
                  </a:lnTo>
                  <a:lnTo>
                    <a:pt x="72" y="2917"/>
                  </a:lnTo>
                  <a:lnTo>
                    <a:pt x="72" y="72"/>
                  </a:lnTo>
                  <a:close/>
                  <a:moveTo>
                    <a:pt x="36" y="0"/>
                  </a:moveTo>
                  <a:cubicBezTo>
                    <a:pt x="12" y="0"/>
                    <a:pt x="0" y="12"/>
                    <a:pt x="0" y="36"/>
                  </a:cubicBezTo>
                  <a:lnTo>
                    <a:pt x="0" y="2953"/>
                  </a:lnTo>
                  <a:cubicBezTo>
                    <a:pt x="0" y="2977"/>
                    <a:pt x="12" y="2989"/>
                    <a:pt x="36" y="2989"/>
                  </a:cubicBezTo>
                  <a:lnTo>
                    <a:pt x="13133" y="2989"/>
                  </a:lnTo>
                  <a:cubicBezTo>
                    <a:pt x="13145" y="2989"/>
                    <a:pt x="13168" y="2977"/>
                    <a:pt x="13168" y="2953"/>
                  </a:cubicBezTo>
                  <a:lnTo>
                    <a:pt x="13168" y="36"/>
                  </a:lnTo>
                  <a:cubicBezTo>
                    <a:pt x="13168" y="12"/>
                    <a:pt x="13145" y="0"/>
                    <a:pt x="131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1"/>
            <p:cNvSpPr/>
            <p:nvPr/>
          </p:nvSpPr>
          <p:spPr>
            <a:xfrm>
              <a:off x="4125223" y="3913967"/>
              <a:ext cx="651957" cy="68048"/>
            </a:xfrm>
            <a:custGeom>
              <a:rect b="b" l="l" r="r" t="t"/>
              <a:pathLst>
                <a:path extrusionOk="0" h="2918" w="27957">
                  <a:moveTo>
                    <a:pt x="1" y="0"/>
                  </a:moveTo>
                  <a:lnTo>
                    <a:pt x="1" y="2917"/>
                  </a:lnTo>
                  <a:lnTo>
                    <a:pt x="27957" y="2917"/>
                  </a:lnTo>
                  <a:lnTo>
                    <a:pt x="27957" y="0"/>
                  </a:lnTo>
                  <a:close/>
                </a:path>
              </a:pathLst>
            </a:custGeom>
            <a:solidFill>
              <a:srgbClr val="B5D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1"/>
            <p:cNvSpPr/>
            <p:nvPr/>
          </p:nvSpPr>
          <p:spPr>
            <a:xfrm>
              <a:off x="4124407" y="3913127"/>
              <a:ext cx="653893" cy="69727"/>
            </a:xfrm>
            <a:custGeom>
              <a:rect b="b" l="l" r="r" t="t"/>
              <a:pathLst>
                <a:path extrusionOk="0" h="2990" w="28040">
                  <a:moveTo>
                    <a:pt x="27956" y="72"/>
                  </a:moveTo>
                  <a:lnTo>
                    <a:pt x="27956" y="2918"/>
                  </a:lnTo>
                  <a:lnTo>
                    <a:pt x="83" y="2918"/>
                  </a:lnTo>
                  <a:lnTo>
                    <a:pt x="83" y="72"/>
                  </a:lnTo>
                  <a:close/>
                  <a:moveTo>
                    <a:pt x="36" y="1"/>
                  </a:moveTo>
                  <a:cubicBezTo>
                    <a:pt x="12" y="1"/>
                    <a:pt x="0" y="12"/>
                    <a:pt x="0" y="36"/>
                  </a:cubicBezTo>
                  <a:lnTo>
                    <a:pt x="0" y="2953"/>
                  </a:lnTo>
                  <a:cubicBezTo>
                    <a:pt x="0" y="2965"/>
                    <a:pt x="12" y="2989"/>
                    <a:pt x="36" y="2989"/>
                  </a:cubicBezTo>
                  <a:lnTo>
                    <a:pt x="27992" y="2989"/>
                  </a:lnTo>
                  <a:cubicBezTo>
                    <a:pt x="28016" y="2989"/>
                    <a:pt x="28039" y="2965"/>
                    <a:pt x="28039" y="2953"/>
                  </a:cubicBezTo>
                  <a:lnTo>
                    <a:pt x="28039" y="36"/>
                  </a:lnTo>
                  <a:cubicBezTo>
                    <a:pt x="28039" y="12"/>
                    <a:pt x="28016" y="1"/>
                    <a:pt x="27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1"/>
            <p:cNvSpPr/>
            <p:nvPr/>
          </p:nvSpPr>
          <p:spPr>
            <a:xfrm>
              <a:off x="4778830" y="3179862"/>
              <a:ext cx="132458" cy="72479"/>
            </a:xfrm>
            <a:custGeom>
              <a:rect b="b" l="l" r="r" t="t"/>
              <a:pathLst>
                <a:path extrusionOk="0" h="3108" w="5680">
                  <a:moveTo>
                    <a:pt x="0" y="0"/>
                  </a:moveTo>
                  <a:lnTo>
                    <a:pt x="0" y="3108"/>
                  </a:lnTo>
                  <a:lnTo>
                    <a:pt x="5679" y="3108"/>
                  </a:lnTo>
                  <a:lnTo>
                    <a:pt x="5679" y="0"/>
                  </a:lnTo>
                  <a:close/>
                </a:path>
              </a:pathLst>
            </a:custGeom>
            <a:solidFill>
              <a:srgbClr val="CCCA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1"/>
            <p:cNvSpPr/>
            <p:nvPr/>
          </p:nvSpPr>
          <p:spPr>
            <a:xfrm>
              <a:off x="4777990" y="3179022"/>
              <a:ext cx="134137" cy="74158"/>
            </a:xfrm>
            <a:custGeom>
              <a:rect b="b" l="l" r="r" t="t"/>
              <a:pathLst>
                <a:path extrusionOk="0" h="3180" w="5752">
                  <a:moveTo>
                    <a:pt x="5680" y="72"/>
                  </a:moveTo>
                  <a:lnTo>
                    <a:pt x="5680" y="3108"/>
                  </a:lnTo>
                  <a:lnTo>
                    <a:pt x="72" y="3108"/>
                  </a:lnTo>
                  <a:lnTo>
                    <a:pt x="72" y="72"/>
                  </a:lnTo>
                  <a:close/>
                  <a:moveTo>
                    <a:pt x="36" y="1"/>
                  </a:moveTo>
                  <a:cubicBezTo>
                    <a:pt x="12" y="1"/>
                    <a:pt x="0" y="12"/>
                    <a:pt x="0" y="36"/>
                  </a:cubicBezTo>
                  <a:lnTo>
                    <a:pt x="0" y="3144"/>
                  </a:lnTo>
                  <a:cubicBezTo>
                    <a:pt x="0" y="3156"/>
                    <a:pt x="12" y="3179"/>
                    <a:pt x="36" y="3179"/>
                  </a:cubicBezTo>
                  <a:lnTo>
                    <a:pt x="5715" y="3179"/>
                  </a:lnTo>
                  <a:cubicBezTo>
                    <a:pt x="5739" y="3179"/>
                    <a:pt x="5751" y="3156"/>
                    <a:pt x="5751" y="3144"/>
                  </a:cubicBezTo>
                  <a:lnTo>
                    <a:pt x="5751" y="36"/>
                  </a:lnTo>
                  <a:cubicBezTo>
                    <a:pt x="5751" y="12"/>
                    <a:pt x="5739" y="1"/>
                    <a:pt x="5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1"/>
            <p:cNvSpPr/>
            <p:nvPr/>
          </p:nvSpPr>
          <p:spPr>
            <a:xfrm>
              <a:off x="5793077" y="3179862"/>
              <a:ext cx="149131" cy="72479"/>
            </a:xfrm>
            <a:custGeom>
              <a:rect b="b" l="l" r="r" t="t"/>
              <a:pathLst>
                <a:path extrusionOk="0" h="3108" w="6395">
                  <a:moveTo>
                    <a:pt x="1" y="0"/>
                  </a:moveTo>
                  <a:lnTo>
                    <a:pt x="1" y="3108"/>
                  </a:lnTo>
                  <a:lnTo>
                    <a:pt x="6394" y="3108"/>
                  </a:lnTo>
                  <a:lnTo>
                    <a:pt x="6394" y="0"/>
                  </a:lnTo>
                  <a:close/>
                </a:path>
              </a:pathLst>
            </a:custGeom>
            <a:solidFill>
              <a:srgbClr val="CCCA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1"/>
            <p:cNvSpPr/>
            <p:nvPr/>
          </p:nvSpPr>
          <p:spPr>
            <a:xfrm>
              <a:off x="5791981" y="3179022"/>
              <a:ext cx="151067" cy="74158"/>
            </a:xfrm>
            <a:custGeom>
              <a:rect b="b" l="l" r="r" t="t"/>
              <a:pathLst>
                <a:path extrusionOk="0" h="3180" w="6478">
                  <a:moveTo>
                    <a:pt x="6406" y="72"/>
                  </a:moveTo>
                  <a:lnTo>
                    <a:pt x="6406" y="3108"/>
                  </a:lnTo>
                  <a:lnTo>
                    <a:pt x="83" y="3108"/>
                  </a:lnTo>
                  <a:lnTo>
                    <a:pt x="83" y="72"/>
                  </a:lnTo>
                  <a:close/>
                  <a:moveTo>
                    <a:pt x="36" y="1"/>
                  </a:moveTo>
                  <a:cubicBezTo>
                    <a:pt x="12" y="1"/>
                    <a:pt x="0" y="12"/>
                    <a:pt x="0" y="36"/>
                  </a:cubicBezTo>
                  <a:lnTo>
                    <a:pt x="0" y="3144"/>
                  </a:lnTo>
                  <a:cubicBezTo>
                    <a:pt x="0" y="3156"/>
                    <a:pt x="12" y="3179"/>
                    <a:pt x="36" y="3179"/>
                  </a:cubicBezTo>
                  <a:lnTo>
                    <a:pt x="6441" y="3179"/>
                  </a:lnTo>
                  <a:cubicBezTo>
                    <a:pt x="6453" y="3179"/>
                    <a:pt x="6477" y="3156"/>
                    <a:pt x="6477" y="3144"/>
                  </a:cubicBezTo>
                  <a:lnTo>
                    <a:pt x="6477" y="36"/>
                  </a:lnTo>
                  <a:cubicBezTo>
                    <a:pt x="6477" y="12"/>
                    <a:pt x="6453" y="1"/>
                    <a:pt x="64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1"/>
            <p:cNvSpPr/>
            <p:nvPr/>
          </p:nvSpPr>
          <p:spPr>
            <a:xfrm>
              <a:off x="5654534" y="3377543"/>
              <a:ext cx="73038" cy="64433"/>
            </a:xfrm>
            <a:custGeom>
              <a:rect b="b" l="l" r="r" t="t"/>
              <a:pathLst>
                <a:path extrusionOk="0" h="2763" w="3132">
                  <a:moveTo>
                    <a:pt x="0" y="0"/>
                  </a:moveTo>
                  <a:lnTo>
                    <a:pt x="0" y="2763"/>
                  </a:lnTo>
                  <a:lnTo>
                    <a:pt x="3132" y="2763"/>
                  </a:lnTo>
                  <a:lnTo>
                    <a:pt x="3132"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1"/>
            <p:cNvSpPr/>
            <p:nvPr/>
          </p:nvSpPr>
          <p:spPr>
            <a:xfrm>
              <a:off x="5653695" y="3376703"/>
              <a:ext cx="74717" cy="66112"/>
            </a:xfrm>
            <a:custGeom>
              <a:rect b="b" l="l" r="r" t="t"/>
              <a:pathLst>
                <a:path extrusionOk="0" h="2835" w="3204">
                  <a:moveTo>
                    <a:pt x="3132" y="72"/>
                  </a:moveTo>
                  <a:lnTo>
                    <a:pt x="3132" y="2763"/>
                  </a:lnTo>
                  <a:lnTo>
                    <a:pt x="72" y="2763"/>
                  </a:lnTo>
                  <a:lnTo>
                    <a:pt x="72" y="72"/>
                  </a:lnTo>
                  <a:close/>
                  <a:moveTo>
                    <a:pt x="36" y="1"/>
                  </a:moveTo>
                  <a:cubicBezTo>
                    <a:pt x="25" y="1"/>
                    <a:pt x="1" y="13"/>
                    <a:pt x="1" y="36"/>
                  </a:cubicBezTo>
                  <a:lnTo>
                    <a:pt x="1" y="2799"/>
                  </a:lnTo>
                  <a:cubicBezTo>
                    <a:pt x="1" y="2823"/>
                    <a:pt x="25" y="2834"/>
                    <a:pt x="36" y="2834"/>
                  </a:cubicBezTo>
                  <a:lnTo>
                    <a:pt x="3168" y="2834"/>
                  </a:lnTo>
                  <a:cubicBezTo>
                    <a:pt x="3192" y="2834"/>
                    <a:pt x="3204" y="2823"/>
                    <a:pt x="3204" y="2799"/>
                  </a:cubicBezTo>
                  <a:lnTo>
                    <a:pt x="3204" y="36"/>
                  </a:lnTo>
                  <a:cubicBezTo>
                    <a:pt x="3204" y="13"/>
                    <a:pt x="3192" y="1"/>
                    <a:pt x="3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1"/>
            <p:cNvSpPr/>
            <p:nvPr/>
          </p:nvSpPr>
          <p:spPr>
            <a:xfrm>
              <a:off x="5939409" y="3377543"/>
              <a:ext cx="417055" cy="64433"/>
            </a:xfrm>
            <a:custGeom>
              <a:rect b="b" l="l" r="r" t="t"/>
              <a:pathLst>
                <a:path extrusionOk="0" h="2763" w="17884">
                  <a:moveTo>
                    <a:pt x="0" y="0"/>
                  </a:moveTo>
                  <a:lnTo>
                    <a:pt x="0" y="2763"/>
                  </a:lnTo>
                  <a:lnTo>
                    <a:pt x="17883" y="2763"/>
                  </a:lnTo>
                  <a:lnTo>
                    <a:pt x="17883"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1"/>
            <p:cNvSpPr/>
            <p:nvPr/>
          </p:nvSpPr>
          <p:spPr>
            <a:xfrm>
              <a:off x="5938569" y="3376703"/>
              <a:ext cx="418734" cy="66112"/>
            </a:xfrm>
            <a:custGeom>
              <a:rect b="b" l="l" r="r" t="t"/>
              <a:pathLst>
                <a:path extrusionOk="0" h="2835" w="17956">
                  <a:moveTo>
                    <a:pt x="17884" y="72"/>
                  </a:moveTo>
                  <a:lnTo>
                    <a:pt x="17884" y="2763"/>
                  </a:lnTo>
                  <a:lnTo>
                    <a:pt x="84" y="2763"/>
                  </a:lnTo>
                  <a:lnTo>
                    <a:pt x="84" y="72"/>
                  </a:lnTo>
                  <a:close/>
                  <a:moveTo>
                    <a:pt x="36" y="1"/>
                  </a:moveTo>
                  <a:cubicBezTo>
                    <a:pt x="24" y="1"/>
                    <a:pt x="1" y="13"/>
                    <a:pt x="1" y="36"/>
                  </a:cubicBezTo>
                  <a:lnTo>
                    <a:pt x="1" y="2799"/>
                  </a:lnTo>
                  <a:cubicBezTo>
                    <a:pt x="1" y="2823"/>
                    <a:pt x="24" y="2834"/>
                    <a:pt x="36" y="2834"/>
                  </a:cubicBezTo>
                  <a:lnTo>
                    <a:pt x="17919" y="2834"/>
                  </a:lnTo>
                  <a:cubicBezTo>
                    <a:pt x="17931" y="2834"/>
                    <a:pt x="17955" y="2823"/>
                    <a:pt x="17955" y="2799"/>
                  </a:cubicBezTo>
                  <a:lnTo>
                    <a:pt x="17955" y="36"/>
                  </a:lnTo>
                  <a:cubicBezTo>
                    <a:pt x="17955" y="13"/>
                    <a:pt x="17931" y="1"/>
                    <a:pt x="179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1"/>
            <p:cNvSpPr/>
            <p:nvPr/>
          </p:nvSpPr>
          <p:spPr>
            <a:xfrm>
              <a:off x="5461283" y="3386428"/>
              <a:ext cx="37522" cy="26958"/>
            </a:xfrm>
            <a:custGeom>
              <a:rect b="b" l="l" r="r" t="t"/>
              <a:pathLst>
                <a:path extrusionOk="0" h="1156" w="1609">
                  <a:moveTo>
                    <a:pt x="1" y="0"/>
                  </a:moveTo>
                  <a:lnTo>
                    <a:pt x="1" y="1155"/>
                  </a:lnTo>
                  <a:lnTo>
                    <a:pt x="1608" y="1155"/>
                  </a:lnTo>
                  <a:lnTo>
                    <a:pt x="160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1"/>
            <p:cNvSpPr/>
            <p:nvPr/>
          </p:nvSpPr>
          <p:spPr>
            <a:xfrm>
              <a:off x="5460187" y="3385588"/>
              <a:ext cx="39434" cy="28893"/>
            </a:xfrm>
            <a:custGeom>
              <a:rect b="b" l="l" r="r" t="t"/>
              <a:pathLst>
                <a:path extrusionOk="0" h="1239" w="1691">
                  <a:moveTo>
                    <a:pt x="1619" y="72"/>
                  </a:moveTo>
                  <a:lnTo>
                    <a:pt x="1619" y="1168"/>
                  </a:lnTo>
                  <a:lnTo>
                    <a:pt x="83" y="1168"/>
                  </a:lnTo>
                  <a:lnTo>
                    <a:pt x="83" y="72"/>
                  </a:lnTo>
                  <a:close/>
                  <a:moveTo>
                    <a:pt x="48" y="1"/>
                  </a:moveTo>
                  <a:cubicBezTo>
                    <a:pt x="24" y="1"/>
                    <a:pt x="0" y="13"/>
                    <a:pt x="0" y="36"/>
                  </a:cubicBezTo>
                  <a:lnTo>
                    <a:pt x="0" y="1203"/>
                  </a:lnTo>
                  <a:cubicBezTo>
                    <a:pt x="0" y="1227"/>
                    <a:pt x="24" y="1239"/>
                    <a:pt x="48" y="1239"/>
                  </a:cubicBezTo>
                  <a:lnTo>
                    <a:pt x="1655" y="1239"/>
                  </a:lnTo>
                  <a:cubicBezTo>
                    <a:pt x="1667" y="1239"/>
                    <a:pt x="1691" y="1227"/>
                    <a:pt x="1691" y="1203"/>
                  </a:cubicBezTo>
                  <a:lnTo>
                    <a:pt x="1691" y="36"/>
                  </a:lnTo>
                  <a:cubicBezTo>
                    <a:pt x="1691" y="13"/>
                    <a:pt x="1667" y="1"/>
                    <a:pt x="1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1"/>
            <p:cNvSpPr/>
            <p:nvPr/>
          </p:nvSpPr>
          <p:spPr>
            <a:xfrm>
              <a:off x="5497942" y="3386428"/>
              <a:ext cx="87193" cy="26958"/>
            </a:xfrm>
            <a:custGeom>
              <a:rect b="b" l="l" r="r" t="t"/>
              <a:pathLst>
                <a:path extrusionOk="0" h="1156" w="3739">
                  <a:moveTo>
                    <a:pt x="0" y="0"/>
                  </a:moveTo>
                  <a:lnTo>
                    <a:pt x="0" y="1155"/>
                  </a:lnTo>
                  <a:lnTo>
                    <a:pt x="3739" y="1155"/>
                  </a:lnTo>
                  <a:lnTo>
                    <a:pt x="37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1"/>
            <p:cNvSpPr/>
            <p:nvPr/>
          </p:nvSpPr>
          <p:spPr>
            <a:xfrm>
              <a:off x="5496822" y="3385588"/>
              <a:ext cx="89152" cy="28893"/>
            </a:xfrm>
            <a:custGeom>
              <a:rect b="b" l="l" r="r" t="t"/>
              <a:pathLst>
                <a:path extrusionOk="0" h="1239" w="3823">
                  <a:moveTo>
                    <a:pt x="3751" y="72"/>
                  </a:moveTo>
                  <a:lnTo>
                    <a:pt x="3751" y="1168"/>
                  </a:lnTo>
                  <a:lnTo>
                    <a:pt x="84" y="1168"/>
                  </a:lnTo>
                  <a:lnTo>
                    <a:pt x="84" y="72"/>
                  </a:lnTo>
                  <a:close/>
                  <a:moveTo>
                    <a:pt x="48" y="1"/>
                  </a:moveTo>
                  <a:cubicBezTo>
                    <a:pt x="25" y="1"/>
                    <a:pt x="1" y="13"/>
                    <a:pt x="1" y="36"/>
                  </a:cubicBezTo>
                  <a:lnTo>
                    <a:pt x="1" y="1203"/>
                  </a:lnTo>
                  <a:cubicBezTo>
                    <a:pt x="1" y="1227"/>
                    <a:pt x="25" y="1239"/>
                    <a:pt x="48" y="1239"/>
                  </a:cubicBezTo>
                  <a:lnTo>
                    <a:pt x="3787" y="1239"/>
                  </a:lnTo>
                  <a:cubicBezTo>
                    <a:pt x="3799" y="1239"/>
                    <a:pt x="3823" y="1227"/>
                    <a:pt x="3823" y="1203"/>
                  </a:cubicBezTo>
                  <a:lnTo>
                    <a:pt x="3823" y="36"/>
                  </a:lnTo>
                  <a:cubicBezTo>
                    <a:pt x="3823" y="13"/>
                    <a:pt x="3799" y="1"/>
                    <a:pt x="3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1"/>
            <p:cNvSpPr/>
            <p:nvPr/>
          </p:nvSpPr>
          <p:spPr>
            <a:xfrm>
              <a:off x="5461283" y="3413362"/>
              <a:ext cx="37522" cy="27238"/>
            </a:xfrm>
            <a:custGeom>
              <a:rect b="b" l="l" r="r" t="t"/>
              <a:pathLst>
                <a:path extrusionOk="0" h="1168" w="1609">
                  <a:moveTo>
                    <a:pt x="1" y="0"/>
                  </a:moveTo>
                  <a:lnTo>
                    <a:pt x="1" y="1167"/>
                  </a:lnTo>
                  <a:lnTo>
                    <a:pt x="1608" y="1167"/>
                  </a:lnTo>
                  <a:lnTo>
                    <a:pt x="160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1"/>
            <p:cNvSpPr/>
            <p:nvPr/>
          </p:nvSpPr>
          <p:spPr>
            <a:xfrm>
              <a:off x="5460187" y="3412523"/>
              <a:ext cx="39434" cy="29173"/>
            </a:xfrm>
            <a:custGeom>
              <a:rect b="b" l="l" r="r" t="t"/>
              <a:pathLst>
                <a:path extrusionOk="0" h="1251" w="1691">
                  <a:moveTo>
                    <a:pt x="1619" y="84"/>
                  </a:moveTo>
                  <a:lnTo>
                    <a:pt x="1619" y="1167"/>
                  </a:lnTo>
                  <a:lnTo>
                    <a:pt x="83" y="1167"/>
                  </a:lnTo>
                  <a:lnTo>
                    <a:pt x="83" y="84"/>
                  </a:lnTo>
                  <a:close/>
                  <a:moveTo>
                    <a:pt x="48" y="1"/>
                  </a:moveTo>
                  <a:cubicBezTo>
                    <a:pt x="24" y="1"/>
                    <a:pt x="0" y="24"/>
                    <a:pt x="0" y="36"/>
                  </a:cubicBezTo>
                  <a:lnTo>
                    <a:pt x="0" y="1203"/>
                  </a:lnTo>
                  <a:cubicBezTo>
                    <a:pt x="0" y="1227"/>
                    <a:pt x="24" y="1251"/>
                    <a:pt x="48" y="1251"/>
                  </a:cubicBezTo>
                  <a:lnTo>
                    <a:pt x="1655" y="1251"/>
                  </a:lnTo>
                  <a:cubicBezTo>
                    <a:pt x="1667" y="1239"/>
                    <a:pt x="1691" y="1227"/>
                    <a:pt x="1691" y="1203"/>
                  </a:cubicBezTo>
                  <a:lnTo>
                    <a:pt x="1691" y="36"/>
                  </a:lnTo>
                  <a:cubicBezTo>
                    <a:pt x="1691" y="24"/>
                    <a:pt x="1667" y="1"/>
                    <a:pt x="1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1"/>
            <p:cNvSpPr/>
            <p:nvPr/>
          </p:nvSpPr>
          <p:spPr>
            <a:xfrm>
              <a:off x="5497942" y="3413362"/>
              <a:ext cx="87193" cy="27238"/>
            </a:xfrm>
            <a:custGeom>
              <a:rect b="b" l="l" r="r" t="t"/>
              <a:pathLst>
                <a:path extrusionOk="0" h="1168" w="3739">
                  <a:moveTo>
                    <a:pt x="0" y="0"/>
                  </a:moveTo>
                  <a:lnTo>
                    <a:pt x="0" y="1167"/>
                  </a:lnTo>
                  <a:lnTo>
                    <a:pt x="3739" y="1167"/>
                  </a:lnTo>
                  <a:lnTo>
                    <a:pt x="37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1"/>
            <p:cNvSpPr/>
            <p:nvPr/>
          </p:nvSpPr>
          <p:spPr>
            <a:xfrm>
              <a:off x="5496822" y="3412523"/>
              <a:ext cx="89152" cy="29173"/>
            </a:xfrm>
            <a:custGeom>
              <a:rect b="b" l="l" r="r" t="t"/>
              <a:pathLst>
                <a:path extrusionOk="0" h="1251" w="3823">
                  <a:moveTo>
                    <a:pt x="3751" y="84"/>
                  </a:moveTo>
                  <a:lnTo>
                    <a:pt x="3751" y="1167"/>
                  </a:lnTo>
                  <a:lnTo>
                    <a:pt x="84" y="1167"/>
                  </a:lnTo>
                  <a:lnTo>
                    <a:pt x="84" y="84"/>
                  </a:lnTo>
                  <a:close/>
                  <a:moveTo>
                    <a:pt x="48" y="1"/>
                  </a:moveTo>
                  <a:cubicBezTo>
                    <a:pt x="25" y="1"/>
                    <a:pt x="1" y="24"/>
                    <a:pt x="1" y="36"/>
                  </a:cubicBezTo>
                  <a:lnTo>
                    <a:pt x="1" y="1203"/>
                  </a:lnTo>
                  <a:cubicBezTo>
                    <a:pt x="1" y="1227"/>
                    <a:pt x="25" y="1251"/>
                    <a:pt x="48" y="1251"/>
                  </a:cubicBezTo>
                  <a:lnTo>
                    <a:pt x="3787" y="1251"/>
                  </a:lnTo>
                  <a:cubicBezTo>
                    <a:pt x="3799" y="1251"/>
                    <a:pt x="3823" y="1227"/>
                    <a:pt x="3823" y="1203"/>
                  </a:cubicBezTo>
                  <a:lnTo>
                    <a:pt x="3823" y="36"/>
                  </a:lnTo>
                  <a:cubicBezTo>
                    <a:pt x="3823" y="24"/>
                    <a:pt x="3799" y="1"/>
                    <a:pt x="3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1"/>
            <p:cNvSpPr/>
            <p:nvPr/>
          </p:nvSpPr>
          <p:spPr>
            <a:xfrm>
              <a:off x="5461283" y="3440576"/>
              <a:ext cx="37522" cy="24183"/>
            </a:xfrm>
            <a:custGeom>
              <a:rect b="b" l="l" r="r" t="t"/>
              <a:pathLst>
                <a:path extrusionOk="0" h="1037" w="1609">
                  <a:moveTo>
                    <a:pt x="1" y="0"/>
                  </a:moveTo>
                  <a:lnTo>
                    <a:pt x="1" y="1036"/>
                  </a:lnTo>
                  <a:lnTo>
                    <a:pt x="1608" y="1036"/>
                  </a:lnTo>
                  <a:lnTo>
                    <a:pt x="160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1"/>
            <p:cNvSpPr/>
            <p:nvPr/>
          </p:nvSpPr>
          <p:spPr>
            <a:xfrm>
              <a:off x="5460187" y="3439737"/>
              <a:ext cx="39434" cy="25839"/>
            </a:xfrm>
            <a:custGeom>
              <a:rect b="b" l="l" r="r" t="t"/>
              <a:pathLst>
                <a:path extrusionOk="0" h="1108" w="1691">
                  <a:moveTo>
                    <a:pt x="1619" y="84"/>
                  </a:moveTo>
                  <a:lnTo>
                    <a:pt x="1619" y="1036"/>
                  </a:lnTo>
                  <a:lnTo>
                    <a:pt x="83" y="1036"/>
                  </a:lnTo>
                  <a:lnTo>
                    <a:pt x="83" y="84"/>
                  </a:lnTo>
                  <a:close/>
                  <a:moveTo>
                    <a:pt x="48" y="0"/>
                  </a:moveTo>
                  <a:cubicBezTo>
                    <a:pt x="24" y="0"/>
                    <a:pt x="0" y="24"/>
                    <a:pt x="0" y="36"/>
                  </a:cubicBezTo>
                  <a:lnTo>
                    <a:pt x="0" y="1072"/>
                  </a:lnTo>
                  <a:cubicBezTo>
                    <a:pt x="0" y="1096"/>
                    <a:pt x="24" y="1108"/>
                    <a:pt x="48" y="1108"/>
                  </a:cubicBezTo>
                  <a:lnTo>
                    <a:pt x="1655" y="1108"/>
                  </a:lnTo>
                  <a:cubicBezTo>
                    <a:pt x="1667" y="1108"/>
                    <a:pt x="1691" y="1096"/>
                    <a:pt x="1691" y="1072"/>
                  </a:cubicBezTo>
                  <a:lnTo>
                    <a:pt x="1691" y="36"/>
                  </a:lnTo>
                  <a:cubicBezTo>
                    <a:pt x="1691" y="24"/>
                    <a:pt x="1667" y="0"/>
                    <a:pt x="1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1"/>
            <p:cNvSpPr/>
            <p:nvPr/>
          </p:nvSpPr>
          <p:spPr>
            <a:xfrm>
              <a:off x="5497942" y="3440576"/>
              <a:ext cx="87193" cy="24183"/>
            </a:xfrm>
            <a:custGeom>
              <a:rect b="b" l="l" r="r" t="t"/>
              <a:pathLst>
                <a:path extrusionOk="0" h="1037" w="3739">
                  <a:moveTo>
                    <a:pt x="0" y="0"/>
                  </a:moveTo>
                  <a:lnTo>
                    <a:pt x="0" y="1036"/>
                  </a:lnTo>
                  <a:lnTo>
                    <a:pt x="3739" y="1036"/>
                  </a:lnTo>
                  <a:lnTo>
                    <a:pt x="37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1"/>
            <p:cNvSpPr/>
            <p:nvPr/>
          </p:nvSpPr>
          <p:spPr>
            <a:xfrm>
              <a:off x="5496822" y="3439737"/>
              <a:ext cx="89152" cy="25839"/>
            </a:xfrm>
            <a:custGeom>
              <a:rect b="b" l="l" r="r" t="t"/>
              <a:pathLst>
                <a:path extrusionOk="0" h="1108" w="3823">
                  <a:moveTo>
                    <a:pt x="3751" y="84"/>
                  </a:moveTo>
                  <a:lnTo>
                    <a:pt x="3751" y="1036"/>
                  </a:lnTo>
                  <a:lnTo>
                    <a:pt x="84" y="1036"/>
                  </a:lnTo>
                  <a:lnTo>
                    <a:pt x="84" y="84"/>
                  </a:lnTo>
                  <a:close/>
                  <a:moveTo>
                    <a:pt x="48" y="0"/>
                  </a:moveTo>
                  <a:cubicBezTo>
                    <a:pt x="25" y="0"/>
                    <a:pt x="1" y="24"/>
                    <a:pt x="1" y="36"/>
                  </a:cubicBezTo>
                  <a:lnTo>
                    <a:pt x="1" y="1072"/>
                  </a:lnTo>
                  <a:cubicBezTo>
                    <a:pt x="1" y="1096"/>
                    <a:pt x="25" y="1108"/>
                    <a:pt x="48" y="1108"/>
                  </a:cubicBezTo>
                  <a:lnTo>
                    <a:pt x="3787" y="1108"/>
                  </a:lnTo>
                  <a:cubicBezTo>
                    <a:pt x="3799" y="1108"/>
                    <a:pt x="3823" y="1096"/>
                    <a:pt x="3823" y="1072"/>
                  </a:cubicBezTo>
                  <a:lnTo>
                    <a:pt x="3823" y="36"/>
                  </a:lnTo>
                  <a:cubicBezTo>
                    <a:pt x="3823" y="24"/>
                    <a:pt x="3799" y="0"/>
                    <a:pt x="3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1"/>
            <p:cNvSpPr/>
            <p:nvPr/>
          </p:nvSpPr>
          <p:spPr>
            <a:xfrm>
              <a:off x="5466553" y="3609108"/>
              <a:ext cx="37522" cy="26958"/>
            </a:xfrm>
            <a:custGeom>
              <a:rect b="b" l="l" r="r" t="t"/>
              <a:pathLst>
                <a:path extrusionOk="0" h="1156" w="1609">
                  <a:moveTo>
                    <a:pt x="1" y="0"/>
                  </a:moveTo>
                  <a:lnTo>
                    <a:pt x="1" y="1155"/>
                  </a:lnTo>
                  <a:lnTo>
                    <a:pt x="1608" y="1155"/>
                  </a:lnTo>
                  <a:lnTo>
                    <a:pt x="160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1"/>
            <p:cNvSpPr/>
            <p:nvPr/>
          </p:nvSpPr>
          <p:spPr>
            <a:xfrm>
              <a:off x="5465737" y="3608268"/>
              <a:ext cx="39154" cy="28893"/>
            </a:xfrm>
            <a:custGeom>
              <a:rect b="b" l="l" r="r" t="t"/>
              <a:pathLst>
                <a:path extrusionOk="0" h="1239" w="1679">
                  <a:moveTo>
                    <a:pt x="1608" y="72"/>
                  </a:moveTo>
                  <a:lnTo>
                    <a:pt x="1608" y="1155"/>
                  </a:lnTo>
                  <a:lnTo>
                    <a:pt x="72" y="1155"/>
                  </a:lnTo>
                  <a:lnTo>
                    <a:pt x="72" y="72"/>
                  </a:lnTo>
                  <a:close/>
                  <a:moveTo>
                    <a:pt x="36" y="1"/>
                  </a:moveTo>
                  <a:cubicBezTo>
                    <a:pt x="12" y="1"/>
                    <a:pt x="0" y="12"/>
                    <a:pt x="0" y="36"/>
                  </a:cubicBezTo>
                  <a:lnTo>
                    <a:pt x="0" y="1203"/>
                  </a:lnTo>
                  <a:cubicBezTo>
                    <a:pt x="0" y="1215"/>
                    <a:pt x="12" y="1239"/>
                    <a:pt x="36" y="1239"/>
                  </a:cubicBezTo>
                  <a:lnTo>
                    <a:pt x="1643" y="1239"/>
                  </a:lnTo>
                  <a:cubicBezTo>
                    <a:pt x="1667" y="1239"/>
                    <a:pt x="1679" y="1215"/>
                    <a:pt x="1679" y="1203"/>
                  </a:cubicBezTo>
                  <a:lnTo>
                    <a:pt x="1679" y="36"/>
                  </a:lnTo>
                  <a:cubicBezTo>
                    <a:pt x="1679" y="12"/>
                    <a:pt x="1667" y="1"/>
                    <a:pt x="1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1"/>
            <p:cNvSpPr/>
            <p:nvPr/>
          </p:nvSpPr>
          <p:spPr>
            <a:xfrm>
              <a:off x="5466553" y="3588843"/>
              <a:ext cx="170236" cy="20288"/>
            </a:xfrm>
            <a:custGeom>
              <a:rect b="b" l="l" r="r" t="t"/>
              <a:pathLst>
                <a:path extrusionOk="0" h="870" w="7300">
                  <a:moveTo>
                    <a:pt x="1" y="0"/>
                  </a:moveTo>
                  <a:lnTo>
                    <a:pt x="1" y="869"/>
                  </a:lnTo>
                  <a:lnTo>
                    <a:pt x="7299" y="869"/>
                  </a:lnTo>
                  <a:lnTo>
                    <a:pt x="729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1"/>
            <p:cNvSpPr/>
            <p:nvPr/>
          </p:nvSpPr>
          <p:spPr>
            <a:xfrm>
              <a:off x="5465737" y="3588003"/>
              <a:ext cx="171892" cy="21944"/>
            </a:xfrm>
            <a:custGeom>
              <a:rect b="b" l="l" r="r" t="t"/>
              <a:pathLst>
                <a:path extrusionOk="0" h="941" w="7371">
                  <a:moveTo>
                    <a:pt x="7299" y="72"/>
                  </a:moveTo>
                  <a:lnTo>
                    <a:pt x="7299" y="870"/>
                  </a:lnTo>
                  <a:lnTo>
                    <a:pt x="72" y="870"/>
                  </a:lnTo>
                  <a:lnTo>
                    <a:pt x="72" y="72"/>
                  </a:lnTo>
                  <a:close/>
                  <a:moveTo>
                    <a:pt x="36" y="0"/>
                  </a:moveTo>
                  <a:cubicBezTo>
                    <a:pt x="12" y="0"/>
                    <a:pt x="0" y="12"/>
                    <a:pt x="0" y="36"/>
                  </a:cubicBezTo>
                  <a:lnTo>
                    <a:pt x="0" y="905"/>
                  </a:lnTo>
                  <a:cubicBezTo>
                    <a:pt x="0" y="917"/>
                    <a:pt x="12" y="941"/>
                    <a:pt x="36" y="941"/>
                  </a:cubicBezTo>
                  <a:lnTo>
                    <a:pt x="7334" y="941"/>
                  </a:lnTo>
                  <a:cubicBezTo>
                    <a:pt x="7358" y="941"/>
                    <a:pt x="7370" y="917"/>
                    <a:pt x="7370" y="905"/>
                  </a:cubicBezTo>
                  <a:lnTo>
                    <a:pt x="7370" y="36"/>
                  </a:lnTo>
                  <a:cubicBezTo>
                    <a:pt x="7370" y="12"/>
                    <a:pt x="7358" y="0"/>
                    <a:pt x="7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1"/>
            <p:cNvSpPr/>
            <p:nvPr/>
          </p:nvSpPr>
          <p:spPr>
            <a:xfrm>
              <a:off x="5503212" y="3609108"/>
              <a:ext cx="87217" cy="26958"/>
            </a:xfrm>
            <a:custGeom>
              <a:rect b="b" l="l" r="r" t="t"/>
              <a:pathLst>
                <a:path extrusionOk="0" h="1156" w="3740">
                  <a:moveTo>
                    <a:pt x="1" y="0"/>
                  </a:moveTo>
                  <a:lnTo>
                    <a:pt x="1" y="1155"/>
                  </a:lnTo>
                  <a:lnTo>
                    <a:pt x="3739" y="1155"/>
                  </a:lnTo>
                  <a:lnTo>
                    <a:pt x="37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1"/>
            <p:cNvSpPr/>
            <p:nvPr/>
          </p:nvSpPr>
          <p:spPr>
            <a:xfrm>
              <a:off x="5502093" y="3608268"/>
              <a:ext cx="89152" cy="28893"/>
            </a:xfrm>
            <a:custGeom>
              <a:rect b="b" l="l" r="r" t="t"/>
              <a:pathLst>
                <a:path extrusionOk="0" h="1239" w="3823">
                  <a:moveTo>
                    <a:pt x="3751" y="72"/>
                  </a:moveTo>
                  <a:lnTo>
                    <a:pt x="3751" y="1155"/>
                  </a:lnTo>
                  <a:lnTo>
                    <a:pt x="84" y="1155"/>
                  </a:lnTo>
                  <a:lnTo>
                    <a:pt x="84" y="72"/>
                  </a:lnTo>
                  <a:close/>
                  <a:moveTo>
                    <a:pt x="49" y="1"/>
                  </a:moveTo>
                  <a:cubicBezTo>
                    <a:pt x="25" y="1"/>
                    <a:pt x="1" y="12"/>
                    <a:pt x="1" y="36"/>
                  </a:cubicBezTo>
                  <a:lnTo>
                    <a:pt x="1" y="1203"/>
                  </a:lnTo>
                  <a:cubicBezTo>
                    <a:pt x="1" y="1215"/>
                    <a:pt x="25" y="1239"/>
                    <a:pt x="49" y="1239"/>
                  </a:cubicBezTo>
                  <a:lnTo>
                    <a:pt x="3787" y="1239"/>
                  </a:lnTo>
                  <a:cubicBezTo>
                    <a:pt x="3811" y="1227"/>
                    <a:pt x="3823" y="1215"/>
                    <a:pt x="3823" y="1203"/>
                  </a:cubicBezTo>
                  <a:lnTo>
                    <a:pt x="3823" y="36"/>
                  </a:lnTo>
                  <a:cubicBezTo>
                    <a:pt x="3823" y="12"/>
                    <a:pt x="3799" y="1"/>
                    <a:pt x="3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1"/>
            <p:cNvSpPr/>
            <p:nvPr/>
          </p:nvSpPr>
          <p:spPr>
            <a:xfrm>
              <a:off x="5466553" y="3636322"/>
              <a:ext cx="37522" cy="26935"/>
            </a:xfrm>
            <a:custGeom>
              <a:rect b="b" l="l" r="r" t="t"/>
              <a:pathLst>
                <a:path extrusionOk="0" h="1155" w="1609">
                  <a:moveTo>
                    <a:pt x="1" y="0"/>
                  </a:moveTo>
                  <a:lnTo>
                    <a:pt x="1" y="1155"/>
                  </a:lnTo>
                  <a:lnTo>
                    <a:pt x="1608" y="1155"/>
                  </a:lnTo>
                  <a:lnTo>
                    <a:pt x="160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1"/>
            <p:cNvSpPr/>
            <p:nvPr/>
          </p:nvSpPr>
          <p:spPr>
            <a:xfrm>
              <a:off x="5465737" y="3635482"/>
              <a:ext cx="39154" cy="28893"/>
            </a:xfrm>
            <a:custGeom>
              <a:rect b="b" l="l" r="r" t="t"/>
              <a:pathLst>
                <a:path extrusionOk="0" h="1239" w="1679">
                  <a:moveTo>
                    <a:pt x="1608" y="72"/>
                  </a:moveTo>
                  <a:lnTo>
                    <a:pt x="1608" y="1167"/>
                  </a:lnTo>
                  <a:lnTo>
                    <a:pt x="72" y="1167"/>
                  </a:lnTo>
                  <a:lnTo>
                    <a:pt x="72" y="72"/>
                  </a:lnTo>
                  <a:close/>
                  <a:moveTo>
                    <a:pt x="36" y="0"/>
                  </a:moveTo>
                  <a:cubicBezTo>
                    <a:pt x="12" y="0"/>
                    <a:pt x="0" y="12"/>
                    <a:pt x="0" y="36"/>
                  </a:cubicBezTo>
                  <a:lnTo>
                    <a:pt x="0" y="1203"/>
                  </a:lnTo>
                  <a:cubicBezTo>
                    <a:pt x="0" y="1227"/>
                    <a:pt x="12" y="1239"/>
                    <a:pt x="36" y="1239"/>
                  </a:cubicBezTo>
                  <a:lnTo>
                    <a:pt x="1643" y="1239"/>
                  </a:lnTo>
                  <a:cubicBezTo>
                    <a:pt x="1667" y="1239"/>
                    <a:pt x="1679" y="1227"/>
                    <a:pt x="1679" y="1203"/>
                  </a:cubicBezTo>
                  <a:lnTo>
                    <a:pt x="1679" y="36"/>
                  </a:lnTo>
                  <a:cubicBezTo>
                    <a:pt x="1679" y="12"/>
                    <a:pt x="1667" y="0"/>
                    <a:pt x="16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1"/>
            <p:cNvSpPr/>
            <p:nvPr/>
          </p:nvSpPr>
          <p:spPr>
            <a:xfrm>
              <a:off x="5503212" y="3636322"/>
              <a:ext cx="87217" cy="26935"/>
            </a:xfrm>
            <a:custGeom>
              <a:rect b="b" l="l" r="r" t="t"/>
              <a:pathLst>
                <a:path extrusionOk="0" h="1155" w="3740">
                  <a:moveTo>
                    <a:pt x="1" y="0"/>
                  </a:moveTo>
                  <a:lnTo>
                    <a:pt x="1" y="1155"/>
                  </a:lnTo>
                  <a:lnTo>
                    <a:pt x="3739" y="1155"/>
                  </a:lnTo>
                  <a:lnTo>
                    <a:pt x="37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1"/>
            <p:cNvSpPr/>
            <p:nvPr/>
          </p:nvSpPr>
          <p:spPr>
            <a:xfrm>
              <a:off x="5502093" y="3635482"/>
              <a:ext cx="89152" cy="28893"/>
            </a:xfrm>
            <a:custGeom>
              <a:rect b="b" l="l" r="r" t="t"/>
              <a:pathLst>
                <a:path extrusionOk="0" h="1239" w="3823">
                  <a:moveTo>
                    <a:pt x="3751" y="72"/>
                  </a:moveTo>
                  <a:lnTo>
                    <a:pt x="3751" y="1167"/>
                  </a:lnTo>
                  <a:lnTo>
                    <a:pt x="84" y="1167"/>
                  </a:lnTo>
                  <a:lnTo>
                    <a:pt x="84" y="72"/>
                  </a:lnTo>
                  <a:close/>
                  <a:moveTo>
                    <a:pt x="49" y="0"/>
                  </a:moveTo>
                  <a:cubicBezTo>
                    <a:pt x="25" y="0"/>
                    <a:pt x="1" y="12"/>
                    <a:pt x="1" y="36"/>
                  </a:cubicBezTo>
                  <a:lnTo>
                    <a:pt x="1" y="1203"/>
                  </a:lnTo>
                  <a:cubicBezTo>
                    <a:pt x="1" y="1227"/>
                    <a:pt x="25" y="1239"/>
                    <a:pt x="49" y="1239"/>
                  </a:cubicBezTo>
                  <a:lnTo>
                    <a:pt x="3787" y="1239"/>
                  </a:lnTo>
                  <a:cubicBezTo>
                    <a:pt x="3811" y="1239"/>
                    <a:pt x="3823" y="1227"/>
                    <a:pt x="3823" y="1203"/>
                  </a:cubicBezTo>
                  <a:lnTo>
                    <a:pt x="3823" y="36"/>
                  </a:lnTo>
                  <a:cubicBezTo>
                    <a:pt x="3823" y="12"/>
                    <a:pt x="3799" y="0"/>
                    <a:pt x="3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1"/>
            <p:cNvSpPr/>
            <p:nvPr/>
          </p:nvSpPr>
          <p:spPr>
            <a:xfrm>
              <a:off x="5466553" y="3663233"/>
              <a:ext cx="37522" cy="24183"/>
            </a:xfrm>
            <a:custGeom>
              <a:rect b="b" l="l" r="r" t="t"/>
              <a:pathLst>
                <a:path extrusionOk="0" h="1037" w="1609">
                  <a:moveTo>
                    <a:pt x="1" y="1"/>
                  </a:moveTo>
                  <a:lnTo>
                    <a:pt x="1" y="1037"/>
                  </a:lnTo>
                  <a:lnTo>
                    <a:pt x="1608" y="1037"/>
                  </a:lnTo>
                  <a:lnTo>
                    <a:pt x="160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1"/>
            <p:cNvSpPr/>
            <p:nvPr/>
          </p:nvSpPr>
          <p:spPr>
            <a:xfrm>
              <a:off x="5465737" y="3662417"/>
              <a:ext cx="39154" cy="25839"/>
            </a:xfrm>
            <a:custGeom>
              <a:rect b="b" l="l" r="r" t="t"/>
              <a:pathLst>
                <a:path extrusionOk="0" h="1108" w="1679">
                  <a:moveTo>
                    <a:pt x="1608" y="84"/>
                  </a:moveTo>
                  <a:lnTo>
                    <a:pt x="1608" y="1036"/>
                  </a:lnTo>
                  <a:lnTo>
                    <a:pt x="72" y="1036"/>
                  </a:lnTo>
                  <a:lnTo>
                    <a:pt x="72" y="84"/>
                  </a:lnTo>
                  <a:close/>
                  <a:moveTo>
                    <a:pt x="36" y="0"/>
                  </a:moveTo>
                  <a:cubicBezTo>
                    <a:pt x="12" y="0"/>
                    <a:pt x="0" y="24"/>
                    <a:pt x="0" y="36"/>
                  </a:cubicBezTo>
                  <a:lnTo>
                    <a:pt x="0" y="1072"/>
                  </a:lnTo>
                  <a:cubicBezTo>
                    <a:pt x="0" y="1096"/>
                    <a:pt x="12" y="1108"/>
                    <a:pt x="36" y="1108"/>
                  </a:cubicBezTo>
                  <a:lnTo>
                    <a:pt x="1643" y="1108"/>
                  </a:lnTo>
                  <a:cubicBezTo>
                    <a:pt x="1667" y="1108"/>
                    <a:pt x="1679" y="1096"/>
                    <a:pt x="1679" y="1072"/>
                  </a:cubicBezTo>
                  <a:lnTo>
                    <a:pt x="1679" y="36"/>
                  </a:lnTo>
                  <a:cubicBezTo>
                    <a:pt x="1679" y="24"/>
                    <a:pt x="1667" y="0"/>
                    <a:pt x="16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1"/>
            <p:cNvSpPr/>
            <p:nvPr/>
          </p:nvSpPr>
          <p:spPr>
            <a:xfrm>
              <a:off x="5591221" y="3609108"/>
              <a:ext cx="45567" cy="26958"/>
            </a:xfrm>
            <a:custGeom>
              <a:rect b="b" l="l" r="r" t="t"/>
              <a:pathLst>
                <a:path extrusionOk="0" h="1156" w="1954">
                  <a:moveTo>
                    <a:pt x="1" y="0"/>
                  </a:moveTo>
                  <a:lnTo>
                    <a:pt x="1" y="1155"/>
                  </a:lnTo>
                  <a:lnTo>
                    <a:pt x="1953" y="1155"/>
                  </a:lnTo>
                  <a:lnTo>
                    <a:pt x="195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1"/>
            <p:cNvSpPr/>
            <p:nvPr/>
          </p:nvSpPr>
          <p:spPr>
            <a:xfrm>
              <a:off x="5590405" y="3608268"/>
              <a:ext cx="47223" cy="28893"/>
            </a:xfrm>
            <a:custGeom>
              <a:rect b="b" l="l" r="r" t="t"/>
              <a:pathLst>
                <a:path extrusionOk="0" h="1239" w="2025">
                  <a:moveTo>
                    <a:pt x="1953" y="72"/>
                  </a:moveTo>
                  <a:lnTo>
                    <a:pt x="1953" y="1155"/>
                  </a:lnTo>
                  <a:lnTo>
                    <a:pt x="83" y="1155"/>
                  </a:lnTo>
                  <a:lnTo>
                    <a:pt x="83" y="72"/>
                  </a:lnTo>
                  <a:close/>
                  <a:moveTo>
                    <a:pt x="48" y="1"/>
                  </a:moveTo>
                  <a:cubicBezTo>
                    <a:pt x="24" y="1"/>
                    <a:pt x="0" y="12"/>
                    <a:pt x="0" y="36"/>
                  </a:cubicBezTo>
                  <a:lnTo>
                    <a:pt x="0" y="1203"/>
                  </a:lnTo>
                  <a:cubicBezTo>
                    <a:pt x="0" y="1215"/>
                    <a:pt x="24" y="1239"/>
                    <a:pt x="48" y="1239"/>
                  </a:cubicBezTo>
                  <a:lnTo>
                    <a:pt x="1988" y="1239"/>
                  </a:lnTo>
                  <a:cubicBezTo>
                    <a:pt x="2012" y="1239"/>
                    <a:pt x="2024" y="1215"/>
                    <a:pt x="2024" y="1203"/>
                  </a:cubicBezTo>
                  <a:lnTo>
                    <a:pt x="2024" y="36"/>
                  </a:lnTo>
                  <a:cubicBezTo>
                    <a:pt x="2024" y="12"/>
                    <a:pt x="2012" y="1"/>
                    <a:pt x="1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1"/>
            <p:cNvSpPr/>
            <p:nvPr/>
          </p:nvSpPr>
          <p:spPr>
            <a:xfrm>
              <a:off x="5591221" y="3636322"/>
              <a:ext cx="45567" cy="26935"/>
            </a:xfrm>
            <a:custGeom>
              <a:rect b="b" l="l" r="r" t="t"/>
              <a:pathLst>
                <a:path extrusionOk="0" h="1155" w="1954">
                  <a:moveTo>
                    <a:pt x="1" y="0"/>
                  </a:moveTo>
                  <a:lnTo>
                    <a:pt x="1" y="1155"/>
                  </a:lnTo>
                  <a:lnTo>
                    <a:pt x="1953" y="1155"/>
                  </a:lnTo>
                  <a:lnTo>
                    <a:pt x="195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1"/>
            <p:cNvSpPr/>
            <p:nvPr/>
          </p:nvSpPr>
          <p:spPr>
            <a:xfrm>
              <a:off x="5590405" y="3635482"/>
              <a:ext cx="47223" cy="28893"/>
            </a:xfrm>
            <a:custGeom>
              <a:rect b="b" l="l" r="r" t="t"/>
              <a:pathLst>
                <a:path extrusionOk="0" h="1239" w="2025">
                  <a:moveTo>
                    <a:pt x="1953" y="72"/>
                  </a:moveTo>
                  <a:lnTo>
                    <a:pt x="1953" y="1167"/>
                  </a:lnTo>
                  <a:lnTo>
                    <a:pt x="83" y="1167"/>
                  </a:lnTo>
                  <a:lnTo>
                    <a:pt x="83" y="72"/>
                  </a:lnTo>
                  <a:close/>
                  <a:moveTo>
                    <a:pt x="48" y="0"/>
                  </a:moveTo>
                  <a:cubicBezTo>
                    <a:pt x="24" y="0"/>
                    <a:pt x="0" y="12"/>
                    <a:pt x="0" y="36"/>
                  </a:cubicBezTo>
                  <a:lnTo>
                    <a:pt x="0" y="1203"/>
                  </a:lnTo>
                  <a:cubicBezTo>
                    <a:pt x="0" y="1227"/>
                    <a:pt x="24" y="1239"/>
                    <a:pt x="48" y="1239"/>
                  </a:cubicBezTo>
                  <a:lnTo>
                    <a:pt x="1988" y="1239"/>
                  </a:lnTo>
                  <a:cubicBezTo>
                    <a:pt x="2012" y="1239"/>
                    <a:pt x="2024" y="1227"/>
                    <a:pt x="2024" y="1203"/>
                  </a:cubicBezTo>
                  <a:lnTo>
                    <a:pt x="2024" y="36"/>
                  </a:lnTo>
                  <a:cubicBezTo>
                    <a:pt x="2024" y="12"/>
                    <a:pt x="2012" y="0"/>
                    <a:pt x="19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1"/>
            <p:cNvSpPr/>
            <p:nvPr/>
          </p:nvSpPr>
          <p:spPr>
            <a:xfrm>
              <a:off x="5591221" y="3663233"/>
              <a:ext cx="45567" cy="24183"/>
            </a:xfrm>
            <a:custGeom>
              <a:rect b="b" l="l" r="r" t="t"/>
              <a:pathLst>
                <a:path extrusionOk="0" h="1037" w="1954">
                  <a:moveTo>
                    <a:pt x="1" y="1"/>
                  </a:moveTo>
                  <a:lnTo>
                    <a:pt x="1" y="1037"/>
                  </a:lnTo>
                  <a:lnTo>
                    <a:pt x="1953" y="1037"/>
                  </a:lnTo>
                  <a:lnTo>
                    <a:pt x="1953"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5590405" y="3662417"/>
              <a:ext cx="47223" cy="25839"/>
            </a:xfrm>
            <a:custGeom>
              <a:rect b="b" l="l" r="r" t="t"/>
              <a:pathLst>
                <a:path extrusionOk="0" h="1108" w="2025">
                  <a:moveTo>
                    <a:pt x="1953" y="84"/>
                  </a:moveTo>
                  <a:lnTo>
                    <a:pt x="1953" y="1036"/>
                  </a:lnTo>
                  <a:lnTo>
                    <a:pt x="83" y="1036"/>
                  </a:lnTo>
                  <a:lnTo>
                    <a:pt x="83" y="84"/>
                  </a:lnTo>
                  <a:close/>
                  <a:moveTo>
                    <a:pt x="48" y="0"/>
                  </a:moveTo>
                  <a:cubicBezTo>
                    <a:pt x="24" y="0"/>
                    <a:pt x="0" y="24"/>
                    <a:pt x="0" y="36"/>
                  </a:cubicBezTo>
                  <a:lnTo>
                    <a:pt x="0" y="1072"/>
                  </a:lnTo>
                  <a:cubicBezTo>
                    <a:pt x="0" y="1096"/>
                    <a:pt x="24" y="1108"/>
                    <a:pt x="48" y="1108"/>
                  </a:cubicBezTo>
                  <a:lnTo>
                    <a:pt x="1988" y="1108"/>
                  </a:lnTo>
                  <a:cubicBezTo>
                    <a:pt x="2012" y="1108"/>
                    <a:pt x="2024" y="1096"/>
                    <a:pt x="2024" y="1072"/>
                  </a:cubicBezTo>
                  <a:lnTo>
                    <a:pt x="2024" y="36"/>
                  </a:lnTo>
                  <a:cubicBezTo>
                    <a:pt x="2024" y="24"/>
                    <a:pt x="2012" y="0"/>
                    <a:pt x="19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1"/>
            <p:cNvSpPr/>
            <p:nvPr/>
          </p:nvSpPr>
          <p:spPr>
            <a:xfrm>
              <a:off x="5503212" y="3663233"/>
              <a:ext cx="87217" cy="24183"/>
            </a:xfrm>
            <a:custGeom>
              <a:rect b="b" l="l" r="r" t="t"/>
              <a:pathLst>
                <a:path extrusionOk="0" h="1037" w="3740">
                  <a:moveTo>
                    <a:pt x="1" y="1"/>
                  </a:moveTo>
                  <a:lnTo>
                    <a:pt x="1" y="1037"/>
                  </a:lnTo>
                  <a:lnTo>
                    <a:pt x="3739" y="1037"/>
                  </a:lnTo>
                  <a:lnTo>
                    <a:pt x="373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1"/>
            <p:cNvSpPr/>
            <p:nvPr/>
          </p:nvSpPr>
          <p:spPr>
            <a:xfrm>
              <a:off x="5502093" y="3662417"/>
              <a:ext cx="89152" cy="25839"/>
            </a:xfrm>
            <a:custGeom>
              <a:rect b="b" l="l" r="r" t="t"/>
              <a:pathLst>
                <a:path extrusionOk="0" h="1108" w="3823">
                  <a:moveTo>
                    <a:pt x="3751" y="84"/>
                  </a:moveTo>
                  <a:lnTo>
                    <a:pt x="3751" y="1036"/>
                  </a:lnTo>
                  <a:lnTo>
                    <a:pt x="84" y="1036"/>
                  </a:lnTo>
                  <a:lnTo>
                    <a:pt x="84" y="84"/>
                  </a:lnTo>
                  <a:close/>
                  <a:moveTo>
                    <a:pt x="49" y="0"/>
                  </a:moveTo>
                  <a:cubicBezTo>
                    <a:pt x="25" y="0"/>
                    <a:pt x="1" y="24"/>
                    <a:pt x="1" y="36"/>
                  </a:cubicBezTo>
                  <a:lnTo>
                    <a:pt x="1" y="1072"/>
                  </a:lnTo>
                  <a:cubicBezTo>
                    <a:pt x="1" y="1096"/>
                    <a:pt x="25" y="1108"/>
                    <a:pt x="49" y="1108"/>
                  </a:cubicBezTo>
                  <a:lnTo>
                    <a:pt x="3787" y="1108"/>
                  </a:lnTo>
                  <a:cubicBezTo>
                    <a:pt x="3811" y="1108"/>
                    <a:pt x="3823" y="1096"/>
                    <a:pt x="3823" y="1072"/>
                  </a:cubicBezTo>
                  <a:lnTo>
                    <a:pt x="3823" y="36"/>
                  </a:lnTo>
                  <a:cubicBezTo>
                    <a:pt x="3823" y="24"/>
                    <a:pt x="3799" y="0"/>
                    <a:pt x="3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5395475" y="3416417"/>
              <a:ext cx="75277" cy="43329"/>
            </a:xfrm>
            <a:custGeom>
              <a:rect b="b" l="l" r="r" t="t"/>
              <a:pathLst>
                <a:path extrusionOk="0" h="1858" w="3228">
                  <a:moveTo>
                    <a:pt x="1299" y="0"/>
                  </a:moveTo>
                  <a:lnTo>
                    <a:pt x="1" y="905"/>
                  </a:lnTo>
                  <a:lnTo>
                    <a:pt x="2108" y="1858"/>
                  </a:lnTo>
                  <a:lnTo>
                    <a:pt x="3228" y="798"/>
                  </a:lnTo>
                  <a:lnTo>
                    <a:pt x="1299"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5394658" y="3415577"/>
              <a:ext cx="77492" cy="45008"/>
            </a:xfrm>
            <a:custGeom>
              <a:rect b="b" l="l" r="r" t="t"/>
              <a:pathLst>
                <a:path extrusionOk="0" h="1930" w="3323">
                  <a:moveTo>
                    <a:pt x="1346" y="72"/>
                  </a:moveTo>
                  <a:lnTo>
                    <a:pt x="3203" y="846"/>
                  </a:lnTo>
                  <a:lnTo>
                    <a:pt x="2131" y="1846"/>
                  </a:lnTo>
                  <a:lnTo>
                    <a:pt x="119" y="929"/>
                  </a:lnTo>
                  <a:lnTo>
                    <a:pt x="1346" y="72"/>
                  </a:lnTo>
                  <a:close/>
                  <a:moveTo>
                    <a:pt x="1322" y="1"/>
                  </a:moveTo>
                  <a:lnTo>
                    <a:pt x="24" y="905"/>
                  </a:lnTo>
                  <a:cubicBezTo>
                    <a:pt x="12" y="917"/>
                    <a:pt x="0" y="929"/>
                    <a:pt x="0" y="941"/>
                  </a:cubicBezTo>
                  <a:cubicBezTo>
                    <a:pt x="0" y="953"/>
                    <a:pt x="12" y="965"/>
                    <a:pt x="24" y="977"/>
                  </a:cubicBezTo>
                  <a:lnTo>
                    <a:pt x="2120" y="1929"/>
                  </a:lnTo>
                  <a:lnTo>
                    <a:pt x="2143" y="1929"/>
                  </a:lnTo>
                  <a:cubicBezTo>
                    <a:pt x="2155" y="1929"/>
                    <a:pt x="2167" y="1929"/>
                    <a:pt x="2167" y="1918"/>
                  </a:cubicBezTo>
                  <a:lnTo>
                    <a:pt x="3298" y="870"/>
                  </a:lnTo>
                  <a:cubicBezTo>
                    <a:pt x="3322" y="858"/>
                    <a:pt x="3310" y="822"/>
                    <a:pt x="3286" y="810"/>
                  </a:cubicBezTo>
                  <a:lnTo>
                    <a:pt x="135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1"/>
            <p:cNvSpPr/>
            <p:nvPr/>
          </p:nvSpPr>
          <p:spPr>
            <a:xfrm>
              <a:off x="5395475" y="3437521"/>
              <a:ext cx="49182" cy="69703"/>
            </a:xfrm>
            <a:custGeom>
              <a:rect b="b" l="l" r="r" t="t"/>
              <a:pathLst>
                <a:path extrusionOk="0" h="2989" w="2109">
                  <a:moveTo>
                    <a:pt x="1" y="0"/>
                  </a:moveTo>
                  <a:lnTo>
                    <a:pt x="1" y="2012"/>
                  </a:lnTo>
                  <a:lnTo>
                    <a:pt x="2108" y="2989"/>
                  </a:lnTo>
                  <a:lnTo>
                    <a:pt x="2108" y="953"/>
                  </a:lnTo>
                  <a:lnTo>
                    <a:pt x="1"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1"/>
            <p:cNvSpPr/>
            <p:nvPr/>
          </p:nvSpPr>
          <p:spPr>
            <a:xfrm>
              <a:off x="5394658" y="3436682"/>
              <a:ext cx="50838" cy="71662"/>
            </a:xfrm>
            <a:custGeom>
              <a:rect b="b" l="l" r="r" t="t"/>
              <a:pathLst>
                <a:path extrusionOk="0" h="3073" w="2180">
                  <a:moveTo>
                    <a:pt x="72" y="96"/>
                  </a:moveTo>
                  <a:lnTo>
                    <a:pt x="2108" y="1013"/>
                  </a:lnTo>
                  <a:lnTo>
                    <a:pt x="2108" y="2965"/>
                  </a:lnTo>
                  <a:lnTo>
                    <a:pt x="72" y="2025"/>
                  </a:lnTo>
                  <a:lnTo>
                    <a:pt x="72" y="96"/>
                  </a:lnTo>
                  <a:close/>
                  <a:moveTo>
                    <a:pt x="24" y="0"/>
                  </a:moveTo>
                  <a:cubicBezTo>
                    <a:pt x="12" y="0"/>
                    <a:pt x="0" y="24"/>
                    <a:pt x="0" y="36"/>
                  </a:cubicBezTo>
                  <a:lnTo>
                    <a:pt x="0" y="2060"/>
                  </a:lnTo>
                  <a:cubicBezTo>
                    <a:pt x="0" y="2072"/>
                    <a:pt x="12" y="2084"/>
                    <a:pt x="24" y="2096"/>
                  </a:cubicBezTo>
                  <a:lnTo>
                    <a:pt x="2120" y="3072"/>
                  </a:lnTo>
                  <a:lnTo>
                    <a:pt x="2143" y="3072"/>
                  </a:lnTo>
                  <a:cubicBezTo>
                    <a:pt x="2143" y="3072"/>
                    <a:pt x="2155" y="3060"/>
                    <a:pt x="2155" y="3060"/>
                  </a:cubicBezTo>
                  <a:cubicBezTo>
                    <a:pt x="2167" y="3060"/>
                    <a:pt x="2179" y="3048"/>
                    <a:pt x="2179" y="3037"/>
                  </a:cubicBezTo>
                  <a:lnTo>
                    <a:pt x="2179" y="989"/>
                  </a:lnTo>
                  <a:cubicBezTo>
                    <a:pt x="2179" y="977"/>
                    <a:pt x="2167" y="953"/>
                    <a:pt x="2155" y="953"/>
                  </a:cubicBezTo>
                  <a:lnTo>
                    <a:pt x="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1"/>
            <p:cNvSpPr/>
            <p:nvPr/>
          </p:nvSpPr>
          <p:spPr>
            <a:xfrm>
              <a:off x="5444633" y="3435026"/>
              <a:ext cx="26118" cy="72199"/>
            </a:xfrm>
            <a:custGeom>
              <a:rect b="b" l="l" r="r" t="t"/>
              <a:pathLst>
                <a:path extrusionOk="0" h="3096" w="1120">
                  <a:moveTo>
                    <a:pt x="1120" y="0"/>
                  </a:moveTo>
                  <a:lnTo>
                    <a:pt x="0" y="1060"/>
                  </a:lnTo>
                  <a:lnTo>
                    <a:pt x="0" y="3096"/>
                  </a:lnTo>
                  <a:lnTo>
                    <a:pt x="1048" y="1965"/>
                  </a:lnTo>
                  <a:lnTo>
                    <a:pt x="1120"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1"/>
            <p:cNvSpPr/>
            <p:nvPr/>
          </p:nvSpPr>
          <p:spPr>
            <a:xfrm>
              <a:off x="5443793" y="3434256"/>
              <a:ext cx="27797" cy="74088"/>
            </a:xfrm>
            <a:custGeom>
              <a:rect b="b" l="l" r="r" t="t"/>
              <a:pathLst>
                <a:path extrusionOk="0" h="3177" w="1192">
                  <a:moveTo>
                    <a:pt x="1120" y="128"/>
                  </a:moveTo>
                  <a:lnTo>
                    <a:pt x="1048" y="1986"/>
                  </a:lnTo>
                  <a:lnTo>
                    <a:pt x="72" y="3033"/>
                  </a:lnTo>
                  <a:lnTo>
                    <a:pt x="72" y="1105"/>
                  </a:lnTo>
                  <a:lnTo>
                    <a:pt x="1120" y="128"/>
                  </a:lnTo>
                  <a:close/>
                  <a:moveTo>
                    <a:pt x="1151" y="0"/>
                  </a:moveTo>
                  <a:cubicBezTo>
                    <a:pt x="1144" y="0"/>
                    <a:pt x="1138" y="3"/>
                    <a:pt x="1132" y="9"/>
                  </a:cubicBezTo>
                  <a:lnTo>
                    <a:pt x="13" y="1057"/>
                  </a:lnTo>
                  <a:cubicBezTo>
                    <a:pt x="1" y="1069"/>
                    <a:pt x="1" y="1081"/>
                    <a:pt x="1" y="1093"/>
                  </a:cubicBezTo>
                  <a:lnTo>
                    <a:pt x="1" y="3141"/>
                  </a:lnTo>
                  <a:cubicBezTo>
                    <a:pt x="1" y="3152"/>
                    <a:pt x="1" y="3164"/>
                    <a:pt x="24" y="3176"/>
                  </a:cubicBezTo>
                  <a:lnTo>
                    <a:pt x="36" y="3176"/>
                  </a:lnTo>
                  <a:cubicBezTo>
                    <a:pt x="48" y="3176"/>
                    <a:pt x="60" y="3176"/>
                    <a:pt x="60" y="3164"/>
                  </a:cubicBezTo>
                  <a:lnTo>
                    <a:pt x="1108" y="2033"/>
                  </a:lnTo>
                  <a:cubicBezTo>
                    <a:pt x="1108" y="2021"/>
                    <a:pt x="1120" y="2009"/>
                    <a:pt x="1120" y="2009"/>
                  </a:cubicBezTo>
                  <a:lnTo>
                    <a:pt x="1191" y="45"/>
                  </a:lnTo>
                  <a:cubicBezTo>
                    <a:pt x="1191" y="33"/>
                    <a:pt x="1191" y="9"/>
                    <a:pt x="1179" y="9"/>
                  </a:cubicBezTo>
                  <a:cubicBezTo>
                    <a:pt x="1167" y="3"/>
                    <a:pt x="1158" y="0"/>
                    <a:pt x="11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1"/>
            <p:cNvSpPr/>
            <p:nvPr/>
          </p:nvSpPr>
          <p:spPr>
            <a:xfrm>
              <a:off x="5579001" y="3435026"/>
              <a:ext cx="62218" cy="35820"/>
            </a:xfrm>
            <a:custGeom>
              <a:rect b="b" l="l" r="r" t="t"/>
              <a:pathLst>
                <a:path extrusionOk="0" h="1536" w="2668">
                  <a:moveTo>
                    <a:pt x="1073" y="0"/>
                  </a:moveTo>
                  <a:lnTo>
                    <a:pt x="1" y="750"/>
                  </a:lnTo>
                  <a:lnTo>
                    <a:pt x="1739" y="1536"/>
                  </a:lnTo>
                  <a:lnTo>
                    <a:pt x="2668" y="667"/>
                  </a:lnTo>
                  <a:lnTo>
                    <a:pt x="1073"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1"/>
            <p:cNvSpPr/>
            <p:nvPr/>
          </p:nvSpPr>
          <p:spPr>
            <a:xfrm>
              <a:off x="5578185" y="3434466"/>
              <a:ext cx="64153" cy="37429"/>
            </a:xfrm>
            <a:custGeom>
              <a:rect b="b" l="l" r="r" t="t"/>
              <a:pathLst>
                <a:path extrusionOk="0" h="1605" w="2751">
                  <a:moveTo>
                    <a:pt x="1119" y="60"/>
                  </a:moveTo>
                  <a:lnTo>
                    <a:pt x="2632" y="703"/>
                  </a:lnTo>
                  <a:lnTo>
                    <a:pt x="1762" y="1512"/>
                  </a:lnTo>
                  <a:lnTo>
                    <a:pt x="107" y="762"/>
                  </a:lnTo>
                  <a:lnTo>
                    <a:pt x="1119" y="60"/>
                  </a:lnTo>
                  <a:close/>
                  <a:moveTo>
                    <a:pt x="1096" y="0"/>
                  </a:moveTo>
                  <a:lnTo>
                    <a:pt x="24" y="750"/>
                  </a:lnTo>
                  <a:cubicBezTo>
                    <a:pt x="0" y="762"/>
                    <a:pt x="0" y="798"/>
                    <a:pt x="24" y="810"/>
                  </a:cubicBezTo>
                  <a:lnTo>
                    <a:pt x="1762" y="1596"/>
                  </a:lnTo>
                  <a:lnTo>
                    <a:pt x="1774" y="1596"/>
                  </a:lnTo>
                  <a:cubicBezTo>
                    <a:pt x="1780" y="1602"/>
                    <a:pt x="1786" y="1605"/>
                    <a:pt x="1792" y="1605"/>
                  </a:cubicBezTo>
                  <a:cubicBezTo>
                    <a:pt x="1798" y="1605"/>
                    <a:pt x="1804" y="1602"/>
                    <a:pt x="1810" y="1596"/>
                  </a:cubicBezTo>
                  <a:lnTo>
                    <a:pt x="2739" y="727"/>
                  </a:lnTo>
                  <a:cubicBezTo>
                    <a:pt x="2739" y="715"/>
                    <a:pt x="2751" y="703"/>
                    <a:pt x="2751" y="691"/>
                  </a:cubicBezTo>
                  <a:cubicBezTo>
                    <a:pt x="2739" y="679"/>
                    <a:pt x="2739" y="667"/>
                    <a:pt x="2727" y="667"/>
                  </a:cubicBezTo>
                  <a:lnTo>
                    <a:pt x="11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1"/>
            <p:cNvSpPr/>
            <p:nvPr/>
          </p:nvSpPr>
          <p:spPr>
            <a:xfrm>
              <a:off x="5579001" y="3452516"/>
              <a:ext cx="40577" cy="57764"/>
            </a:xfrm>
            <a:custGeom>
              <a:rect b="b" l="l" r="r" t="t"/>
              <a:pathLst>
                <a:path extrusionOk="0" h="2477" w="1740">
                  <a:moveTo>
                    <a:pt x="1" y="0"/>
                  </a:moveTo>
                  <a:lnTo>
                    <a:pt x="1" y="1667"/>
                  </a:lnTo>
                  <a:lnTo>
                    <a:pt x="1739" y="2477"/>
                  </a:lnTo>
                  <a:lnTo>
                    <a:pt x="1739" y="786"/>
                  </a:lnTo>
                  <a:lnTo>
                    <a:pt x="1"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1"/>
            <p:cNvSpPr/>
            <p:nvPr/>
          </p:nvSpPr>
          <p:spPr>
            <a:xfrm>
              <a:off x="5578185" y="3451746"/>
              <a:ext cx="42209" cy="59373"/>
            </a:xfrm>
            <a:custGeom>
              <a:rect b="b" l="l" r="r" t="t"/>
              <a:pathLst>
                <a:path extrusionOk="0" h="2546" w="1810">
                  <a:moveTo>
                    <a:pt x="72" y="105"/>
                  </a:moveTo>
                  <a:lnTo>
                    <a:pt x="1739" y="843"/>
                  </a:lnTo>
                  <a:lnTo>
                    <a:pt x="1739" y="2450"/>
                  </a:lnTo>
                  <a:lnTo>
                    <a:pt x="72" y="1676"/>
                  </a:lnTo>
                  <a:lnTo>
                    <a:pt x="72" y="105"/>
                  </a:lnTo>
                  <a:close/>
                  <a:moveTo>
                    <a:pt x="30" y="0"/>
                  </a:moveTo>
                  <a:cubicBezTo>
                    <a:pt x="24" y="0"/>
                    <a:pt x="18" y="3"/>
                    <a:pt x="12" y="9"/>
                  </a:cubicBezTo>
                  <a:cubicBezTo>
                    <a:pt x="0" y="9"/>
                    <a:pt x="0" y="21"/>
                    <a:pt x="0" y="45"/>
                  </a:cubicBezTo>
                  <a:lnTo>
                    <a:pt x="0" y="1712"/>
                  </a:lnTo>
                  <a:cubicBezTo>
                    <a:pt x="0" y="1724"/>
                    <a:pt x="12" y="1736"/>
                    <a:pt x="24" y="1748"/>
                  </a:cubicBezTo>
                  <a:lnTo>
                    <a:pt x="1762" y="2545"/>
                  </a:lnTo>
                  <a:lnTo>
                    <a:pt x="1798" y="2545"/>
                  </a:lnTo>
                  <a:cubicBezTo>
                    <a:pt x="1810" y="2533"/>
                    <a:pt x="1810" y="2522"/>
                    <a:pt x="1810" y="2510"/>
                  </a:cubicBezTo>
                  <a:lnTo>
                    <a:pt x="1810" y="831"/>
                  </a:lnTo>
                  <a:cubicBezTo>
                    <a:pt x="1810" y="819"/>
                    <a:pt x="1798" y="795"/>
                    <a:pt x="1786" y="795"/>
                  </a:cubicBezTo>
                  <a:lnTo>
                    <a:pt x="48" y="9"/>
                  </a:lnTo>
                  <a:cubicBezTo>
                    <a:pt x="42" y="3"/>
                    <a:pt x="36" y="0"/>
                    <a:pt x="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1"/>
            <p:cNvSpPr/>
            <p:nvPr/>
          </p:nvSpPr>
          <p:spPr>
            <a:xfrm>
              <a:off x="5619554" y="3450557"/>
              <a:ext cx="21664" cy="59723"/>
            </a:xfrm>
            <a:custGeom>
              <a:rect b="b" l="l" r="r" t="t"/>
              <a:pathLst>
                <a:path extrusionOk="0" h="2561" w="929">
                  <a:moveTo>
                    <a:pt x="929" y="1"/>
                  </a:moveTo>
                  <a:lnTo>
                    <a:pt x="0" y="870"/>
                  </a:lnTo>
                  <a:lnTo>
                    <a:pt x="0" y="2561"/>
                  </a:lnTo>
                  <a:lnTo>
                    <a:pt x="869" y="1620"/>
                  </a:lnTo>
                  <a:lnTo>
                    <a:pt x="92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1"/>
            <p:cNvSpPr/>
            <p:nvPr/>
          </p:nvSpPr>
          <p:spPr>
            <a:xfrm>
              <a:off x="5618715" y="3449811"/>
              <a:ext cx="23343" cy="61308"/>
            </a:xfrm>
            <a:custGeom>
              <a:rect b="b" l="l" r="r" t="t"/>
              <a:pathLst>
                <a:path extrusionOk="0" h="2629" w="1001">
                  <a:moveTo>
                    <a:pt x="929" y="128"/>
                  </a:moveTo>
                  <a:lnTo>
                    <a:pt x="858" y="1652"/>
                  </a:lnTo>
                  <a:lnTo>
                    <a:pt x="72" y="2509"/>
                  </a:lnTo>
                  <a:lnTo>
                    <a:pt x="72" y="914"/>
                  </a:lnTo>
                  <a:lnTo>
                    <a:pt x="929" y="128"/>
                  </a:lnTo>
                  <a:close/>
                  <a:moveTo>
                    <a:pt x="959" y="0"/>
                  </a:moveTo>
                  <a:cubicBezTo>
                    <a:pt x="953" y="0"/>
                    <a:pt x="947" y="3"/>
                    <a:pt x="941" y="9"/>
                  </a:cubicBezTo>
                  <a:lnTo>
                    <a:pt x="12" y="878"/>
                  </a:lnTo>
                  <a:cubicBezTo>
                    <a:pt x="1" y="878"/>
                    <a:pt x="1" y="890"/>
                    <a:pt x="1" y="902"/>
                  </a:cubicBezTo>
                  <a:lnTo>
                    <a:pt x="1" y="2593"/>
                  </a:lnTo>
                  <a:cubicBezTo>
                    <a:pt x="1" y="2605"/>
                    <a:pt x="12" y="2628"/>
                    <a:pt x="24" y="2628"/>
                  </a:cubicBezTo>
                  <a:lnTo>
                    <a:pt x="60" y="2628"/>
                  </a:lnTo>
                  <a:lnTo>
                    <a:pt x="929" y="1688"/>
                  </a:lnTo>
                  <a:cubicBezTo>
                    <a:pt x="929" y="1676"/>
                    <a:pt x="941" y="1676"/>
                    <a:pt x="941" y="1664"/>
                  </a:cubicBezTo>
                  <a:lnTo>
                    <a:pt x="1001" y="45"/>
                  </a:lnTo>
                  <a:cubicBezTo>
                    <a:pt x="1001" y="21"/>
                    <a:pt x="1001" y="9"/>
                    <a:pt x="977" y="9"/>
                  </a:cubicBezTo>
                  <a:cubicBezTo>
                    <a:pt x="971" y="3"/>
                    <a:pt x="965" y="0"/>
                    <a:pt x="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1"/>
            <p:cNvSpPr/>
            <p:nvPr/>
          </p:nvSpPr>
          <p:spPr>
            <a:xfrm>
              <a:off x="5599290" y="3413922"/>
              <a:ext cx="37499" cy="21664"/>
            </a:xfrm>
            <a:custGeom>
              <a:rect b="b" l="l" r="r" t="t"/>
              <a:pathLst>
                <a:path extrusionOk="0" h="929" w="1608">
                  <a:moveTo>
                    <a:pt x="643" y="0"/>
                  </a:moveTo>
                  <a:lnTo>
                    <a:pt x="0" y="453"/>
                  </a:lnTo>
                  <a:lnTo>
                    <a:pt x="1048" y="929"/>
                  </a:lnTo>
                  <a:lnTo>
                    <a:pt x="1607" y="405"/>
                  </a:lnTo>
                  <a:lnTo>
                    <a:pt x="643"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1"/>
            <p:cNvSpPr/>
            <p:nvPr/>
          </p:nvSpPr>
          <p:spPr>
            <a:xfrm>
              <a:off x="5598450" y="3413362"/>
              <a:ext cx="39457" cy="23343"/>
            </a:xfrm>
            <a:custGeom>
              <a:rect b="b" l="l" r="r" t="t"/>
              <a:pathLst>
                <a:path extrusionOk="0" h="1001" w="1692">
                  <a:moveTo>
                    <a:pt x="691" y="72"/>
                  </a:moveTo>
                  <a:lnTo>
                    <a:pt x="1584" y="441"/>
                  </a:lnTo>
                  <a:lnTo>
                    <a:pt x="1084" y="905"/>
                  </a:lnTo>
                  <a:lnTo>
                    <a:pt x="108" y="477"/>
                  </a:lnTo>
                  <a:lnTo>
                    <a:pt x="691" y="72"/>
                  </a:lnTo>
                  <a:close/>
                  <a:moveTo>
                    <a:pt x="667" y="0"/>
                  </a:moveTo>
                  <a:lnTo>
                    <a:pt x="24" y="453"/>
                  </a:lnTo>
                  <a:cubicBezTo>
                    <a:pt x="12" y="465"/>
                    <a:pt x="0" y="477"/>
                    <a:pt x="0" y="489"/>
                  </a:cubicBezTo>
                  <a:cubicBezTo>
                    <a:pt x="12" y="500"/>
                    <a:pt x="12" y="512"/>
                    <a:pt x="24" y="512"/>
                  </a:cubicBezTo>
                  <a:lnTo>
                    <a:pt x="1072" y="989"/>
                  </a:lnTo>
                  <a:lnTo>
                    <a:pt x="1084" y="989"/>
                  </a:lnTo>
                  <a:cubicBezTo>
                    <a:pt x="1096" y="1000"/>
                    <a:pt x="1108" y="1000"/>
                    <a:pt x="1120" y="1000"/>
                  </a:cubicBezTo>
                  <a:lnTo>
                    <a:pt x="1679" y="477"/>
                  </a:lnTo>
                  <a:cubicBezTo>
                    <a:pt x="1691" y="465"/>
                    <a:pt x="1691" y="453"/>
                    <a:pt x="1691" y="441"/>
                  </a:cubicBezTo>
                  <a:cubicBezTo>
                    <a:pt x="1691" y="429"/>
                    <a:pt x="1679" y="417"/>
                    <a:pt x="1667" y="405"/>
                  </a:cubicBezTo>
                  <a:lnTo>
                    <a:pt x="7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1"/>
            <p:cNvSpPr/>
            <p:nvPr/>
          </p:nvSpPr>
          <p:spPr>
            <a:xfrm>
              <a:off x="5599290" y="3424462"/>
              <a:ext cx="24439" cy="35003"/>
            </a:xfrm>
            <a:custGeom>
              <a:rect b="b" l="l" r="r" t="t"/>
              <a:pathLst>
                <a:path extrusionOk="0" h="1501" w="1048">
                  <a:moveTo>
                    <a:pt x="0" y="1"/>
                  </a:moveTo>
                  <a:lnTo>
                    <a:pt x="0" y="1013"/>
                  </a:lnTo>
                  <a:lnTo>
                    <a:pt x="1048" y="1501"/>
                  </a:lnTo>
                  <a:lnTo>
                    <a:pt x="1048" y="477"/>
                  </a:lnTo>
                  <a:lnTo>
                    <a:pt x="0"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1"/>
            <p:cNvSpPr/>
            <p:nvPr/>
          </p:nvSpPr>
          <p:spPr>
            <a:xfrm>
              <a:off x="5598450" y="3423693"/>
              <a:ext cx="26118" cy="36612"/>
            </a:xfrm>
            <a:custGeom>
              <a:rect b="b" l="l" r="r" t="t"/>
              <a:pathLst>
                <a:path extrusionOk="0" h="1570" w="1120">
                  <a:moveTo>
                    <a:pt x="72" y="81"/>
                  </a:moveTo>
                  <a:lnTo>
                    <a:pt x="1048" y="534"/>
                  </a:lnTo>
                  <a:lnTo>
                    <a:pt x="1048" y="1474"/>
                  </a:lnTo>
                  <a:lnTo>
                    <a:pt x="72" y="1022"/>
                  </a:lnTo>
                  <a:lnTo>
                    <a:pt x="72" y="81"/>
                  </a:lnTo>
                  <a:close/>
                  <a:moveTo>
                    <a:pt x="42" y="1"/>
                  </a:moveTo>
                  <a:cubicBezTo>
                    <a:pt x="36" y="1"/>
                    <a:pt x="30" y="4"/>
                    <a:pt x="24" y="10"/>
                  </a:cubicBezTo>
                  <a:cubicBezTo>
                    <a:pt x="12" y="10"/>
                    <a:pt x="0" y="22"/>
                    <a:pt x="0" y="34"/>
                  </a:cubicBezTo>
                  <a:lnTo>
                    <a:pt x="0" y="1046"/>
                  </a:lnTo>
                  <a:cubicBezTo>
                    <a:pt x="0" y="1058"/>
                    <a:pt x="12" y="1081"/>
                    <a:pt x="24" y="1081"/>
                  </a:cubicBezTo>
                  <a:lnTo>
                    <a:pt x="1072" y="1570"/>
                  </a:lnTo>
                  <a:lnTo>
                    <a:pt x="1108" y="1570"/>
                  </a:lnTo>
                  <a:cubicBezTo>
                    <a:pt x="1120" y="1570"/>
                    <a:pt x="1120" y="1558"/>
                    <a:pt x="1120" y="1546"/>
                  </a:cubicBezTo>
                  <a:lnTo>
                    <a:pt x="1120" y="510"/>
                  </a:lnTo>
                  <a:cubicBezTo>
                    <a:pt x="1120" y="498"/>
                    <a:pt x="1108" y="486"/>
                    <a:pt x="1096" y="486"/>
                  </a:cubicBezTo>
                  <a:lnTo>
                    <a:pt x="60" y="10"/>
                  </a:lnTo>
                  <a:cubicBezTo>
                    <a:pt x="54" y="4"/>
                    <a:pt x="48" y="1"/>
                    <a:pt x="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1"/>
            <p:cNvSpPr/>
            <p:nvPr/>
          </p:nvSpPr>
          <p:spPr>
            <a:xfrm>
              <a:off x="5623705" y="3423343"/>
              <a:ext cx="13083" cy="36123"/>
            </a:xfrm>
            <a:custGeom>
              <a:rect b="b" l="l" r="r" t="t"/>
              <a:pathLst>
                <a:path extrusionOk="0" h="1549" w="561">
                  <a:moveTo>
                    <a:pt x="560" y="1"/>
                  </a:moveTo>
                  <a:lnTo>
                    <a:pt x="1" y="525"/>
                  </a:lnTo>
                  <a:lnTo>
                    <a:pt x="1" y="1549"/>
                  </a:lnTo>
                  <a:lnTo>
                    <a:pt x="525" y="977"/>
                  </a:lnTo>
                  <a:lnTo>
                    <a:pt x="560"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1"/>
            <p:cNvSpPr/>
            <p:nvPr/>
          </p:nvSpPr>
          <p:spPr>
            <a:xfrm>
              <a:off x="5622889" y="3422597"/>
              <a:ext cx="14738" cy="37708"/>
            </a:xfrm>
            <a:custGeom>
              <a:rect b="b" l="l" r="r" t="t"/>
              <a:pathLst>
                <a:path extrusionOk="0" h="1617" w="632">
                  <a:moveTo>
                    <a:pt x="560" y="128"/>
                  </a:moveTo>
                  <a:lnTo>
                    <a:pt x="524" y="997"/>
                  </a:lnTo>
                  <a:lnTo>
                    <a:pt x="72" y="1486"/>
                  </a:lnTo>
                  <a:lnTo>
                    <a:pt x="72" y="581"/>
                  </a:lnTo>
                  <a:lnTo>
                    <a:pt x="560" y="128"/>
                  </a:lnTo>
                  <a:close/>
                  <a:moveTo>
                    <a:pt x="589" y="0"/>
                  </a:moveTo>
                  <a:cubicBezTo>
                    <a:pt x="584" y="0"/>
                    <a:pt x="578" y="3"/>
                    <a:pt x="572" y="9"/>
                  </a:cubicBezTo>
                  <a:lnTo>
                    <a:pt x="12" y="533"/>
                  </a:lnTo>
                  <a:cubicBezTo>
                    <a:pt x="0" y="545"/>
                    <a:pt x="0" y="557"/>
                    <a:pt x="0" y="557"/>
                  </a:cubicBezTo>
                  <a:lnTo>
                    <a:pt x="0" y="1581"/>
                  </a:lnTo>
                  <a:cubicBezTo>
                    <a:pt x="0" y="1593"/>
                    <a:pt x="12" y="1617"/>
                    <a:pt x="24" y="1617"/>
                  </a:cubicBezTo>
                  <a:lnTo>
                    <a:pt x="60" y="1617"/>
                  </a:lnTo>
                  <a:lnTo>
                    <a:pt x="584" y="1045"/>
                  </a:lnTo>
                  <a:cubicBezTo>
                    <a:pt x="595" y="1045"/>
                    <a:pt x="595" y="1033"/>
                    <a:pt x="595" y="1021"/>
                  </a:cubicBezTo>
                  <a:lnTo>
                    <a:pt x="631" y="45"/>
                  </a:lnTo>
                  <a:cubicBezTo>
                    <a:pt x="631" y="33"/>
                    <a:pt x="631" y="9"/>
                    <a:pt x="607" y="9"/>
                  </a:cubicBezTo>
                  <a:cubicBezTo>
                    <a:pt x="601" y="3"/>
                    <a:pt x="595" y="0"/>
                    <a:pt x="5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1"/>
            <p:cNvSpPr/>
            <p:nvPr/>
          </p:nvSpPr>
          <p:spPr>
            <a:xfrm>
              <a:off x="5479892" y="3574385"/>
              <a:ext cx="22784" cy="13083"/>
            </a:xfrm>
            <a:custGeom>
              <a:rect b="b" l="l" r="r" t="t"/>
              <a:pathLst>
                <a:path extrusionOk="0" h="561" w="977">
                  <a:moveTo>
                    <a:pt x="393" y="1"/>
                  </a:moveTo>
                  <a:lnTo>
                    <a:pt x="0" y="275"/>
                  </a:lnTo>
                  <a:lnTo>
                    <a:pt x="631" y="561"/>
                  </a:lnTo>
                  <a:lnTo>
                    <a:pt x="977" y="251"/>
                  </a:lnTo>
                  <a:lnTo>
                    <a:pt x="393"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5479053" y="3573639"/>
              <a:ext cx="24463" cy="14785"/>
            </a:xfrm>
            <a:custGeom>
              <a:rect b="b" l="l" r="r" t="t"/>
              <a:pathLst>
                <a:path extrusionOk="0" h="634" w="1049">
                  <a:moveTo>
                    <a:pt x="429" y="81"/>
                  </a:moveTo>
                  <a:lnTo>
                    <a:pt x="941" y="295"/>
                  </a:lnTo>
                  <a:lnTo>
                    <a:pt x="667" y="557"/>
                  </a:lnTo>
                  <a:lnTo>
                    <a:pt x="108" y="307"/>
                  </a:lnTo>
                  <a:lnTo>
                    <a:pt x="429" y="81"/>
                  </a:lnTo>
                  <a:close/>
                  <a:moveTo>
                    <a:pt x="423" y="0"/>
                  </a:moveTo>
                  <a:cubicBezTo>
                    <a:pt x="417" y="0"/>
                    <a:pt x="411" y="3"/>
                    <a:pt x="406" y="9"/>
                  </a:cubicBezTo>
                  <a:lnTo>
                    <a:pt x="13" y="283"/>
                  </a:lnTo>
                  <a:cubicBezTo>
                    <a:pt x="1" y="295"/>
                    <a:pt x="1" y="307"/>
                    <a:pt x="1" y="319"/>
                  </a:cubicBezTo>
                  <a:cubicBezTo>
                    <a:pt x="1" y="331"/>
                    <a:pt x="13" y="343"/>
                    <a:pt x="25" y="343"/>
                  </a:cubicBezTo>
                  <a:lnTo>
                    <a:pt x="656" y="628"/>
                  </a:lnTo>
                  <a:lnTo>
                    <a:pt x="667" y="628"/>
                  </a:lnTo>
                  <a:cubicBezTo>
                    <a:pt x="671" y="632"/>
                    <a:pt x="675" y="634"/>
                    <a:pt x="679" y="634"/>
                  </a:cubicBezTo>
                  <a:cubicBezTo>
                    <a:pt x="687" y="634"/>
                    <a:pt x="695" y="628"/>
                    <a:pt x="703" y="628"/>
                  </a:cubicBezTo>
                  <a:lnTo>
                    <a:pt x="1037" y="307"/>
                  </a:lnTo>
                  <a:cubicBezTo>
                    <a:pt x="1048" y="307"/>
                    <a:pt x="1048" y="295"/>
                    <a:pt x="1048" y="271"/>
                  </a:cubicBezTo>
                  <a:cubicBezTo>
                    <a:pt x="1048" y="259"/>
                    <a:pt x="1037" y="259"/>
                    <a:pt x="1025" y="247"/>
                  </a:cubicBezTo>
                  <a:lnTo>
                    <a:pt x="441" y="9"/>
                  </a:lnTo>
                  <a:cubicBezTo>
                    <a:pt x="435" y="3"/>
                    <a:pt x="429" y="0"/>
                    <a:pt x="4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5479892" y="3580774"/>
              <a:ext cx="14738" cy="21128"/>
            </a:xfrm>
            <a:custGeom>
              <a:rect b="b" l="l" r="r" t="t"/>
              <a:pathLst>
                <a:path extrusionOk="0" h="906" w="632">
                  <a:moveTo>
                    <a:pt x="0" y="1"/>
                  </a:moveTo>
                  <a:lnTo>
                    <a:pt x="0" y="608"/>
                  </a:lnTo>
                  <a:lnTo>
                    <a:pt x="631" y="906"/>
                  </a:lnTo>
                  <a:lnTo>
                    <a:pt x="631" y="287"/>
                  </a:lnTo>
                  <a:lnTo>
                    <a:pt x="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5479053" y="3579958"/>
              <a:ext cx="16697" cy="22784"/>
            </a:xfrm>
            <a:custGeom>
              <a:rect b="b" l="l" r="r" t="t"/>
              <a:pathLst>
                <a:path extrusionOk="0" h="977" w="716">
                  <a:moveTo>
                    <a:pt x="72" y="95"/>
                  </a:moveTo>
                  <a:lnTo>
                    <a:pt x="632" y="345"/>
                  </a:lnTo>
                  <a:lnTo>
                    <a:pt x="632" y="881"/>
                  </a:lnTo>
                  <a:lnTo>
                    <a:pt x="72" y="619"/>
                  </a:lnTo>
                  <a:lnTo>
                    <a:pt x="72" y="95"/>
                  </a:lnTo>
                  <a:close/>
                  <a:moveTo>
                    <a:pt x="13" y="0"/>
                  </a:moveTo>
                  <a:cubicBezTo>
                    <a:pt x="13" y="12"/>
                    <a:pt x="1" y="24"/>
                    <a:pt x="1" y="36"/>
                  </a:cubicBezTo>
                  <a:lnTo>
                    <a:pt x="1" y="643"/>
                  </a:lnTo>
                  <a:cubicBezTo>
                    <a:pt x="1" y="667"/>
                    <a:pt x="13" y="679"/>
                    <a:pt x="25" y="679"/>
                  </a:cubicBezTo>
                  <a:lnTo>
                    <a:pt x="656" y="976"/>
                  </a:lnTo>
                  <a:lnTo>
                    <a:pt x="691" y="976"/>
                  </a:lnTo>
                  <a:cubicBezTo>
                    <a:pt x="703" y="965"/>
                    <a:pt x="703" y="953"/>
                    <a:pt x="703" y="941"/>
                  </a:cubicBezTo>
                  <a:lnTo>
                    <a:pt x="703" y="322"/>
                  </a:lnTo>
                  <a:cubicBezTo>
                    <a:pt x="715" y="310"/>
                    <a:pt x="703" y="298"/>
                    <a:pt x="691" y="286"/>
                  </a:cubicBezTo>
                  <a:lnTo>
                    <a:pt x="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1"/>
            <p:cNvSpPr/>
            <p:nvPr/>
          </p:nvSpPr>
          <p:spPr>
            <a:xfrm>
              <a:off x="5494607" y="3580238"/>
              <a:ext cx="8069" cy="21664"/>
            </a:xfrm>
            <a:custGeom>
              <a:rect b="b" l="l" r="r" t="t"/>
              <a:pathLst>
                <a:path extrusionOk="0" h="929" w="346">
                  <a:moveTo>
                    <a:pt x="346" y="0"/>
                  </a:moveTo>
                  <a:lnTo>
                    <a:pt x="0" y="310"/>
                  </a:lnTo>
                  <a:lnTo>
                    <a:pt x="0" y="929"/>
                  </a:lnTo>
                  <a:lnTo>
                    <a:pt x="322" y="583"/>
                  </a:lnTo>
                  <a:lnTo>
                    <a:pt x="3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1"/>
            <p:cNvSpPr/>
            <p:nvPr/>
          </p:nvSpPr>
          <p:spPr>
            <a:xfrm>
              <a:off x="5493768" y="3579468"/>
              <a:ext cx="9748" cy="23483"/>
            </a:xfrm>
            <a:custGeom>
              <a:rect b="b" l="l" r="r" t="t"/>
              <a:pathLst>
                <a:path extrusionOk="0" h="1007" w="418">
                  <a:moveTo>
                    <a:pt x="334" y="116"/>
                  </a:moveTo>
                  <a:lnTo>
                    <a:pt x="322" y="605"/>
                  </a:lnTo>
                  <a:lnTo>
                    <a:pt x="72" y="866"/>
                  </a:lnTo>
                  <a:lnTo>
                    <a:pt x="72" y="366"/>
                  </a:lnTo>
                  <a:lnTo>
                    <a:pt x="334" y="116"/>
                  </a:lnTo>
                  <a:close/>
                  <a:moveTo>
                    <a:pt x="376" y="0"/>
                  </a:moveTo>
                  <a:cubicBezTo>
                    <a:pt x="370" y="0"/>
                    <a:pt x="364" y="3"/>
                    <a:pt x="358" y="9"/>
                  </a:cubicBezTo>
                  <a:lnTo>
                    <a:pt x="13" y="319"/>
                  </a:lnTo>
                  <a:cubicBezTo>
                    <a:pt x="13" y="331"/>
                    <a:pt x="1" y="343"/>
                    <a:pt x="1" y="354"/>
                  </a:cubicBezTo>
                  <a:lnTo>
                    <a:pt x="1" y="962"/>
                  </a:lnTo>
                  <a:cubicBezTo>
                    <a:pt x="1" y="986"/>
                    <a:pt x="13" y="997"/>
                    <a:pt x="25" y="997"/>
                  </a:cubicBezTo>
                  <a:lnTo>
                    <a:pt x="36" y="997"/>
                  </a:lnTo>
                  <a:cubicBezTo>
                    <a:pt x="42" y="1003"/>
                    <a:pt x="48" y="1006"/>
                    <a:pt x="54" y="1006"/>
                  </a:cubicBezTo>
                  <a:cubicBezTo>
                    <a:pt x="60" y="1006"/>
                    <a:pt x="66" y="1003"/>
                    <a:pt x="72" y="997"/>
                  </a:cubicBezTo>
                  <a:lnTo>
                    <a:pt x="382" y="664"/>
                  </a:lnTo>
                  <a:cubicBezTo>
                    <a:pt x="394" y="652"/>
                    <a:pt x="394" y="640"/>
                    <a:pt x="394" y="640"/>
                  </a:cubicBezTo>
                  <a:lnTo>
                    <a:pt x="417" y="45"/>
                  </a:lnTo>
                  <a:cubicBezTo>
                    <a:pt x="417" y="21"/>
                    <a:pt x="406" y="9"/>
                    <a:pt x="394" y="9"/>
                  </a:cubicBezTo>
                  <a:cubicBezTo>
                    <a:pt x="388" y="3"/>
                    <a:pt x="382" y="0"/>
                    <a:pt x="3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5511257" y="3574385"/>
              <a:ext cx="22807" cy="13083"/>
            </a:xfrm>
            <a:custGeom>
              <a:rect b="b" l="l" r="r" t="t"/>
              <a:pathLst>
                <a:path extrusionOk="0" h="561" w="978">
                  <a:moveTo>
                    <a:pt x="394" y="1"/>
                  </a:moveTo>
                  <a:lnTo>
                    <a:pt x="1" y="275"/>
                  </a:lnTo>
                  <a:lnTo>
                    <a:pt x="644" y="561"/>
                  </a:lnTo>
                  <a:lnTo>
                    <a:pt x="977" y="251"/>
                  </a:lnTo>
                  <a:lnTo>
                    <a:pt x="39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5510441" y="3573639"/>
              <a:ext cx="24439" cy="14785"/>
            </a:xfrm>
            <a:custGeom>
              <a:rect b="b" l="l" r="r" t="t"/>
              <a:pathLst>
                <a:path extrusionOk="0" h="634" w="1048">
                  <a:moveTo>
                    <a:pt x="441" y="81"/>
                  </a:moveTo>
                  <a:lnTo>
                    <a:pt x="941" y="295"/>
                  </a:lnTo>
                  <a:lnTo>
                    <a:pt x="667" y="557"/>
                  </a:lnTo>
                  <a:lnTo>
                    <a:pt x="119" y="307"/>
                  </a:lnTo>
                  <a:lnTo>
                    <a:pt x="441" y="81"/>
                  </a:lnTo>
                  <a:close/>
                  <a:moveTo>
                    <a:pt x="423" y="0"/>
                  </a:moveTo>
                  <a:cubicBezTo>
                    <a:pt x="417" y="0"/>
                    <a:pt x="411" y="3"/>
                    <a:pt x="405" y="9"/>
                  </a:cubicBezTo>
                  <a:lnTo>
                    <a:pt x="24" y="283"/>
                  </a:lnTo>
                  <a:cubicBezTo>
                    <a:pt x="12" y="295"/>
                    <a:pt x="0" y="307"/>
                    <a:pt x="0" y="319"/>
                  </a:cubicBezTo>
                  <a:cubicBezTo>
                    <a:pt x="0" y="331"/>
                    <a:pt x="12" y="343"/>
                    <a:pt x="24" y="343"/>
                  </a:cubicBezTo>
                  <a:lnTo>
                    <a:pt x="655" y="628"/>
                  </a:lnTo>
                  <a:lnTo>
                    <a:pt x="679" y="628"/>
                  </a:lnTo>
                  <a:cubicBezTo>
                    <a:pt x="679" y="632"/>
                    <a:pt x="680" y="634"/>
                    <a:pt x="682" y="634"/>
                  </a:cubicBezTo>
                  <a:cubicBezTo>
                    <a:pt x="687" y="634"/>
                    <a:pt x="695" y="628"/>
                    <a:pt x="703" y="628"/>
                  </a:cubicBezTo>
                  <a:lnTo>
                    <a:pt x="1036" y="307"/>
                  </a:lnTo>
                  <a:cubicBezTo>
                    <a:pt x="1048" y="307"/>
                    <a:pt x="1048" y="295"/>
                    <a:pt x="1048" y="271"/>
                  </a:cubicBezTo>
                  <a:cubicBezTo>
                    <a:pt x="1048" y="259"/>
                    <a:pt x="1036" y="259"/>
                    <a:pt x="1024" y="247"/>
                  </a:cubicBezTo>
                  <a:lnTo>
                    <a:pt x="441" y="9"/>
                  </a:lnTo>
                  <a:cubicBezTo>
                    <a:pt x="435" y="3"/>
                    <a:pt x="429" y="0"/>
                    <a:pt x="4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5511257" y="3580774"/>
              <a:ext cx="15018" cy="21128"/>
            </a:xfrm>
            <a:custGeom>
              <a:rect b="b" l="l" r="r" t="t"/>
              <a:pathLst>
                <a:path extrusionOk="0" h="906" w="644">
                  <a:moveTo>
                    <a:pt x="1" y="1"/>
                  </a:moveTo>
                  <a:lnTo>
                    <a:pt x="1" y="608"/>
                  </a:lnTo>
                  <a:lnTo>
                    <a:pt x="644" y="906"/>
                  </a:lnTo>
                  <a:lnTo>
                    <a:pt x="644" y="28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1"/>
            <p:cNvSpPr/>
            <p:nvPr/>
          </p:nvSpPr>
          <p:spPr>
            <a:xfrm>
              <a:off x="5510441" y="3579958"/>
              <a:ext cx="16674" cy="22784"/>
            </a:xfrm>
            <a:custGeom>
              <a:rect b="b" l="l" r="r" t="t"/>
              <a:pathLst>
                <a:path extrusionOk="0" h="977" w="715">
                  <a:moveTo>
                    <a:pt x="83" y="95"/>
                  </a:moveTo>
                  <a:lnTo>
                    <a:pt x="643" y="345"/>
                  </a:lnTo>
                  <a:lnTo>
                    <a:pt x="643" y="881"/>
                  </a:lnTo>
                  <a:lnTo>
                    <a:pt x="83" y="619"/>
                  </a:lnTo>
                  <a:lnTo>
                    <a:pt x="83" y="95"/>
                  </a:lnTo>
                  <a:close/>
                  <a:moveTo>
                    <a:pt x="24" y="0"/>
                  </a:moveTo>
                  <a:cubicBezTo>
                    <a:pt x="12" y="12"/>
                    <a:pt x="0" y="24"/>
                    <a:pt x="0" y="36"/>
                  </a:cubicBezTo>
                  <a:lnTo>
                    <a:pt x="0" y="643"/>
                  </a:lnTo>
                  <a:cubicBezTo>
                    <a:pt x="0" y="667"/>
                    <a:pt x="12" y="679"/>
                    <a:pt x="24" y="679"/>
                  </a:cubicBezTo>
                  <a:lnTo>
                    <a:pt x="655" y="976"/>
                  </a:lnTo>
                  <a:lnTo>
                    <a:pt x="691" y="976"/>
                  </a:lnTo>
                  <a:cubicBezTo>
                    <a:pt x="703" y="965"/>
                    <a:pt x="714" y="953"/>
                    <a:pt x="714" y="941"/>
                  </a:cubicBezTo>
                  <a:lnTo>
                    <a:pt x="714" y="322"/>
                  </a:lnTo>
                  <a:cubicBezTo>
                    <a:pt x="714" y="310"/>
                    <a:pt x="703" y="298"/>
                    <a:pt x="691" y="286"/>
                  </a:cubicBezTo>
                  <a:lnTo>
                    <a:pt x="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5526252" y="3580238"/>
              <a:ext cx="7812" cy="21664"/>
            </a:xfrm>
            <a:custGeom>
              <a:rect b="b" l="l" r="r" t="t"/>
              <a:pathLst>
                <a:path extrusionOk="0" h="929" w="335">
                  <a:moveTo>
                    <a:pt x="334" y="0"/>
                  </a:moveTo>
                  <a:lnTo>
                    <a:pt x="1" y="310"/>
                  </a:lnTo>
                  <a:lnTo>
                    <a:pt x="1" y="929"/>
                  </a:lnTo>
                  <a:lnTo>
                    <a:pt x="310" y="583"/>
                  </a:lnTo>
                  <a:lnTo>
                    <a:pt x="33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5525156" y="3579468"/>
              <a:ext cx="9724" cy="23483"/>
            </a:xfrm>
            <a:custGeom>
              <a:rect b="b" l="l" r="r" t="t"/>
              <a:pathLst>
                <a:path extrusionOk="0" h="1007" w="417">
                  <a:moveTo>
                    <a:pt x="345" y="116"/>
                  </a:moveTo>
                  <a:lnTo>
                    <a:pt x="322" y="605"/>
                  </a:lnTo>
                  <a:lnTo>
                    <a:pt x="83" y="866"/>
                  </a:lnTo>
                  <a:lnTo>
                    <a:pt x="83" y="366"/>
                  </a:lnTo>
                  <a:lnTo>
                    <a:pt x="345" y="116"/>
                  </a:lnTo>
                  <a:close/>
                  <a:moveTo>
                    <a:pt x="375" y="0"/>
                  </a:moveTo>
                  <a:cubicBezTo>
                    <a:pt x="369" y="0"/>
                    <a:pt x="363" y="3"/>
                    <a:pt x="357" y="9"/>
                  </a:cubicBezTo>
                  <a:lnTo>
                    <a:pt x="12" y="319"/>
                  </a:lnTo>
                  <a:cubicBezTo>
                    <a:pt x="12" y="331"/>
                    <a:pt x="0" y="343"/>
                    <a:pt x="0" y="354"/>
                  </a:cubicBezTo>
                  <a:lnTo>
                    <a:pt x="0" y="962"/>
                  </a:lnTo>
                  <a:cubicBezTo>
                    <a:pt x="0" y="986"/>
                    <a:pt x="12" y="997"/>
                    <a:pt x="24" y="997"/>
                  </a:cubicBezTo>
                  <a:lnTo>
                    <a:pt x="48" y="997"/>
                  </a:lnTo>
                  <a:cubicBezTo>
                    <a:pt x="48" y="1003"/>
                    <a:pt x="51" y="1006"/>
                    <a:pt x="55" y="1006"/>
                  </a:cubicBezTo>
                  <a:cubicBezTo>
                    <a:pt x="60" y="1006"/>
                    <a:pt x="66" y="1003"/>
                    <a:pt x="72" y="997"/>
                  </a:cubicBezTo>
                  <a:lnTo>
                    <a:pt x="381" y="664"/>
                  </a:lnTo>
                  <a:cubicBezTo>
                    <a:pt x="393" y="652"/>
                    <a:pt x="393" y="640"/>
                    <a:pt x="393" y="640"/>
                  </a:cubicBezTo>
                  <a:lnTo>
                    <a:pt x="417" y="45"/>
                  </a:lnTo>
                  <a:cubicBezTo>
                    <a:pt x="417" y="21"/>
                    <a:pt x="417" y="9"/>
                    <a:pt x="393" y="9"/>
                  </a:cubicBezTo>
                  <a:cubicBezTo>
                    <a:pt x="387" y="3"/>
                    <a:pt x="381" y="0"/>
                    <a:pt x="3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5583735" y="3681003"/>
              <a:ext cx="60819" cy="34747"/>
            </a:xfrm>
            <a:custGeom>
              <a:rect b="b" l="l" r="r" t="t"/>
              <a:pathLst>
                <a:path extrusionOk="0" h="1490" w="2608">
                  <a:moveTo>
                    <a:pt x="1048" y="1"/>
                  </a:moveTo>
                  <a:lnTo>
                    <a:pt x="0" y="727"/>
                  </a:lnTo>
                  <a:lnTo>
                    <a:pt x="1691" y="1489"/>
                  </a:lnTo>
                  <a:lnTo>
                    <a:pt x="2608" y="644"/>
                  </a:lnTo>
                  <a:lnTo>
                    <a:pt x="1048"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5582896" y="3680186"/>
              <a:ext cx="62498" cy="36379"/>
            </a:xfrm>
            <a:custGeom>
              <a:rect b="b" l="l" r="r" t="t"/>
              <a:pathLst>
                <a:path extrusionOk="0" h="1560" w="2680">
                  <a:moveTo>
                    <a:pt x="1084" y="72"/>
                  </a:moveTo>
                  <a:lnTo>
                    <a:pt x="2572" y="691"/>
                  </a:lnTo>
                  <a:lnTo>
                    <a:pt x="1727" y="1477"/>
                  </a:lnTo>
                  <a:lnTo>
                    <a:pt x="120" y="750"/>
                  </a:lnTo>
                  <a:lnTo>
                    <a:pt x="1084" y="72"/>
                  </a:lnTo>
                  <a:close/>
                  <a:moveTo>
                    <a:pt x="1060" y="0"/>
                  </a:moveTo>
                  <a:lnTo>
                    <a:pt x="13" y="727"/>
                  </a:lnTo>
                  <a:cubicBezTo>
                    <a:pt x="1" y="738"/>
                    <a:pt x="1" y="750"/>
                    <a:pt x="1" y="762"/>
                  </a:cubicBezTo>
                  <a:cubicBezTo>
                    <a:pt x="1" y="774"/>
                    <a:pt x="13" y="786"/>
                    <a:pt x="24" y="798"/>
                  </a:cubicBezTo>
                  <a:lnTo>
                    <a:pt x="1715" y="1560"/>
                  </a:lnTo>
                  <a:lnTo>
                    <a:pt x="1751" y="1560"/>
                  </a:lnTo>
                  <a:lnTo>
                    <a:pt x="2656" y="715"/>
                  </a:lnTo>
                  <a:cubicBezTo>
                    <a:pt x="2680" y="691"/>
                    <a:pt x="2680" y="667"/>
                    <a:pt x="2644" y="655"/>
                  </a:cubicBezTo>
                  <a:lnTo>
                    <a:pt x="10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p:nvPr/>
          </p:nvSpPr>
          <p:spPr>
            <a:xfrm>
              <a:off x="5583735" y="3697956"/>
              <a:ext cx="39457" cy="56388"/>
            </a:xfrm>
            <a:custGeom>
              <a:rect b="b" l="l" r="r" t="t"/>
              <a:pathLst>
                <a:path extrusionOk="0" h="2418" w="1692">
                  <a:moveTo>
                    <a:pt x="0" y="0"/>
                  </a:moveTo>
                  <a:lnTo>
                    <a:pt x="0" y="1631"/>
                  </a:lnTo>
                  <a:lnTo>
                    <a:pt x="1691" y="2417"/>
                  </a:lnTo>
                  <a:lnTo>
                    <a:pt x="1691" y="762"/>
                  </a:lnTo>
                  <a:lnTo>
                    <a:pt x="0"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1"/>
            <p:cNvSpPr/>
            <p:nvPr/>
          </p:nvSpPr>
          <p:spPr>
            <a:xfrm>
              <a:off x="5582896" y="3697116"/>
              <a:ext cx="41393" cy="58043"/>
            </a:xfrm>
            <a:custGeom>
              <a:rect b="b" l="l" r="r" t="t"/>
              <a:pathLst>
                <a:path extrusionOk="0" h="2489" w="1775">
                  <a:moveTo>
                    <a:pt x="72" y="96"/>
                  </a:moveTo>
                  <a:lnTo>
                    <a:pt x="1691" y="834"/>
                  </a:lnTo>
                  <a:lnTo>
                    <a:pt x="1691" y="2382"/>
                  </a:lnTo>
                  <a:lnTo>
                    <a:pt x="72" y="1644"/>
                  </a:lnTo>
                  <a:lnTo>
                    <a:pt x="72" y="96"/>
                  </a:lnTo>
                  <a:close/>
                  <a:moveTo>
                    <a:pt x="24" y="1"/>
                  </a:moveTo>
                  <a:cubicBezTo>
                    <a:pt x="13" y="12"/>
                    <a:pt x="1" y="24"/>
                    <a:pt x="1" y="36"/>
                  </a:cubicBezTo>
                  <a:lnTo>
                    <a:pt x="1" y="1667"/>
                  </a:lnTo>
                  <a:cubicBezTo>
                    <a:pt x="1" y="1679"/>
                    <a:pt x="13" y="1691"/>
                    <a:pt x="24" y="1703"/>
                  </a:cubicBezTo>
                  <a:lnTo>
                    <a:pt x="1715" y="2489"/>
                  </a:lnTo>
                  <a:lnTo>
                    <a:pt x="1751" y="2489"/>
                  </a:lnTo>
                  <a:cubicBezTo>
                    <a:pt x="1763" y="2477"/>
                    <a:pt x="1775" y="2465"/>
                    <a:pt x="1775" y="2453"/>
                  </a:cubicBezTo>
                  <a:lnTo>
                    <a:pt x="1775" y="798"/>
                  </a:lnTo>
                  <a:cubicBezTo>
                    <a:pt x="1763" y="786"/>
                    <a:pt x="1763" y="774"/>
                    <a:pt x="1751" y="774"/>
                  </a:cubicBezTo>
                  <a:lnTo>
                    <a:pt x="6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1"/>
            <p:cNvSpPr/>
            <p:nvPr/>
          </p:nvSpPr>
          <p:spPr>
            <a:xfrm>
              <a:off x="5623169" y="3695997"/>
              <a:ext cx="21384" cy="58347"/>
            </a:xfrm>
            <a:custGeom>
              <a:rect b="b" l="l" r="r" t="t"/>
              <a:pathLst>
                <a:path extrusionOk="0" h="2502" w="917">
                  <a:moveTo>
                    <a:pt x="917" y="1"/>
                  </a:moveTo>
                  <a:lnTo>
                    <a:pt x="0" y="846"/>
                  </a:lnTo>
                  <a:lnTo>
                    <a:pt x="0" y="2501"/>
                  </a:lnTo>
                  <a:lnTo>
                    <a:pt x="845" y="1584"/>
                  </a:lnTo>
                  <a:lnTo>
                    <a:pt x="917"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1"/>
            <p:cNvSpPr/>
            <p:nvPr/>
          </p:nvSpPr>
          <p:spPr>
            <a:xfrm>
              <a:off x="5622330" y="3695158"/>
              <a:ext cx="23063" cy="60002"/>
            </a:xfrm>
            <a:custGeom>
              <a:rect b="b" l="l" r="r" t="t"/>
              <a:pathLst>
                <a:path extrusionOk="0" h="2573" w="989">
                  <a:moveTo>
                    <a:pt x="905" y="132"/>
                  </a:moveTo>
                  <a:lnTo>
                    <a:pt x="846" y="1609"/>
                  </a:lnTo>
                  <a:lnTo>
                    <a:pt x="84" y="2442"/>
                  </a:lnTo>
                  <a:lnTo>
                    <a:pt x="84" y="906"/>
                  </a:lnTo>
                  <a:lnTo>
                    <a:pt x="905" y="132"/>
                  </a:lnTo>
                  <a:close/>
                  <a:moveTo>
                    <a:pt x="948" y="1"/>
                  </a:moveTo>
                  <a:cubicBezTo>
                    <a:pt x="937" y="1"/>
                    <a:pt x="926" y="5"/>
                    <a:pt x="917" y="13"/>
                  </a:cubicBezTo>
                  <a:lnTo>
                    <a:pt x="12" y="858"/>
                  </a:lnTo>
                  <a:cubicBezTo>
                    <a:pt x="12" y="858"/>
                    <a:pt x="0" y="870"/>
                    <a:pt x="0" y="882"/>
                  </a:cubicBezTo>
                  <a:lnTo>
                    <a:pt x="0" y="2537"/>
                  </a:lnTo>
                  <a:cubicBezTo>
                    <a:pt x="0" y="2549"/>
                    <a:pt x="12" y="2561"/>
                    <a:pt x="24" y="2573"/>
                  </a:cubicBezTo>
                  <a:lnTo>
                    <a:pt x="36" y="2573"/>
                  </a:lnTo>
                  <a:cubicBezTo>
                    <a:pt x="48" y="2573"/>
                    <a:pt x="60" y="2561"/>
                    <a:pt x="72" y="2561"/>
                  </a:cubicBezTo>
                  <a:lnTo>
                    <a:pt x="917" y="1644"/>
                  </a:lnTo>
                  <a:cubicBezTo>
                    <a:pt x="917" y="1632"/>
                    <a:pt x="917" y="1632"/>
                    <a:pt x="917" y="1620"/>
                  </a:cubicBezTo>
                  <a:lnTo>
                    <a:pt x="989" y="37"/>
                  </a:lnTo>
                  <a:cubicBezTo>
                    <a:pt x="989" y="14"/>
                    <a:pt x="969" y="1"/>
                    <a:pt x="9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1"/>
            <p:cNvSpPr/>
            <p:nvPr/>
          </p:nvSpPr>
          <p:spPr>
            <a:xfrm>
              <a:off x="5599010" y="3725170"/>
              <a:ext cx="37778" cy="21664"/>
            </a:xfrm>
            <a:custGeom>
              <a:rect b="b" l="l" r="r" t="t"/>
              <a:pathLst>
                <a:path extrusionOk="0" h="929" w="1620">
                  <a:moveTo>
                    <a:pt x="655" y="0"/>
                  </a:moveTo>
                  <a:lnTo>
                    <a:pt x="0" y="452"/>
                  </a:lnTo>
                  <a:lnTo>
                    <a:pt x="1060" y="929"/>
                  </a:lnTo>
                  <a:lnTo>
                    <a:pt x="1619" y="405"/>
                  </a:lnTo>
                  <a:lnTo>
                    <a:pt x="655"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1"/>
            <p:cNvSpPr/>
            <p:nvPr/>
          </p:nvSpPr>
          <p:spPr>
            <a:xfrm>
              <a:off x="5597890" y="3724401"/>
              <a:ext cx="40017" cy="23553"/>
            </a:xfrm>
            <a:custGeom>
              <a:rect b="b" l="l" r="r" t="t"/>
              <a:pathLst>
                <a:path extrusionOk="0" h="1010" w="1716">
                  <a:moveTo>
                    <a:pt x="715" y="81"/>
                  </a:moveTo>
                  <a:lnTo>
                    <a:pt x="1608" y="450"/>
                  </a:lnTo>
                  <a:lnTo>
                    <a:pt x="1096" y="926"/>
                  </a:lnTo>
                  <a:lnTo>
                    <a:pt x="120" y="485"/>
                  </a:lnTo>
                  <a:lnTo>
                    <a:pt x="715" y="81"/>
                  </a:lnTo>
                  <a:close/>
                  <a:moveTo>
                    <a:pt x="697" y="0"/>
                  </a:moveTo>
                  <a:cubicBezTo>
                    <a:pt x="691" y="0"/>
                    <a:pt x="685" y="3"/>
                    <a:pt x="679" y="9"/>
                  </a:cubicBezTo>
                  <a:lnTo>
                    <a:pt x="24" y="462"/>
                  </a:lnTo>
                  <a:cubicBezTo>
                    <a:pt x="12" y="474"/>
                    <a:pt x="1" y="485"/>
                    <a:pt x="12" y="497"/>
                  </a:cubicBezTo>
                  <a:cubicBezTo>
                    <a:pt x="12" y="509"/>
                    <a:pt x="12" y="521"/>
                    <a:pt x="24" y="521"/>
                  </a:cubicBezTo>
                  <a:lnTo>
                    <a:pt x="1084" y="1009"/>
                  </a:lnTo>
                  <a:lnTo>
                    <a:pt x="1108" y="1009"/>
                  </a:lnTo>
                  <a:cubicBezTo>
                    <a:pt x="1108" y="1009"/>
                    <a:pt x="1120" y="997"/>
                    <a:pt x="1132" y="997"/>
                  </a:cubicBezTo>
                  <a:lnTo>
                    <a:pt x="1691" y="474"/>
                  </a:lnTo>
                  <a:cubicBezTo>
                    <a:pt x="1703" y="462"/>
                    <a:pt x="1715" y="450"/>
                    <a:pt x="1703" y="438"/>
                  </a:cubicBezTo>
                  <a:cubicBezTo>
                    <a:pt x="1703" y="426"/>
                    <a:pt x="1691" y="414"/>
                    <a:pt x="1691" y="414"/>
                  </a:cubicBezTo>
                  <a:lnTo>
                    <a:pt x="715" y="9"/>
                  </a:lnTo>
                  <a:cubicBezTo>
                    <a:pt x="709" y="3"/>
                    <a:pt x="703" y="0"/>
                    <a:pt x="6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1"/>
            <p:cNvSpPr/>
            <p:nvPr/>
          </p:nvSpPr>
          <p:spPr>
            <a:xfrm>
              <a:off x="5599010" y="3735711"/>
              <a:ext cx="24719" cy="35283"/>
            </a:xfrm>
            <a:custGeom>
              <a:rect b="b" l="l" r="r" t="t"/>
              <a:pathLst>
                <a:path extrusionOk="0" h="1513" w="1060">
                  <a:moveTo>
                    <a:pt x="0" y="0"/>
                  </a:moveTo>
                  <a:lnTo>
                    <a:pt x="0" y="1024"/>
                  </a:lnTo>
                  <a:lnTo>
                    <a:pt x="1060" y="1513"/>
                  </a:lnTo>
                  <a:lnTo>
                    <a:pt x="1060" y="477"/>
                  </a:lnTo>
                  <a:lnTo>
                    <a:pt x="0"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1"/>
            <p:cNvSpPr/>
            <p:nvPr/>
          </p:nvSpPr>
          <p:spPr>
            <a:xfrm>
              <a:off x="5597890" y="3735151"/>
              <a:ext cx="26678" cy="36962"/>
            </a:xfrm>
            <a:custGeom>
              <a:rect b="b" l="l" r="r" t="t"/>
              <a:pathLst>
                <a:path extrusionOk="0" h="1585" w="1144">
                  <a:moveTo>
                    <a:pt x="84" y="96"/>
                  </a:moveTo>
                  <a:lnTo>
                    <a:pt x="1072" y="536"/>
                  </a:lnTo>
                  <a:lnTo>
                    <a:pt x="1072" y="1489"/>
                  </a:lnTo>
                  <a:lnTo>
                    <a:pt x="84" y="1025"/>
                  </a:lnTo>
                  <a:lnTo>
                    <a:pt x="84" y="96"/>
                  </a:lnTo>
                  <a:close/>
                  <a:moveTo>
                    <a:pt x="24" y="1"/>
                  </a:moveTo>
                  <a:cubicBezTo>
                    <a:pt x="12" y="13"/>
                    <a:pt x="12" y="24"/>
                    <a:pt x="12" y="36"/>
                  </a:cubicBezTo>
                  <a:lnTo>
                    <a:pt x="12" y="1048"/>
                  </a:lnTo>
                  <a:cubicBezTo>
                    <a:pt x="1" y="1072"/>
                    <a:pt x="12" y="1084"/>
                    <a:pt x="24" y="1084"/>
                  </a:cubicBezTo>
                  <a:lnTo>
                    <a:pt x="1084" y="1584"/>
                  </a:lnTo>
                  <a:lnTo>
                    <a:pt x="1120" y="1584"/>
                  </a:lnTo>
                  <a:cubicBezTo>
                    <a:pt x="1132" y="1572"/>
                    <a:pt x="1144" y="1560"/>
                    <a:pt x="1144" y="1548"/>
                  </a:cubicBezTo>
                  <a:lnTo>
                    <a:pt x="1144" y="513"/>
                  </a:lnTo>
                  <a:cubicBezTo>
                    <a:pt x="1144" y="501"/>
                    <a:pt x="1132" y="489"/>
                    <a:pt x="1120" y="477"/>
                  </a:cubicBezTo>
                  <a:lnTo>
                    <a:pt x="6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5623705" y="3734591"/>
              <a:ext cx="13083" cy="36403"/>
            </a:xfrm>
            <a:custGeom>
              <a:rect b="b" l="l" r="r" t="t"/>
              <a:pathLst>
                <a:path extrusionOk="0" h="1561" w="561">
                  <a:moveTo>
                    <a:pt x="560" y="1"/>
                  </a:moveTo>
                  <a:lnTo>
                    <a:pt x="1" y="525"/>
                  </a:lnTo>
                  <a:lnTo>
                    <a:pt x="1" y="1561"/>
                  </a:lnTo>
                  <a:lnTo>
                    <a:pt x="525" y="989"/>
                  </a:lnTo>
                  <a:lnTo>
                    <a:pt x="560"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1"/>
            <p:cNvSpPr/>
            <p:nvPr/>
          </p:nvSpPr>
          <p:spPr>
            <a:xfrm>
              <a:off x="5622609" y="3733845"/>
              <a:ext cx="15018" cy="38268"/>
            </a:xfrm>
            <a:custGeom>
              <a:rect b="b" l="l" r="r" t="t"/>
              <a:pathLst>
                <a:path extrusionOk="0" h="1641" w="644">
                  <a:moveTo>
                    <a:pt x="560" y="128"/>
                  </a:moveTo>
                  <a:lnTo>
                    <a:pt x="524" y="1009"/>
                  </a:lnTo>
                  <a:lnTo>
                    <a:pt x="84" y="1509"/>
                  </a:lnTo>
                  <a:lnTo>
                    <a:pt x="84" y="581"/>
                  </a:lnTo>
                  <a:lnTo>
                    <a:pt x="560" y="128"/>
                  </a:lnTo>
                  <a:close/>
                  <a:moveTo>
                    <a:pt x="601" y="0"/>
                  </a:moveTo>
                  <a:cubicBezTo>
                    <a:pt x="596" y="0"/>
                    <a:pt x="590" y="3"/>
                    <a:pt x="584" y="9"/>
                  </a:cubicBezTo>
                  <a:lnTo>
                    <a:pt x="24" y="533"/>
                  </a:lnTo>
                  <a:cubicBezTo>
                    <a:pt x="12" y="545"/>
                    <a:pt x="12" y="557"/>
                    <a:pt x="12" y="569"/>
                  </a:cubicBezTo>
                  <a:lnTo>
                    <a:pt x="12" y="1604"/>
                  </a:lnTo>
                  <a:cubicBezTo>
                    <a:pt x="0" y="1616"/>
                    <a:pt x="12" y="1628"/>
                    <a:pt x="36" y="1640"/>
                  </a:cubicBezTo>
                  <a:lnTo>
                    <a:pt x="48" y="1640"/>
                  </a:lnTo>
                  <a:cubicBezTo>
                    <a:pt x="48" y="1640"/>
                    <a:pt x="60" y="1628"/>
                    <a:pt x="72" y="1628"/>
                  </a:cubicBezTo>
                  <a:lnTo>
                    <a:pt x="596" y="1057"/>
                  </a:lnTo>
                  <a:cubicBezTo>
                    <a:pt x="607" y="1045"/>
                    <a:pt x="607" y="1033"/>
                    <a:pt x="607" y="1033"/>
                  </a:cubicBezTo>
                  <a:lnTo>
                    <a:pt x="643" y="45"/>
                  </a:lnTo>
                  <a:cubicBezTo>
                    <a:pt x="643" y="21"/>
                    <a:pt x="643" y="9"/>
                    <a:pt x="619" y="9"/>
                  </a:cubicBezTo>
                  <a:cubicBezTo>
                    <a:pt x="613" y="3"/>
                    <a:pt x="607" y="0"/>
                    <a:pt x="6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1"/>
            <p:cNvSpPr/>
            <p:nvPr/>
          </p:nvSpPr>
          <p:spPr>
            <a:xfrm>
              <a:off x="3619067" y="3481665"/>
              <a:ext cx="96918" cy="55828"/>
            </a:xfrm>
            <a:custGeom>
              <a:rect b="b" l="l" r="r" t="t"/>
              <a:pathLst>
                <a:path extrusionOk="0" h="2394" w="4156">
                  <a:moveTo>
                    <a:pt x="1680" y="0"/>
                  </a:moveTo>
                  <a:lnTo>
                    <a:pt x="1" y="1167"/>
                  </a:lnTo>
                  <a:lnTo>
                    <a:pt x="2703" y="2393"/>
                  </a:lnTo>
                  <a:lnTo>
                    <a:pt x="4156" y="1036"/>
                  </a:lnTo>
                  <a:lnTo>
                    <a:pt x="1680"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p:nvPr/>
          </p:nvSpPr>
          <p:spPr>
            <a:xfrm>
              <a:off x="3619067" y="3508880"/>
              <a:ext cx="63057" cy="89969"/>
            </a:xfrm>
            <a:custGeom>
              <a:rect b="b" l="l" r="r" t="t"/>
              <a:pathLst>
                <a:path extrusionOk="0" h="3858" w="2704">
                  <a:moveTo>
                    <a:pt x="1" y="0"/>
                  </a:moveTo>
                  <a:lnTo>
                    <a:pt x="1" y="2608"/>
                  </a:lnTo>
                  <a:lnTo>
                    <a:pt x="2703" y="3858"/>
                  </a:lnTo>
                  <a:lnTo>
                    <a:pt x="2703" y="1226"/>
                  </a:lnTo>
                  <a:lnTo>
                    <a:pt x="1"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1"/>
            <p:cNvSpPr/>
            <p:nvPr/>
          </p:nvSpPr>
          <p:spPr>
            <a:xfrm>
              <a:off x="3682100" y="3505825"/>
              <a:ext cx="33884" cy="93023"/>
            </a:xfrm>
            <a:custGeom>
              <a:rect b="b" l="l" r="r" t="t"/>
              <a:pathLst>
                <a:path extrusionOk="0" h="3989" w="1453">
                  <a:moveTo>
                    <a:pt x="1453" y="0"/>
                  </a:moveTo>
                  <a:lnTo>
                    <a:pt x="0" y="1357"/>
                  </a:lnTo>
                  <a:lnTo>
                    <a:pt x="0" y="3989"/>
                  </a:lnTo>
                  <a:lnTo>
                    <a:pt x="1358" y="2536"/>
                  </a:lnTo>
                  <a:lnTo>
                    <a:pt x="1453"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1"/>
            <p:cNvSpPr/>
            <p:nvPr/>
          </p:nvSpPr>
          <p:spPr>
            <a:xfrm>
              <a:off x="3626016" y="3724610"/>
              <a:ext cx="94423" cy="54429"/>
            </a:xfrm>
            <a:custGeom>
              <a:rect b="b" l="l" r="r" t="t"/>
              <a:pathLst>
                <a:path extrusionOk="0" h="2334" w="4049">
                  <a:moveTo>
                    <a:pt x="1632" y="0"/>
                  </a:moveTo>
                  <a:lnTo>
                    <a:pt x="0" y="1131"/>
                  </a:lnTo>
                  <a:lnTo>
                    <a:pt x="2632" y="2334"/>
                  </a:lnTo>
                  <a:lnTo>
                    <a:pt x="4049" y="1012"/>
                  </a:lnTo>
                  <a:lnTo>
                    <a:pt x="1632"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p:nvPr/>
          </p:nvSpPr>
          <p:spPr>
            <a:xfrm>
              <a:off x="3626016" y="3750985"/>
              <a:ext cx="61378" cy="88033"/>
            </a:xfrm>
            <a:custGeom>
              <a:rect b="b" l="l" r="r" t="t"/>
              <a:pathLst>
                <a:path extrusionOk="0" h="3775" w="2632">
                  <a:moveTo>
                    <a:pt x="0" y="0"/>
                  </a:moveTo>
                  <a:lnTo>
                    <a:pt x="0" y="2548"/>
                  </a:lnTo>
                  <a:lnTo>
                    <a:pt x="2632" y="3775"/>
                  </a:lnTo>
                  <a:lnTo>
                    <a:pt x="2632" y="1203"/>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1"/>
            <p:cNvSpPr/>
            <p:nvPr/>
          </p:nvSpPr>
          <p:spPr>
            <a:xfrm>
              <a:off x="3687371" y="3748210"/>
              <a:ext cx="33068" cy="90808"/>
            </a:xfrm>
            <a:custGeom>
              <a:rect b="b" l="l" r="r" t="t"/>
              <a:pathLst>
                <a:path extrusionOk="0" h="3894" w="1418">
                  <a:moveTo>
                    <a:pt x="1418" y="0"/>
                  </a:moveTo>
                  <a:lnTo>
                    <a:pt x="1" y="1322"/>
                  </a:lnTo>
                  <a:lnTo>
                    <a:pt x="1" y="3894"/>
                  </a:lnTo>
                  <a:lnTo>
                    <a:pt x="1322" y="2465"/>
                  </a:lnTo>
                  <a:lnTo>
                    <a:pt x="1418"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1"/>
            <p:cNvSpPr/>
            <p:nvPr/>
          </p:nvSpPr>
          <p:spPr>
            <a:xfrm>
              <a:off x="2843871" y="3772089"/>
              <a:ext cx="106363" cy="61378"/>
            </a:xfrm>
            <a:custGeom>
              <a:rect b="b" l="l" r="r" t="t"/>
              <a:pathLst>
                <a:path extrusionOk="0" h="2632" w="4561">
                  <a:moveTo>
                    <a:pt x="1834" y="0"/>
                  </a:moveTo>
                  <a:lnTo>
                    <a:pt x="0" y="1286"/>
                  </a:lnTo>
                  <a:lnTo>
                    <a:pt x="2977" y="2631"/>
                  </a:lnTo>
                  <a:lnTo>
                    <a:pt x="4561" y="1143"/>
                  </a:lnTo>
                  <a:lnTo>
                    <a:pt x="1834"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1"/>
            <p:cNvSpPr/>
            <p:nvPr/>
          </p:nvSpPr>
          <p:spPr>
            <a:xfrm>
              <a:off x="2843871" y="3802079"/>
              <a:ext cx="69447" cy="98853"/>
            </a:xfrm>
            <a:custGeom>
              <a:rect b="b" l="l" r="r" t="t"/>
              <a:pathLst>
                <a:path extrusionOk="0" h="4239" w="2978">
                  <a:moveTo>
                    <a:pt x="0" y="0"/>
                  </a:moveTo>
                  <a:lnTo>
                    <a:pt x="0" y="2858"/>
                  </a:lnTo>
                  <a:lnTo>
                    <a:pt x="2977" y="4239"/>
                  </a:lnTo>
                  <a:lnTo>
                    <a:pt x="2977" y="1345"/>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1"/>
            <p:cNvSpPr/>
            <p:nvPr/>
          </p:nvSpPr>
          <p:spPr>
            <a:xfrm>
              <a:off x="2913294" y="3798744"/>
              <a:ext cx="36939" cy="102188"/>
            </a:xfrm>
            <a:custGeom>
              <a:rect b="b" l="l" r="r" t="t"/>
              <a:pathLst>
                <a:path extrusionOk="0" h="4382" w="1584">
                  <a:moveTo>
                    <a:pt x="1584" y="0"/>
                  </a:moveTo>
                  <a:lnTo>
                    <a:pt x="0" y="1488"/>
                  </a:lnTo>
                  <a:lnTo>
                    <a:pt x="0" y="4382"/>
                  </a:lnTo>
                  <a:lnTo>
                    <a:pt x="1476" y="2774"/>
                  </a:lnTo>
                  <a:lnTo>
                    <a:pt x="1584"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1"/>
            <p:cNvSpPr/>
            <p:nvPr/>
          </p:nvSpPr>
          <p:spPr>
            <a:xfrm>
              <a:off x="2878571" y="3735990"/>
              <a:ext cx="64177" cy="36939"/>
            </a:xfrm>
            <a:custGeom>
              <a:rect b="b" l="l" r="r" t="t"/>
              <a:pathLst>
                <a:path extrusionOk="0" h="1584" w="2752">
                  <a:moveTo>
                    <a:pt x="1108" y="0"/>
                  </a:moveTo>
                  <a:lnTo>
                    <a:pt x="1" y="774"/>
                  </a:lnTo>
                  <a:lnTo>
                    <a:pt x="1799" y="1584"/>
                  </a:lnTo>
                  <a:lnTo>
                    <a:pt x="2751" y="691"/>
                  </a:lnTo>
                  <a:lnTo>
                    <a:pt x="1108"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1"/>
            <p:cNvSpPr/>
            <p:nvPr/>
          </p:nvSpPr>
          <p:spPr>
            <a:xfrm>
              <a:off x="2877475" y="3735221"/>
              <a:ext cx="66369" cy="38828"/>
            </a:xfrm>
            <a:custGeom>
              <a:rect b="b" l="l" r="r" t="t"/>
              <a:pathLst>
                <a:path extrusionOk="0" h="1665" w="2846">
                  <a:moveTo>
                    <a:pt x="1155" y="69"/>
                  </a:moveTo>
                  <a:lnTo>
                    <a:pt x="2739" y="736"/>
                  </a:lnTo>
                  <a:lnTo>
                    <a:pt x="1834" y="1581"/>
                  </a:lnTo>
                  <a:lnTo>
                    <a:pt x="119" y="807"/>
                  </a:lnTo>
                  <a:lnTo>
                    <a:pt x="1155" y="69"/>
                  </a:lnTo>
                  <a:close/>
                  <a:moveTo>
                    <a:pt x="1149" y="1"/>
                  </a:moveTo>
                  <a:cubicBezTo>
                    <a:pt x="1143" y="1"/>
                    <a:pt x="1137" y="4"/>
                    <a:pt x="1131" y="10"/>
                  </a:cubicBezTo>
                  <a:lnTo>
                    <a:pt x="24" y="783"/>
                  </a:lnTo>
                  <a:cubicBezTo>
                    <a:pt x="12" y="783"/>
                    <a:pt x="0" y="807"/>
                    <a:pt x="12" y="819"/>
                  </a:cubicBezTo>
                  <a:cubicBezTo>
                    <a:pt x="12" y="831"/>
                    <a:pt x="12" y="843"/>
                    <a:pt x="24" y="843"/>
                  </a:cubicBezTo>
                  <a:lnTo>
                    <a:pt x="1822" y="1665"/>
                  </a:lnTo>
                  <a:lnTo>
                    <a:pt x="1846" y="1665"/>
                  </a:lnTo>
                  <a:cubicBezTo>
                    <a:pt x="1846" y="1653"/>
                    <a:pt x="1858" y="1653"/>
                    <a:pt x="1869" y="1641"/>
                  </a:cubicBezTo>
                  <a:lnTo>
                    <a:pt x="2822" y="748"/>
                  </a:lnTo>
                  <a:cubicBezTo>
                    <a:pt x="2834" y="736"/>
                    <a:pt x="2846" y="724"/>
                    <a:pt x="2834" y="712"/>
                  </a:cubicBezTo>
                  <a:cubicBezTo>
                    <a:pt x="2834" y="700"/>
                    <a:pt x="2834" y="688"/>
                    <a:pt x="2822" y="688"/>
                  </a:cubicBezTo>
                  <a:lnTo>
                    <a:pt x="1167" y="10"/>
                  </a:lnTo>
                  <a:cubicBezTo>
                    <a:pt x="1161" y="4"/>
                    <a:pt x="1155" y="1"/>
                    <a:pt x="11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1"/>
            <p:cNvSpPr/>
            <p:nvPr/>
          </p:nvSpPr>
          <p:spPr>
            <a:xfrm>
              <a:off x="2878571" y="3754040"/>
              <a:ext cx="41953" cy="59723"/>
            </a:xfrm>
            <a:custGeom>
              <a:rect b="b" l="l" r="r" t="t"/>
              <a:pathLst>
                <a:path extrusionOk="0" h="2561" w="1799">
                  <a:moveTo>
                    <a:pt x="1" y="0"/>
                  </a:moveTo>
                  <a:lnTo>
                    <a:pt x="1" y="1727"/>
                  </a:lnTo>
                  <a:lnTo>
                    <a:pt x="1799" y="2560"/>
                  </a:lnTo>
                  <a:lnTo>
                    <a:pt x="1799" y="810"/>
                  </a:lnTo>
                  <a:lnTo>
                    <a:pt x="1"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1"/>
            <p:cNvSpPr/>
            <p:nvPr/>
          </p:nvSpPr>
          <p:spPr>
            <a:xfrm>
              <a:off x="2877754" y="3753270"/>
              <a:ext cx="43608" cy="61448"/>
            </a:xfrm>
            <a:custGeom>
              <a:rect b="b" l="l" r="r" t="t"/>
              <a:pathLst>
                <a:path extrusionOk="0" h="2635" w="1870">
                  <a:moveTo>
                    <a:pt x="71" y="93"/>
                  </a:moveTo>
                  <a:lnTo>
                    <a:pt x="1786" y="867"/>
                  </a:lnTo>
                  <a:lnTo>
                    <a:pt x="1786" y="2546"/>
                  </a:lnTo>
                  <a:lnTo>
                    <a:pt x="71" y="1736"/>
                  </a:lnTo>
                  <a:lnTo>
                    <a:pt x="71" y="93"/>
                  </a:lnTo>
                  <a:close/>
                  <a:moveTo>
                    <a:pt x="30" y="1"/>
                  </a:moveTo>
                  <a:cubicBezTo>
                    <a:pt x="24" y="1"/>
                    <a:pt x="18" y="4"/>
                    <a:pt x="12" y="9"/>
                  </a:cubicBezTo>
                  <a:cubicBezTo>
                    <a:pt x="0" y="9"/>
                    <a:pt x="0" y="21"/>
                    <a:pt x="0" y="33"/>
                  </a:cubicBezTo>
                  <a:lnTo>
                    <a:pt x="0" y="1760"/>
                  </a:lnTo>
                  <a:cubicBezTo>
                    <a:pt x="0" y="1784"/>
                    <a:pt x="0" y="1795"/>
                    <a:pt x="12" y="1795"/>
                  </a:cubicBezTo>
                  <a:lnTo>
                    <a:pt x="1810" y="2629"/>
                  </a:lnTo>
                  <a:lnTo>
                    <a:pt x="1834" y="2629"/>
                  </a:lnTo>
                  <a:cubicBezTo>
                    <a:pt x="1834" y="2633"/>
                    <a:pt x="1835" y="2634"/>
                    <a:pt x="1837" y="2634"/>
                  </a:cubicBezTo>
                  <a:cubicBezTo>
                    <a:pt x="1842" y="2634"/>
                    <a:pt x="1849" y="2629"/>
                    <a:pt x="1857" y="2629"/>
                  </a:cubicBezTo>
                  <a:cubicBezTo>
                    <a:pt x="1869" y="2617"/>
                    <a:pt x="1869" y="2605"/>
                    <a:pt x="1869" y="2593"/>
                  </a:cubicBezTo>
                  <a:lnTo>
                    <a:pt x="1869" y="843"/>
                  </a:lnTo>
                  <a:cubicBezTo>
                    <a:pt x="1869" y="831"/>
                    <a:pt x="1869" y="819"/>
                    <a:pt x="1857" y="819"/>
                  </a:cubicBezTo>
                  <a:lnTo>
                    <a:pt x="48" y="9"/>
                  </a:lnTo>
                  <a:cubicBezTo>
                    <a:pt x="42" y="4"/>
                    <a:pt x="36" y="1"/>
                    <a:pt x="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1"/>
            <p:cNvSpPr/>
            <p:nvPr/>
          </p:nvSpPr>
          <p:spPr>
            <a:xfrm>
              <a:off x="2920500" y="3752081"/>
              <a:ext cx="22247" cy="61681"/>
            </a:xfrm>
            <a:custGeom>
              <a:rect b="b" l="l" r="r" t="t"/>
              <a:pathLst>
                <a:path extrusionOk="0" h="2645" w="954">
                  <a:moveTo>
                    <a:pt x="953" y="1"/>
                  </a:moveTo>
                  <a:lnTo>
                    <a:pt x="1" y="894"/>
                  </a:lnTo>
                  <a:lnTo>
                    <a:pt x="1" y="2644"/>
                  </a:lnTo>
                  <a:lnTo>
                    <a:pt x="894" y="1680"/>
                  </a:lnTo>
                  <a:lnTo>
                    <a:pt x="953"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1"/>
            <p:cNvSpPr/>
            <p:nvPr/>
          </p:nvSpPr>
          <p:spPr>
            <a:xfrm>
              <a:off x="2919380" y="3751335"/>
              <a:ext cx="24183" cy="63384"/>
            </a:xfrm>
            <a:custGeom>
              <a:rect b="b" l="l" r="r" t="t"/>
              <a:pathLst>
                <a:path extrusionOk="0" h="2718" w="1037">
                  <a:moveTo>
                    <a:pt x="965" y="116"/>
                  </a:moveTo>
                  <a:lnTo>
                    <a:pt x="906" y="1688"/>
                  </a:lnTo>
                  <a:lnTo>
                    <a:pt x="84" y="2581"/>
                  </a:lnTo>
                  <a:lnTo>
                    <a:pt x="84" y="950"/>
                  </a:lnTo>
                  <a:lnTo>
                    <a:pt x="965" y="116"/>
                  </a:lnTo>
                  <a:close/>
                  <a:moveTo>
                    <a:pt x="997" y="0"/>
                  </a:moveTo>
                  <a:cubicBezTo>
                    <a:pt x="989" y="0"/>
                    <a:pt x="983" y="3"/>
                    <a:pt x="977" y="9"/>
                  </a:cubicBezTo>
                  <a:lnTo>
                    <a:pt x="13" y="902"/>
                  </a:lnTo>
                  <a:cubicBezTo>
                    <a:pt x="13" y="914"/>
                    <a:pt x="1" y="926"/>
                    <a:pt x="1" y="926"/>
                  </a:cubicBezTo>
                  <a:lnTo>
                    <a:pt x="1" y="2688"/>
                  </a:lnTo>
                  <a:cubicBezTo>
                    <a:pt x="1" y="2700"/>
                    <a:pt x="13" y="2712"/>
                    <a:pt x="25" y="2712"/>
                  </a:cubicBezTo>
                  <a:lnTo>
                    <a:pt x="49" y="2712"/>
                  </a:lnTo>
                  <a:cubicBezTo>
                    <a:pt x="49" y="2716"/>
                    <a:pt x="50" y="2717"/>
                    <a:pt x="52" y="2717"/>
                  </a:cubicBezTo>
                  <a:cubicBezTo>
                    <a:pt x="57" y="2717"/>
                    <a:pt x="64" y="2712"/>
                    <a:pt x="72" y="2712"/>
                  </a:cubicBezTo>
                  <a:lnTo>
                    <a:pt x="965" y="1747"/>
                  </a:lnTo>
                  <a:cubicBezTo>
                    <a:pt x="965" y="1736"/>
                    <a:pt x="977" y="1724"/>
                    <a:pt x="977" y="1724"/>
                  </a:cubicBezTo>
                  <a:lnTo>
                    <a:pt x="1037" y="45"/>
                  </a:lnTo>
                  <a:cubicBezTo>
                    <a:pt x="1037" y="21"/>
                    <a:pt x="1037" y="9"/>
                    <a:pt x="1025" y="9"/>
                  </a:cubicBezTo>
                  <a:cubicBezTo>
                    <a:pt x="1013" y="3"/>
                    <a:pt x="1004" y="0"/>
                    <a:pt x="9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1"/>
            <p:cNvSpPr/>
            <p:nvPr/>
          </p:nvSpPr>
          <p:spPr>
            <a:xfrm>
              <a:off x="2944379" y="3833444"/>
              <a:ext cx="64433" cy="36962"/>
            </a:xfrm>
            <a:custGeom>
              <a:rect b="b" l="l" r="r" t="t"/>
              <a:pathLst>
                <a:path extrusionOk="0" h="1585" w="2763">
                  <a:moveTo>
                    <a:pt x="1108" y="0"/>
                  </a:moveTo>
                  <a:lnTo>
                    <a:pt x="1" y="774"/>
                  </a:lnTo>
                  <a:lnTo>
                    <a:pt x="1798" y="1584"/>
                  </a:lnTo>
                  <a:lnTo>
                    <a:pt x="2763" y="691"/>
                  </a:lnTo>
                  <a:lnTo>
                    <a:pt x="1108"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2944379" y="3851493"/>
              <a:ext cx="41953" cy="59723"/>
            </a:xfrm>
            <a:custGeom>
              <a:rect b="b" l="l" r="r" t="t"/>
              <a:pathLst>
                <a:path extrusionOk="0" h="2561" w="1799">
                  <a:moveTo>
                    <a:pt x="1" y="0"/>
                  </a:moveTo>
                  <a:lnTo>
                    <a:pt x="1" y="1727"/>
                  </a:lnTo>
                  <a:lnTo>
                    <a:pt x="1798" y="2560"/>
                  </a:lnTo>
                  <a:lnTo>
                    <a:pt x="1798" y="810"/>
                  </a:lnTo>
                  <a:lnTo>
                    <a:pt x="1"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1"/>
            <p:cNvSpPr/>
            <p:nvPr/>
          </p:nvSpPr>
          <p:spPr>
            <a:xfrm>
              <a:off x="2986308" y="3849558"/>
              <a:ext cx="22504" cy="61658"/>
            </a:xfrm>
            <a:custGeom>
              <a:rect b="b" l="l" r="r" t="t"/>
              <a:pathLst>
                <a:path extrusionOk="0" h="2644" w="965">
                  <a:moveTo>
                    <a:pt x="965" y="0"/>
                  </a:moveTo>
                  <a:lnTo>
                    <a:pt x="0" y="893"/>
                  </a:lnTo>
                  <a:lnTo>
                    <a:pt x="0" y="2643"/>
                  </a:lnTo>
                  <a:lnTo>
                    <a:pt x="893" y="1667"/>
                  </a:lnTo>
                  <a:lnTo>
                    <a:pt x="965"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1"/>
            <p:cNvSpPr/>
            <p:nvPr/>
          </p:nvSpPr>
          <p:spPr>
            <a:xfrm>
              <a:off x="3122915" y="3831508"/>
              <a:ext cx="64153" cy="36939"/>
            </a:xfrm>
            <a:custGeom>
              <a:rect b="b" l="l" r="r" t="t"/>
              <a:pathLst>
                <a:path extrusionOk="0" h="1584" w="2751">
                  <a:moveTo>
                    <a:pt x="1108" y="0"/>
                  </a:moveTo>
                  <a:lnTo>
                    <a:pt x="0" y="774"/>
                  </a:lnTo>
                  <a:lnTo>
                    <a:pt x="1786" y="1584"/>
                  </a:lnTo>
                  <a:lnTo>
                    <a:pt x="2751" y="691"/>
                  </a:lnTo>
                  <a:lnTo>
                    <a:pt x="1108"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1"/>
            <p:cNvSpPr/>
            <p:nvPr/>
          </p:nvSpPr>
          <p:spPr>
            <a:xfrm>
              <a:off x="3122915" y="3849558"/>
              <a:ext cx="41673" cy="59699"/>
            </a:xfrm>
            <a:custGeom>
              <a:rect b="b" l="l" r="r" t="t"/>
              <a:pathLst>
                <a:path extrusionOk="0" h="2560" w="1787">
                  <a:moveTo>
                    <a:pt x="0" y="0"/>
                  </a:moveTo>
                  <a:lnTo>
                    <a:pt x="0" y="1726"/>
                  </a:lnTo>
                  <a:lnTo>
                    <a:pt x="1786" y="2560"/>
                  </a:lnTo>
                  <a:lnTo>
                    <a:pt x="1786" y="810"/>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1"/>
            <p:cNvSpPr/>
            <p:nvPr/>
          </p:nvSpPr>
          <p:spPr>
            <a:xfrm>
              <a:off x="3164564" y="3847599"/>
              <a:ext cx="22504" cy="61658"/>
            </a:xfrm>
            <a:custGeom>
              <a:rect b="b" l="l" r="r" t="t"/>
              <a:pathLst>
                <a:path extrusionOk="0" h="2644" w="965">
                  <a:moveTo>
                    <a:pt x="965" y="1"/>
                  </a:moveTo>
                  <a:lnTo>
                    <a:pt x="0" y="894"/>
                  </a:lnTo>
                  <a:lnTo>
                    <a:pt x="0" y="2644"/>
                  </a:lnTo>
                  <a:lnTo>
                    <a:pt x="905" y="1679"/>
                  </a:lnTo>
                  <a:lnTo>
                    <a:pt x="965"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3704044" y="3546354"/>
              <a:ext cx="60539" cy="35003"/>
            </a:xfrm>
            <a:custGeom>
              <a:rect b="b" l="l" r="r" t="t"/>
              <a:pathLst>
                <a:path extrusionOk="0" h="1501" w="2596">
                  <a:moveTo>
                    <a:pt x="1048" y="0"/>
                  </a:moveTo>
                  <a:lnTo>
                    <a:pt x="0" y="727"/>
                  </a:lnTo>
                  <a:lnTo>
                    <a:pt x="1691" y="1501"/>
                  </a:lnTo>
                  <a:lnTo>
                    <a:pt x="2596" y="643"/>
                  </a:lnTo>
                  <a:lnTo>
                    <a:pt x="1048"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1"/>
            <p:cNvSpPr/>
            <p:nvPr/>
          </p:nvSpPr>
          <p:spPr>
            <a:xfrm>
              <a:off x="3704044" y="3563285"/>
              <a:ext cx="39434" cy="56388"/>
            </a:xfrm>
            <a:custGeom>
              <a:rect b="b" l="l" r="r" t="t"/>
              <a:pathLst>
                <a:path extrusionOk="0" h="2418" w="1691">
                  <a:moveTo>
                    <a:pt x="0" y="1"/>
                  </a:moveTo>
                  <a:lnTo>
                    <a:pt x="0" y="1632"/>
                  </a:lnTo>
                  <a:lnTo>
                    <a:pt x="1691" y="2418"/>
                  </a:lnTo>
                  <a:lnTo>
                    <a:pt x="1691" y="775"/>
                  </a:lnTo>
                  <a:lnTo>
                    <a:pt x="0"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1"/>
            <p:cNvSpPr/>
            <p:nvPr/>
          </p:nvSpPr>
          <p:spPr>
            <a:xfrm>
              <a:off x="3743455" y="3561349"/>
              <a:ext cx="21128" cy="58323"/>
            </a:xfrm>
            <a:custGeom>
              <a:rect b="b" l="l" r="r" t="t"/>
              <a:pathLst>
                <a:path extrusionOk="0" h="2501" w="906">
                  <a:moveTo>
                    <a:pt x="906" y="0"/>
                  </a:moveTo>
                  <a:lnTo>
                    <a:pt x="1" y="858"/>
                  </a:lnTo>
                  <a:lnTo>
                    <a:pt x="1" y="2501"/>
                  </a:lnTo>
                  <a:lnTo>
                    <a:pt x="846" y="1584"/>
                  </a:lnTo>
                  <a:lnTo>
                    <a:pt x="906"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1"/>
            <p:cNvSpPr/>
            <p:nvPr/>
          </p:nvSpPr>
          <p:spPr>
            <a:xfrm>
              <a:off x="3719016" y="3590499"/>
              <a:ext cx="38082" cy="21967"/>
            </a:xfrm>
            <a:custGeom>
              <a:rect b="b" l="l" r="r" t="t"/>
              <a:pathLst>
                <a:path extrusionOk="0" h="942" w="1633">
                  <a:moveTo>
                    <a:pt x="656" y="1"/>
                  </a:moveTo>
                  <a:lnTo>
                    <a:pt x="1" y="465"/>
                  </a:lnTo>
                  <a:lnTo>
                    <a:pt x="1061" y="941"/>
                  </a:lnTo>
                  <a:lnTo>
                    <a:pt x="1632" y="405"/>
                  </a:lnTo>
                  <a:lnTo>
                    <a:pt x="656" y="1"/>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3719016" y="3601319"/>
              <a:ext cx="24743" cy="35027"/>
            </a:xfrm>
            <a:custGeom>
              <a:rect b="b" l="l" r="r" t="t"/>
              <a:pathLst>
                <a:path extrusionOk="0" h="1502" w="1061">
                  <a:moveTo>
                    <a:pt x="1" y="1"/>
                  </a:moveTo>
                  <a:lnTo>
                    <a:pt x="1" y="1013"/>
                  </a:lnTo>
                  <a:lnTo>
                    <a:pt x="1061" y="1501"/>
                  </a:lnTo>
                  <a:lnTo>
                    <a:pt x="1061" y="477"/>
                  </a:lnTo>
                  <a:lnTo>
                    <a:pt x="1"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a:off x="3743735" y="3599943"/>
              <a:ext cx="13362" cy="36403"/>
            </a:xfrm>
            <a:custGeom>
              <a:rect b="b" l="l" r="r" t="t"/>
              <a:pathLst>
                <a:path extrusionOk="0" h="1561" w="573">
                  <a:moveTo>
                    <a:pt x="572" y="0"/>
                  </a:moveTo>
                  <a:lnTo>
                    <a:pt x="1" y="536"/>
                  </a:lnTo>
                  <a:lnTo>
                    <a:pt x="1" y="1560"/>
                  </a:lnTo>
                  <a:lnTo>
                    <a:pt x="525" y="989"/>
                  </a:lnTo>
                  <a:lnTo>
                    <a:pt x="572"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4247955" y="2618719"/>
              <a:ext cx="60819" cy="35003"/>
            </a:xfrm>
            <a:custGeom>
              <a:rect b="b" l="l" r="r" t="t"/>
              <a:pathLst>
                <a:path extrusionOk="0" h="1501" w="2608">
                  <a:moveTo>
                    <a:pt x="1048" y="1"/>
                  </a:moveTo>
                  <a:lnTo>
                    <a:pt x="0" y="739"/>
                  </a:lnTo>
                  <a:lnTo>
                    <a:pt x="1691" y="1501"/>
                  </a:lnTo>
                  <a:lnTo>
                    <a:pt x="2608" y="656"/>
                  </a:lnTo>
                  <a:lnTo>
                    <a:pt x="1048"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4247115" y="2617973"/>
              <a:ext cx="62498" cy="36589"/>
            </a:xfrm>
            <a:custGeom>
              <a:rect b="b" l="l" r="r" t="t"/>
              <a:pathLst>
                <a:path extrusionOk="0" h="1569" w="2680">
                  <a:moveTo>
                    <a:pt x="1096" y="80"/>
                  </a:moveTo>
                  <a:lnTo>
                    <a:pt x="2572" y="700"/>
                  </a:lnTo>
                  <a:lnTo>
                    <a:pt x="1727" y="1485"/>
                  </a:lnTo>
                  <a:lnTo>
                    <a:pt x="120" y="759"/>
                  </a:lnTo>
                  <a:lnTo>
                    <a:pt x="1096" y="80"/>
                  </a:lnTo>
                  <a:close/>
                  <a:moveTo>
                    <a:pt x="1078" y="0"/>
                  </a:moveTo>
                  <a:cubicBezTo>
                    <a:pt x="1072" y="0"/>
                    <a:pt x="1066" y="3"/>
                    <a:pt x="1060" y="9"/>
                  </a:cubicBezTo>
                  <a:lnTo>
                    <a:pt x="24" y="735"/>
                  </a:lnTo>
                  <a:cubicBezTo>
                    <a:pt x="13" y="747"/>
                    <a:pt x="1" y="759"/>
                    <a:pt x="1" y="771"/>
                  </a:cubicBezTo>
                  <a:cubicBezTo>
                    <a:pt x="1" y="783"/>
                    <a:pt x="13" y="795"/>
                    <a:pt x="24" y="807"/>
                  </a:cubicBezTo>
                  <a:lnTo>
                    <a:pt x="1715" y="1569"/>
                  </a:lnTo>
                  <a:lnTo>
                    <a:pt x="1751" y="1569"/>
                  </a:lnTo>
                  <a:lnTo>
                    <a:pt x="2656" y="723"/>
                  </a:lnTo>
                  <a:cubicBezTo>
                    <a:pt x="2668" y="711"/>
                    <a:pt x="2680" y="700"/>
                    <a:pt x="2668" y="688"/>
                  </a:cubicBezTo>
                  <a:cubicBezTo>
                    <a:pt x="2668" y="676"/>
                    <a:pt x="2656" y="664"/>
                    <a:pt x="2644" y="652"/>
                  </a:cubicBezTo>
                  <a:lnTo>
                    <a:pt x="1096" y="9"/>
                  </a:lnTo>
                  <a:cubicBezTo>
                    <a:pt x="1090" y="3"/>
                    <a:pt x="1084" y="0"/>
                    <a:pt x="10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p:nvPr/>
          </p:nvSpPr>
          <p:spPr>
            <a:xfrm>
              <a:off x="4247955" y="2635929"/>
              <a:ext cx="39457" cy="56388"/>
            </a:xfrm>
            <a:custGeom>
              <a:rect b="b" l="l" r="r" t="t"/>
              <a:pathLst>
                <a:path extrusionOk="0" h="2418" w="1692">
                  <a:moveTo>
                    <a:pt x="0" y="1"/>
                  </a:moveTo>
                  <a:lnTo>
                    <a:pt x="0" y="1632"/>
                  </a:lnTo>
                  <a:lnTo>
                    <a:pt x="1691" y="2418"/>
                  </a:lnTo>
                  <a:lnTo>
                    <a:pt x="1691" y="763"/>
                  </a:lnTo>
                  <a:lnTo>
                    <a:pt x="0"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1"/>
            <p:cNvSpPr/>
            <p:nvPr/>
          </p:nvSpPr>
          <p:spPr>
            <a:xfrm>
              <a:off x="4247115" y="2634903"/>
              <a:ext cx="41393" cy="58253"/>
            </a:xfrm>
            <a:custGeom>
              <a:rect b="b" l="l" r="r" t="t"/>
              <a:pathLst>
                <a:path extrusionOk="0" h="2498" w="1775">
                  <a:moveTo>
                    <a:pt x="72" y="93"/>
                  </a:moveTo>
                  <a:lnTo>
                    <a:pt x="1691" y="843"/>
                  </a:lnTo>
                  <a:lnTo>
                    <a:pt x="1691" y="2390"/>
                  </a:lnTo>
                  <a:lnTo>
                    <a:pt x="72" y="1640"/>
                  </a:lnTo>
                  <a:lnTo>
                    <a:pt x="72" y="93"/>
                  </a:lnTo>
                  <a:close/>
                  <a:moveTo>
                    <a:pt x="38" y="0"/>
                  </a:moveTo>
                  <a:cubicBezTo>
                    <a:pt x="30" y="0"/>
                    <a:pt x="24" y="3"/>
                    <a:pt x="24" y="9"/>
                  </a:cubicBezTo>
                  <a:cubicBezTo>
                    <a:pt x="13" y="9"/>
                    <a:pt x="1" y="21"/>
                    <a:pt x="1" y="33"/>
                  </a:cubicBezTo>
                  <a:lnTo>
                    <a:pt x="1" y="1676"/>
                  </a:lnTo>
                  <a:cubicBezTo>
                    <a:pt x="1" y="1688"/>
                    <a:pt x="13" y="1700"/>
                    <a:pt x="24" y="1712"/>
                  </a:cubicBezTo>
                  <a:lnTo>
                    <a:pt x="1715" y="2498"/>
                  </a:lnTo>
                  <a:lnTo>
                    <a:pt x="1727" y="2498"/>
                  </a:lnTo>
                  <a:cubicBezTo>
                    <a:pt x="1739" y="2498"/>
                    <a:pt x="1751" y="2486"/>
                    <a:pt x="1751" y="2486"/>
                  </a:cubicBezTo>
                  <a:cubicBezTo>
                    <a:pt x="1763" y="2486"/>
                    <a:pt x="1763" y="2474"/>
                    <a:pt x="1775" y="2462"/>
                  </a:cubicBezTo>
                  <a:lnTo>
                    <a:pt x="1775" y="807"/>
                  </a:lnTo>
                  <a:cubicBezTo>
                    <a:pt x="1775" y="795"/>
                    <a:pt x="1763" y="783"/>
                    <a:pt x="1751" y="771"/>
                  </a:cubicBezTo>
                  <a:lnTo>
                    <a:pt x="60" y="9"/>
                  </a:lnTo>
                  <a:cubicBezTo>
                    <a:pt x="54" y="3"/>
                    <a:pt x="45" y="0"/>
                    <a:pt x="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4287389" y="2633993"/>
              <a:ext cx="21384" cy="58323"/>
            </a:xfrm>
            <a:custGeom>
              <a:rect b="b" l="l" r="r" t="t"/>
              <a:pathLst>
                <a:path extrusionOk="0" h="2501" w="917">
                  <a:moveTo>
                    <a:pt x="917" y="1"/>
                  </a:moveTo>
                  <a:lnTo>
                    <a:pt x="0" y="846"/>
                  </a:lnTo>
                  <a:lnTo>
                    <a:pt x="0" y="2501"/>
                  </a:lnTo>
                  <a:lnTo>
                    <a:pt x="845" y="1584"/>
                  </a:lnTo>
                  <a:lnTo>
                    <a:pt x="917"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4286549" y="2633037"/>
              <a:ext cx="23063" cy="60119"/>
            </a:xfrm>
            <a:custGeom>
              <a:rect b="b" l="l" r="r" t="t"/>
              <a:pathLst>
                <a:path extrusionOk="0" h="2578" w="989">
                  <a:moveTo>
                    <a:pt x="905" y="125"/>
                  </a:moveTo>
                  <a:lnTo>
                    <a:pt x="846" y="1613"/>
                  </a:lnTo>
                  <a:lnTo>
                    <a:pt x="84" y="2447"/>
                  </a:lnTo>
                  <a:lnTo>
                    <a:pt x="84" y="899"/>
                  </a:lnTo>
                  <a:lnTo>
                    <a:pt x="905" y="125"/>
                  </a:lnTo>
                  <a:close/>
                  <a:moveTo>
                    <a:pt x="952" y="1"/>
                  </a:moveTo>
                  <a:cubicBezTo>
                    <a:pt x="940" y="1"/>
                    <a:pt x="926" y="9"/>
                    <a:pt x="917" y="18"/>
                  </a:cubicBezTo>
                  <a:lnTo>
                    <a:pt x="12" y="863"/>
                  </a:lnTo>
                  <a:cubicBezTo>
                    <a:pt x="12" y="863"/>
                    <a:pt x="0" y="875"/>
                    <a:pt x="0" y="887"/>
                  </a:cubicBezTo>
                  <a:lnTo>
                    <a:pt x="0" y="2542"/>
                  </a:lnTo>
                  <a:cubicBezTo>
                    <a:pt x="0" y="2554"/>
                    <a:pt x="12" y="2566"/>
                    <a:pt x="24" y="2578"/>
                  </a:cubicBezTo>
                  <a:lnTo>
                    <a:pt x="36" y="2578"/>
                  </a:lnTo>
                  <a:cubicBezTo>
                    <a:pt x="48" y="2578"/>
                    <a:pt x="60" y="2566"/>
                    <a:pt x="72" y="2566"/>
                  </a:cubicBezTo>
                  <a:lnTo>
                    <a:pt x="917" y="1649"/>
                  </a:lnTo>
                  <a:cubicBezTo>
                    <a:pt x="917" y="1637"/>
                    <a:pt x="917" y="1637"/>
                    <a:pt x="917" y="1625"/>
                  </a:cubicBezTo>
                  <a:lnTo>
                    <a:pt x="989" y="42"/>
                  </a:lnTo>
                  <a:cubicBezTo>
                    <a:pt x="989" y="30"/>
                    <a:pt x="977" y="6"/>
                    <a:pt x="965" y="6"/>
                  </a:cubicBezTo>
                  <a:cubicBezTo>
                    <a:pt x="961" y="2"/>
                    <a:pt x="957" y="1"/>
                    <a:pt x="9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4263229" y="2663143"/>
              <a:ext cx="37778" cy="21688"/>
            </a:xfrm>
            <a:custGeom>
              <a:rect b="b" l="l" r="r" t="t"/>
              <a:pathLst>
                <a:path extrusionOk="0" h="930" w="1620">
                  <a:moveTo>
                    <a:pt x="655" y="1"/>
                  </a:moveTo>
                  <a:lnTo>
                    <a:pt x="0" y="453"/>
                  </a:lnTo>
                  <a:lnTo>
                    <a:pt x="1060" y="929"/>
                  </a:lnTo>
                  <a:lnTo>
                    <a:pt x="1619" y="406"/>
                  </a:lnTo>
                  <a:lnTo>
                    <a:pt x="655"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4262110" y="2662117"/>
              <a:ext cx="40017" cy="23553"/>
            </a:xfrm>
            <a:custGeom>
              <a:rect b="b" l="l" r="r" t="t"/>
              <a:pathLst>
                <a:path extrusionOk="0" h="1010" w="1716">
                  <a:moveTo>
                    <a:pt x="703" y="80"/>
                  </a:moveTo>
                  <a:lnTo>
                    <a:pt x="1608" y="461"/>
                  </a:lnTo>
                  <a:lnTo>
                    <a:pt x="1096" y="938"/>
                  </a:lnTo>
                  <a:lnTo>
                    <a:pt x="120" y="485"/>
                  </a:lnTo>
                  <a:lnTo>
                    <a:pt x="703" y="80"/>
                  </a:lnTo>
                  <a:close/>
                  <a:moveTo>
                    <a:pt x="697" y="0"/>
                  </a:moveTo>
                  <a:cubicBezTo>
                    <a:pt x="691" y="0"/>
                    <a:pt x="685" y="3"/>
                    <a:pt x="679" y="9"/>
                  </a:cubicBezTo>
                  <a:lnTo>
                    <a:pt x="24" y="461"/>
                  </a:lnTo>
                  <a:cubicBezTo>
                    <a:pt x="13" y="473"/>
                    <a:pt x="1" y="485"/>
                    <a:pt x="13" y="497"/>
                  </a:cubicBezTo>
                  <a:cubicBezTo>
                    <a:pt x="13" y="509"/>
                    <a:pt x="13" y="521"/>
                    <a:pt x="24" y="533"/>
                  </a:cubicBezTo>
                  <a:lnTo>
                    <a:pt x="1084" y="1009"/>
                  </a:lnTo>
                  <a:lnTo>
                    <a:pt x="1132" y="1009"/>
                  </a:lnTo>
                  <a:lnTo>
                    <a:pt x="1691" y="473"/>
                  </a:lnTo>
                  <a:cubicBezTo>
                    <a:pt x="1703" y="461"/>
                    <a:pt x="1715" y="450"/>
                    <a:pt x="1703" y="438"/>
                  </a:cubicBezTo>
                  <a:cubicBezTo>
                    <a:pt x="1703" y="426"/>
                    <a:pt x="1691" y="414"/>
                    <a:pt x="1691" y="414"/>
                  </a:cubicBezTo>
                  <a:lnTo>
                    <a:pt x="715" y="9"/>
                  </a:lnTo>
                  <a:cubicBezTo>
                    <a:pt x="709" y="3"/>
                    <a:pt x="703" y="0"/>
                    <a:pt x="6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1"/>
            <p:cNvSpPr/>
            <p:nvPr/>
          </p:nvSpPr>
          <p:spPr>
            <a:xfrm>
              <a:off x="4263229" y="2673707"/>
              <a:ext cx="24719" cy="35283"/>
            </a:xfrm>
            <a:custGeom>
              <a:rect b="b" l="l" r="r" t="t"/>
              <a:pathLst>
                <a:path extrusionOk="0" h="1513" w="1060">
                  <a:moveTo>
                    <a:pt x="0" y="0"/>
                  </a:moveTo>
                  <a:lnTo>
                    <a:pt x="0" y="1024"/>
                  </a:lnTo>
                  <a:lnTo>
                    <a:pt x="1060" y="1512"/>
                  </a:lnTo>
                  <a:lnTo>
                    <a:pt x="1060" y="476"/>
                  </a:lnTo>
                  <a:lnTo>
                    <a:pt x="0"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1"/>
            <p:cNvSpPr/>
            <p:nvPr/>
          </p:nvSpPr>
          <p:spPr>
            <a:xfrm>
              <a:off x="4262390" y="2673147"/>
              <a:ext cx="26398" cy="36939"/>
            </a:xfrm>
            <a:custGeom>
              <a:rect b="b" l="l" r="r" t="t"/>
              <a:pathLst>
                <a:path extrusionOk="0" h="1584" w="1132">
                  <a:moveTo>
                    <a:pt x="72" y="84"/>
                  </a:moveTo>
                  <a:lnTo>
                    <a:pt x="1060" y="524"/>
                  </a:lnTo>
                  <a:lnTo>
                    <a:pt x="1060" y="1477"/>
                  </a:lnTo>
                  <a:lnTo>
                    <a:pt x="72" y="1024"/>
                  </a:lnTo>
                  <a:lnTo>
                    <a:pt x="72" y="84"/>
                  </a:lnTo>
                  <a:close/>
                  <a:moveTo>
                    <a:pt x="12" y="0"/>
                  </a:moveTo>
                  <a:cubicBezTo>
                    <a:pt x="1" y="12"/>
                    <a:pt x="1" y="24"/>
                    <a:pt x="1" y="36"/>
                  </a:cubicBezTo>
                  <a:lnTo>
                    <a:pt x="1" y="1048"/>
                  </a:lnTo>
                  <a:cubicBezTo>
                    <a:pt x="1" y="1072"/>
                    <a:pt x="1" y="1084"/>
                    <a:pt x="12" y="1084"/>
                  </a:cubicBezTo>
                  <a:lnTo>
                    <a:pt x="1072" y="1584"/>
                  </a:lnTo>
                  <a:lnTo>
                    <a:pt x="1108" y="1584"/>
                  </a:lnTo>
                  <a:cubicBezTo>
                    <a:pt x="1120" y="1572"/>
                    <a:pt x="1132" y="1560"/>
                    <a:pt x="1132" y="1548"/>
                  </a:cubicBezTo>
                  <a:lnTo>
                    <a:pt x="1132" y="512"/>
                  </a:lnTo>
                  <a:cubicBezTo>
                    <a:pt x="1132" y="500"/>
                    <a:pt x="1120" y="489"/>
                    <a:pt x="1108" y="477"/>
                  </a:cubicBezTo>
                  <a:lnTo>
                    <a:pt x="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1"/>
            <p:cNvSpPr/>
            <p:nvPr/>
          </p:nvSpPr>
          <p:spPr>
            <a:xfrm>
              <a:off x="4287925" y="2672588"/>
              <a:ext cx="13083" cy="36403"/>
            </a:xfrm>
            <a:custGeom>
              <a:rect b="b" l="l" r="r" t="t"/>
              <a:pathLst>
                <a:path extrusionOk="0" h="1561" w="561">
                  <a:moveTo>
                    <a:pt x="560" y="1"/>
                  </a:moveTo>
                  <a:lnTo>
                    <a:pt x="1" y="524"/>
                  </a:lnTo>
                  <a:lnTo>
                    <a:pt x="1" y="1560"/>
                  </a:lnTo>
                  <a:lnTo>
                    <a:pt x="525" y="989"/>
                  </a:lnTo>
                  <a:lnTo>
                    <a:pt x="560"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1"/>
            <p:cNvSpPr/>
            <p:nvPr/>
          </p:nvSpPr>
          <p:spPr>
            <a:xfrm>
              <a:off x="4286829" y="2671818"/>
              <a:ext cx="15018" cy="38268"/>
            </a:xfrm>
            <a:custGeom>
              <a:rect b="b" l="l" r="r" t="t"/>
              <a:pathLst>
                <a:path extrusionOk="0" h="1641" w="644">
                  <a:moveTo>
                    <a:pt x="560" y="117"/>
                  </a:moveTo>
                  <a:lnTo>
                    <a:pt x="524" y="1010"/>
                  </a:lnTo>
                  <a:lnTo>
                    <a:pt x="84" y="1498"/>
                  </a:lnTo>
                  <a:lnTo>
                    <a:pt x="84" y="581"/>
                  </a:lnTo>
                  <a:lnTo>
                    <a:pt x="560" y="117"/>
                  </a:lnTo>
                  <a:close/>
                  <a:moveTo>
                    <a:pt x="607" y="1"/>
                  </a:moveTo>
                  <a:cubicBezTo>
                    <a:pt x="599" y="1"/>
                    <a:pt x="590" y="4"/>
                    <a:pt x="584" y="10"/>
                  </a:cubicBezTo>
                  <a:lnTo>
                    <a:pt x="24" y="546"/>
                  </a:lnTo>
                  <a:cubicBezTo>
                    <a:pt x="12" y="546"/>
                    <a:pt x="0" y="557"/>
                    <a:pt x="12" y="569"/>
                  </a:cubicBezTo>
                  <a:lnTo>
                    <a:pt x="12" y="1605"/>
                  </a:lnTo>
                  <a:cubicBezTo>
                    <a:pt x="12" y="1617"/>
                    <a:pt x="12" y="1629"/>
                    <a:pt x="36" y="1641"/>
                  </a:cubicBezTo>
                  <a:lnTo>
                    <a:pt x="48" y="1641"/>
                  </a:lnTo>
                  <a:cubicBezTo>
                    <a:pt x="48" y="1629"/>
                    <a:pt x="60" y="1629"/>
                    <a:pt x="72" y="1617"/>
                  </a:cubicBezTo>
                  <a:lnTo>
                    <a:pt x="596" y="1057"/>
                  </a:lnTo>
                  <a:cubicBezTo>
                    <a:pt x="607" y="1057"/>
                    <a:pt x="607" y="1046"/>
                    <a:pt x="607" y="1034"/>
                  </a:cubicBezTo>
                  <a:lnTo>
                    <a:pt x="643" y="45"/>
                  </a:lnTo>
                  <a:cubicBezTo>
                    <a:pt x="643" y="34"/>
                    <a:pt x="643" y="22"/>
                    <a:pt x="631" y="10"/>
                  </a:cubicBezTo>
                  <a:cubicBezTo>
                    <a:pt x="625" y="4"/>
                    <a:pt x="616" y="1"/>
                    <a:pt x="6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4811594" y="2765610"/>
              <a:ext cx="38058" cy="21664"/>
            </a:xfrm>
            <a:custGeom>
              <a:rect b="b" l="l" r="r" t="t"/>
              <a:pathLst>
                <a:path extrusionOk="0" h="929" w="1632">
                  <a:moveTo>
                    <a:pt x="655" y="0"/>
                  </a:moveTo>
                  <a:lnTo>
                    <a:pt x="0" y="453"/>
                  </a:lnTo>
                  <a:lnTo>
                    <a:pt x="1060" y="929"/>
                  </a:lnTo>
                  <a:lnTo>
                    <a:pt x="1631" y="405"/>
                  </a:lnTo>
                  <a:lnTo>
                    <a:pt x="655"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1"/>
            <p:cNvSpPr/>
            <p:nvPr/>
          </p:nvSpPr>
          <p:spPr>
            <a:xfrm>
              <a:off x="4810754" y="2764770"/>
              <a:ext cx="39714" cy="23553"/>
            </a:xfrm>
            <a:custGeom>
              <a:rect b="b" l="l" r="r" t="t"/>
              <a:pathLst>
                <a:path extrusionOk="0" h="1010" w="1703">
                  <a:moveTo>
                    <a:pt x="691" y="84"/>
                  </a:moveTo>
                  <a:lnTo>
                    <a:pt x="1596" y="453"/>
                  </a:lnTo>
                  <a:lnTo>
                    <a:pt x="1084" y="929"/>
                  </a:lnTo>
                  <a:lnTo>
                    <a:pt x="108" y="489"/>
                  </a:lnTo>
                  <a:lnTo>
                    <a:pt x="691" y="84"/>
                  </a:lnTo>
                  <a:close/>
                  <a:moveTo>
                    <a:pt x="679" y="0"/>
                  </a:moveTo>
                  <a:lnTo>
                    <a:pt x="24" y="465"/>
                  </a:lnTo>
                  <a:cubicBezTo>
                    <a:pt x="0" y="477"/>
                    <a:pt x="0" y="512"/>
                    <a:pt x="24" y="524"/>
                  </a:cubicBezTo>
                  <a:lnTo>
                    <a:pt x="1084" y="1001"/>
                  </a:lnTo>
                  <a:lnTo>
                    <a:pt x="1096" y="1001"/>
                  </a:lnTo>
                  <a:cubicBezTo>
                    <a:pt x="1102" y="1007"/>
                    <a:pt x="1108" y="1009"/>
                    <a:pt x="1112" y="1009"/>
                  </a:cubicBezTo>
                  <a:cubicBezTo>
                    <a:pt x="1117" y="1009"/>
                    <a:pt x="1120" y="1007"/>
                    <a:pt x="1120" y="1001"/>
                  </a:cubicBezTo>
                  <a:lnTo>
                    <a:pt x="1691" y="477"/>
                  </a:lnTo>
                  <a:cubicBezTo>
                    <a:pt x="1703" y="465"/>
                    <a:pt x="1703" y="453"/>
                    <a:pt x="1703" y="441"/>
                  </a:cubicBezTo>
                  <a:cubicBezTo>
                    <a:pt x="1703" y="429"/>
                    <a:pt x="1691" y="417"/>
                    <a:pt x="1679" y="417"/>
                  </a:cubicBezTo>
                  <a:lnTo>
                    <a:pt x="71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1"/>
            <p:cNvSpPr/>
            <p:nvPr/>
          </p:nvSpPr>
          <p:spPr>
            <a:xfrm>
              <a:off x="4811594" y="2776150"/>
              <a:ext cx="24719" cy="35283"/>
            </a:xfrm>
            <a:custGeom>
              <a:rect b="b" l="l" r="r" t="t"/>
              <a:pathLst>
                <a:path extrusionOk="0" h="1513" w="1060">
                  <a:moveTo>
                    <a:pt x="0" y="1"/>
                  </a:moveTo>
                  <a:lnTo>
                    <a:pt x="0" y="1025"/>
                  </a:lnTo>
                  <a:lnTo>
                    <a:pt x="1060" y="1513"/>
                  </a:lnTo>
                  <a:lnTo>
                    <a:pt x="1060" y="477"/>
                  </a:lnTo>
                  <a:lnTo>
                    <a:pt x="0"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4810754" y="2775381"/>
              <a:ext cx="26398" cy="36892"/>
            </a:xfrm>
            <a:custGeom>
              <a:rect b="b" l="l" r="r" t="t"/>
              <a:pathLst>
                <a:path extrusionOk="0" h="1582" w="1132">
                  <a:moveTo>
                    <a:pt x="72" y="93"/>
                  </a:moveTo>
                  <a:lnTo>
                    <a:pt x="1060" y="534"/>
                  </a:lnTo>
                  <a:lnTo>
                    <a:pt x="1060" y="1486"/>
                  </a:lnTo>
                  <a:lnTo>
                    <a:pt x="72" y="1034"/>
                  </a:lnTo>
                  <a:lnTo>
                    <a:pt x="72" y="93"/>
                  </a:lnTo>
                  <a:close/>
                  <a:moveTo>
                    <a:pt x="30" y="1"/>
                  </a:moveTo>
                  <a:cubicBezTo>
                    <a:pt x="24" y="1"/>
                    <a:pt x="18" y="4"/>
                    <a:pt x="12" y="10"/>
                  </a:cubicBezTo>
                  <a:cubicBezTo>
                    <a:pt x="0" y="10"/>
                    <a:pt x="0" y="22"/>
                    <a:pt x="0" y="34"/>
                  </a:cubicBezTo>
                  <a:lnTo>
                    <a:pt x="0" y="1058"/>
                  </a:lnTo>
                  <a:cubicBezTo>
                    <a:pt x="0" y="1069"/>
                    <a:pt x="12" y="1081"/>
                    <a:pt x="24" y="1093"/>
                  </a:cubicBezTo>
                  <a:lnTo>
                    <a:pt x="1084" y="1581"/>
                  </a:lnTo>
                  <a:lnTo>
                    <a:pt x="1120" y="1581"/>
                  </a:lnTo>
                  <a:cubicBezTo>
                    <a:pt x="1131" y="1581"/>
                    <a:pt x="1131" y="1569"/>
                    <a:pt x="1131" y="1558"/>
                  </a:cubicBezTo>
                  <a:lnTo>
                    <a:pt x="1131" y="522"/>
                  </a:lnTo>
                  <a:cubicBezTo>
                    <a:pt x="1131" y="510"/>
                    <a:pt x="1120" y="498"/>
                    <a:pt x="1108" y="486"/>
                  </a:cubicBezTo>
                  <a:lnTo>
                    <a:pt x="48" y="10"/>
                  </a:lnTo>
                  <a:cubicBezTo>
                    <a:pt x="42" y="4"/>
                    <a:pt x="36" y="1"/>
                    <a:pt x="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1"/>
            <p:cNvSpPr/>
            <p:nvPr/>
          </p:nvSpPr>
          <p:spPr>
            <a:xfrm>
              <a:off x="4836290" y="2775031"/>
              <a:ext cx="13362" cy="36403"/>
            </a:xfrm>
            <a:custGeom>
              <a:rect b="b" l="l" r="r" t="t"/>
              <a:pathLst>
                <a:path extrusionOk="0" h="1561" w="573">
                  <a:moveTo>
                    <a:pt x="572" y="1"/>
                  </a:moveTo>
                  <a:lnTo>
                    <a:pt x="1" y="525"/>
                  </a:lnTo>
                  <a:lnTo>
                    <a:pt x="1" y="1561"/>
                  </a:lnTo>
                  <a:lnTo>
                    <a:pt x="525" y="989"/>
                  </a:lnTo>
                  <a:lnTo>
                    <a:pt x="572"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1"/>
            <p:cNvSpPr/>
            <p:nvPr/>
          </p:nvSpPr>
          <p:spPr>
            <a:xfrm>
              <a:off x="4835473" y="2774285"/>
              <a:ext cx="14995" cy="37988"/>
            </a:xfrm>
            <a:custGeom>
              <a:rect b="b" l="l" r="r" t="t"/>
              <a:pathLst>
                <a:path extrusionOk="0" h="1629" w="643">
                  <a:moveTo>
                    <a:pt x="560" y="116"/>
                  </a:moveTo>
                  <a:lnTo>
                    <a:pt x="524" y="1009"/>
                  </a:lnTo>
                  <a:lnTo>
                    <a:pt x="71" y="1497"/>
                  </a:lnTo>
                  <a:lnTo>
                    <a:pt x="71" y="581"/>
                  </a:lnTo>
                  <a:lnTo>
                    <a:pt x="560" y="116"/>
                  </a:lnTo>
                  <a:close/>
                  <a:moveTo>
                    <a:pt x="595" y="0"/>
                  </a:moveTo>
                  <a:cubicBezTo>
                    <a:pt x="586" y="0"/>
                    <a:pt x="577" y="3"/>
                    <a:pt x="572" y="9"/>
                  </a:cubicBezTo>
                  <a:lnTo>
                    <a:pt x="12" y="533"/>
                  </a:lnTo>
                  <a:cubicBezTo>
                    <a:pt x="0" y="545"/>
                    <a:pt x="0" y="557"/>
                    <a:pt x="0" y="569"/>
                  </a:cubicBezTo>
                  <a:lnTo>
                    <a:pt x="0" y="1593"/>
                  </a:lnTo>
                  <a:cubicBezTo>
                    <a:pt x="0" y="1616"/>
                    <a:pt x="12" y="1628"/>
                    <a:pt x="24" y="1628"/>
                  </a:cubicBezTo>
                  <a:lnTo>
                    <a:pt x="60" y="1628"/>
                  </a:lnTo>
                  <a:lnTo>
                    <a:pt x="583" y="1057"/>
                  </a:lnTo>
                  <a:cubicBezTo>
                    <a:pt x="595" y="1045"/>
                    <a:pt x="595" y="1045"/>
                    <a:pt x="595" y="1033"/>
                  </a:cubicBezTo>
                  <a:lnTo>
                    <a:pt x="643" y="45"/>
                  </a:lnTo>
                  <a:cubicBezTo>
                    <a:pt x="643" y="21"/>
                    <a:pt x="631" y="9"/>
                    <a:pt x="619" y="9"/>
                  </a:cubicBezTo>
                  <a:cubicBezTo>
                    <a:pt x="613" y="3"/>
                    <a:pt x="604" y="0"/>
                    <a:pt x="5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4804925" y="2817240"/>
              <a:ext cx="38058" cy="21967"/>
            </a:xfrm>
            <a:custGeom>
              <a:rect b="b" l="l" r="r" t="t"/>
              <a:pathLst>
                <a:path extrusionOk="0" h="942" w="1632">
                  <a:moveTo>
                    <a:pt x="655" y="1"/>
                  </a:moveTo>
                  <a:lnTo>
                    <a:pt x="0" y="465"/>
                  </a:lnTo>
                  <a:lnTo>
                    <a:pt x="1060" y="941"/>
                  </a:lnTo>
                  <a:lnTo>
                    <a:pt x="1631" y="406"/>
                  </a:lnTo>
                  <a:lnTo>
                    <a:pt x="655"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4804085" y="2816470"/>
              <a:ext cx="39737" cy="23577"/>
            </a:xfrm>
            <a:custGeom>
              <a:rect b="b" l="l" r="r" t="t"/>
              <a:pathLst>
                <a:path extrusionOk="0" h="1011" w="1704">
                  <a:moveTo>
                    <a:pt x="703" y="81"/>
                  </a:moveTo>
                  <a:lnTo>
                    <a:pt x="1596" y="462"/>
                  </a:lnTo>
                  <a:lnTo>
                    <a:pt x="1096" y="927"/>
                  </a:lnTo>
                  <a:lnTo>
                    <a:pt x="120" y="486"/>
                  </a:lnTo>
                  <a:lnTo>
                    <a:pt x="703" y="81"/>
                  </a:lnTo>
                  <a:close/>
                  <a:moveTo>
                    <a:pt x="697" y="1"/>
                  </a:moveTo>
                  <a:cubicBezTo>
                    <a:pt x="691" y="1"/>
                    <a:pt x="685" y="4"/>
                    <a:pt x="679" y="10"/>
                  </a:cubicBezTo>
                  <a:lnTo>
                    <a:pt x="24" y="462"/>
                  </a:lnTo>
                  <a:cubicBezTo>
                    <a:pt x="13" y="474"/>
                    <a:pt x="1" y="486"/>
                    <a:pt x="1" y="498"/>
                  </a:cubicBezTo>
                  <a:cubicBezTo>
                    <a:pt x="1" y="510"/>
                    <a:pt x="13" y="522"/>
                    <a:pt x="24" y="534"/>
                  </a:cubicBezTo>
                  <a:lnTo>
                    <a:pt x="1084" y="1010"/>
                  </a:lnTo>
                  <a:lnTo>
                    <a:pt x="1132" y="1010"/>
                  </a:lnTo>
                  <a:lnTo>
                    <a:pt x="1691" y="474"/>
                  </a:lnTo>
                  <a:cubicBezTo>
                    <a:pt x="1703" y="462"/>
                    <a:pt x="1703" y="450"/>
                    <a:pt x="1703" y="439"/>
                  </a:cubicBezTo>
                  <a:cubicBezTo>
                    <a:pt x="1703" y="427"/>
                    <a:pt x="1691" y="415"/>
                    <a:pt x="1679" y="415"/>
                  </a:cubicBezTo>
                  <a:lnTo>
                    <a:pt x="715" y="10"/>
                  </a:lnTo>
                  <a:cubicBezTo>
                    <a:pt x="709" y="4"/>
                    <a:pt x="703" y="1"/>
                    <a:pt x="6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4804925" y="2828083"/>
              <a:ext cx="24719" cy="35003"/>
            </a:xfrm>
            <a:custGeom>
              <a:rect b="b" l="l" r="r" t="t"/>
              <a:pathLst>
                <a:path extrusionOk="0" h="1501" w="1060">
                  <a:moveTo>
                    <a:pt x="0" y="0"/>
                  </a:moveTo>
                  <a:lnTo>
                    <a:pt x="0" y="1012"/>
                  </a:lnTo>
                  <a:lnTo>
                    <a:pt x="1060" y="1500"/>
                  </a:lnTo>
                  <a:lnTo>
                    <a:pt x="1060" y="476"/>
                  </a:lnTo>
                  <a:lnTo>
                    <a:pt x="0"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4804085" y="2827034"/>
              <a:ext cx="26678" cy="37149"/>
            </a:xfrm>
            <a:custGeom>
              <a:rect b="b" l="l" r="r" t="t"/>
              <a:pathLst>
                <a:path extrusionOk="0" h="1593" w="1144">
                  <a:moveTo>
                    <a:pt x="84" y="93"/>
                  </a:moveTo>
                  <a:lnTo>
                    <a:pt x="1060" y="545"/>
                  </a:lnTo>
                  <a:lnTo>
                    <a:pt x="1060" y="1498"/>
                  </a:lnTo>
                  <a:lnTo>
                    <a:pt x="84" y="1033"/>
                  </a:lnTo>
                  <a:lnTo>
                    <a:pt x="84" y="93"/>
                  </a:lnTo>
                  <a:close/>
                  <a:moveTo>
                    <a:pt x="42" y="0"/>
                  </a:moveTo>
                  <a:cubicBezTo>
                    <a:pt x="36" y="0"/>
                    <a:pt x="30" y="3"/>
                    <a:pt x="24" y="9"/>
                  </a:cubicBezTo>
                  <a:cubicBezTo>
                    <a:pt x="13" y="9"/>
                    <a:pt x="1" y="21"/>
                    <a:pt x="1" y="45"/>
                  </a:cubicBezTo>
                  <a:lnTo>
                    <a:pt x="1" y="1069"/>
                  </a:lnTo>
                  <a:cubicBezTo>
                    <a:pt x="1" y="1081"/>
                    <a:pt x="13" y="1093"/>
                    <a:pt x="24" y="1093"/>
                  </a:cubicBezTo>
                  <a:lnTo>
                    <a:pt x="1084" y="1593"/>
                  </a:lnTo>
                  <a:lnTo>
                    <a:pt x="1108" y="1593"/>
                  </a:lnTo>
                  <a:cubicBezTo>
                    <a:pt x="1108" y="1593"/>
                    <a:pt x="1120" y="1581"/>
                    <a:pt x="1120" y="1581"/>
                  </a:cubicBezTo>
                  <a:cubicBezTo>
                    <a:pt x="1132" y="1581"/>
                    <a:pt x="1144" y="1569"/>
                    <a:pt x="1144" y="1557"/>
                  </a:cubicBezTo>
                  <a:lnTo>
                    <a:pt x="1144" y="521"/>
                  </a:lnTo>
                  <a:cubicBezTo>
                    <a:pt x="1144" y="509"/>
                    <a:pt x="1132" y="497"/>
                    <a:pt x="1120" y="486"/>
                  </a:cubicBezTo>
                  <a:lnTo>
                    <a:pt x="60" y="9"/>
                  </a:lnTo>
                  <a:cubicBezTo>
                    <a:pt x="54" y="3"/>
                    <a:pt x="48" y="0"/>
                    <a:pt x="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4829620" y="2826684"/>
              <a:ext cx="13362" cy="36403"/>
            </a:xfrm>
            <a:custGeom>
              <a:rect b="b" l="l" r="r" t="t"/>
              <a:pathLst>
                <a:path extrusionOk="0" h="1561" w="573">
                  <a:moveTo>
                    <a:pt x="572" y="1"/>
                  </a:moveTo>
                  <a:lnTo>
                    <a:pt x="1" y="536"/>
                  </a:lnTo>
                  <a:lnTo>
                    <a:pt x="1" y="1560"/>
                  </a:lnTo>
                  <a:lnTo>
                    <a:pt x="525" y="989"/>
                  </a:lnTo>
                  <a:lnTo>
                    <a:pt x="572"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4828804" y="2825915"/>
              <a:ext cx="15018" cy="38268"/>
            </a:xfrm>
            <a:custGeom>
              <a:rect b="b" l="l" r="r" t="t"/>
              <a:pathLst>
                <a:path extrusionOk="0" h="1641" w="644">
                  <a:moveTo>
                    <a:pt x="560" y="117"/>
                  </a:moveTo>
                  <a:lnTo>
                    <a:pt x="524" y="1010"/>
                  </a:lnTo>
                  <a:lnTo>
                    <a:pt x="84" y="1498"/>
                  </a:lnTo>
                  <a:lnTo>
                    <a:pt x="84" y="581"/>
                  </a:lnTo>
                  <a:lnTo>
                    <a:pt x="560" y="117"/>
                  </a:lnTo>
                  <a:close/>
                  <a:moveTo>
                    <a:pt x="602" y="1"/>
                  </a:moveTo>
                  <a:cubicBezTo>
                    <a:pt x="596" y="1"/>
                    <a:pt x="590" y="4"/>
                    <a:pt x="584" y="10"/>
                  </a:cubicBezTo>
                  <a:lnTo>
                    <a:pt x="12" y="545"/>
                  </a:lnTo>
                  <a:cubicBezTo>
                    <a:pt x="12" y="545"/>
                    <a:pt x="0" y="557"/>
                    <a:pt x="0" y="569"/>
                  </a:cubicBezTo>
                  <a:lnTo>
                    <a:pt x="0" y="1605"/>
                  </a:lnTo>
                  <a:cubicBezTo>
                    <a:pt x="0" y="1617"/>
                    <a:pt x="12" y="1629"/>
                    <a:pt x="24" y="1641"/>
                  </a:cubicBezTo>
                  <a:lnTo>
                    <a:pt x="48" y="1641"/>
                  </a:lnTo>
                  <a:cubicBezTo>
                    <a:pt x="48" y="1641"/>
                    <a:pt x="60" y="1641"/>
                    <a:pt x="72" y="1629"/>
                  </a:cubicBezTo>
                  <a:lnTo>
                    <a:pt x="596" y="1057"/>
                  </a:lnTo>
                  <a:cubicBezTo>
                    <a:pt x="607" y="1057"/>
                    <a:pt x="607" y="1046"/>
                    <a:pt x="607" y="1034"/>
                  </a:cubicBezTo>
                  <a:lnTo>
                    <a:pt x="643" y="45"/>
                  </a:lnTo>
                  <a:cubicBezTo>
                    <a:pt x="643" y="34"/>
                    <a:pt x="643" y="22"/>
                    <a:pt x="619" y="10"/>
                  </a:cubicBezTo>
                  <a:cubicBezTo>
                    <a:pt x="613" y="4"/>
                    <a:pt x="607" y="1"/>
                    <a:pt x="6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4521986" y="2908583"/>
              <a:ext cx="38058" cy="21688"/>
            </a:xfrm>
            <a:custGeom>
              <a:rect b="b" l="l" r="r" t="t"/>
              <a:pathLst>
                <a:path extrusionOk="0" h="930" w="1632">
                  <a:moveTo>
                    <a:pt x="656" y="1"/>
                  </a:moveTo>
                  <a:lnTo>
                    <a:pt x="1" y="453"/>
                  </a:lnTo>
                  <a:lnTo>
                    <a:pt x="1061" y="930"/>
                  </a:lnTo>
                  <a:lnTo>
                    <a:pt x="1632" y="394"/>
                  </a:lnTo>
                  <a:lnTo>
                    <a:pt x="656"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1"/>
            <p:cNvSpPr/>
            <p:nvPr/>
          </p:nvSpPr>
          <p:spPr>
            <a:xfrm>
              <a:off x="4521169" y="2907767"/>
              <a:ext cx="39714" cy="23343"/>
            </a:xfrm>
            <a:custGeom>
              <a:rect b="b" l="l" r="r" t="t"/>
              <a:pathLst>
                <a:path extrusionOk="0" h="1001" w="1703">
                  <a:moveTo>
                    <a:pt x="703" y="72"/>
                  </a:moveTo>
                  <a:lnTo>
                    <a:pt x="1596" y="453"/>
                  </a:lnTo>
                  <a:lnTo>
                    <a:pt x="1084" y="929"/>
                  </a:lnTo>
                  <a:lnTo>
                    <a:pt x="107" y="476"/>
                  </a:lnTo>
                  <a:lnTo>
                    <a:pt x="703" y="72"/>
                  </a:lnTo>
                  <a:close/>
                  <a:moveTo>
                    <a:pt x="667" y="0"/>
                  </a:moveTo>
                  <a:lnTo>
                    <a:pt x="12" y="453"/>
                  </a:lnTo>
                  <a:cubicBezTo>
                    <a:pt x="0" y="464"/>
                    <a:pt x="0" y="476"/>
                    <a:pt x="0" y="488"/>
                  </a:cubicBezTo>
                  <a:cubicBezTo>
                    <a:pt x="0" y="500"/>
                    <a:pt x="12" y="512"/>
                    <a:pt x="24" y="524"/>
                  </a:cubicBezTo>
                  <a:lnTo>
                    <a:pt x="1084" y="1000"/>
                  </a:lnTo>
                  <a:lnTo>
                    <a:pt x="1119" y="1000"/>
                  </a:lnTo>
                  <a:lnTo>
                    <a:pt x="1691" y="464"/>
                  </a:lnTo>
                  <a:cubicBezTo>
                    <a:pt x="1703" y="464"/>
                    <a:pt x="1703" y="453"/>
                    <a:pt x="1703" y="441"/>
                  </a:cubicBezTo>
                  <a:cubicBezTo>
                    <a:pt x="1703" y="429"/>
                    <a:pt x="1691" y="417"/>
                    <a:pt x="1679" y="405"/>
                  </a:cubicBezTo>
                  <a:lnTo>
                    <a:pt x="7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1"/>
            <p:cNvSpPr/>
            <p:nvPr/>
          </p:nvSpPr>
          <p:spPr>
            <a:xfrm>
              <a:off x="4521986" y="2919147"/>
              <a:ext cx="24743" cy="35283"/>
            </a:xfrm>
            <a:custGeom>
              <a:rect b="b" l="l" r="r" t="t"/>
              <a:pathLst>
                <a:path extrusionOk="0" h="1513" w="1061">
                  <a:moveTo>
                    <a:pt x="1" y="0"/>
                  </a:moveTo>
                  <a:lnTo>
                    <a:pt x="1" y="1012"/>
                  </a:lnTo>
                  <a:lnTo>
                    <a:pt x="1061" y="1512"/>
                  </a:lnTo>
                  <a:lnTo>
                    <a:pt x="1061" y="477"/>
                  </a:lnTo>
                  <a:lnTo>
                    <a:pt x="1"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4521169" y="2918308"/>
              <a:ext cx="26398" cy="36962"/>
            </a:xfrm>
            <a:custGeom>
              <a:rect b="b" l="l" r="r" t="t"/>
              <a:pathLst>
                <a:path extrusionOk="0" h="1585" w="1132">
                  <a:moveTo>
                    <a:pt x="72" y="96"/>
                  </a:moveTo>
                  <a:lnTo>
                    <a:pt x="1060" y="548"/>
                  </a:lnTo>
                  <a:lnTo>
                    <a:pt x="1060" y="1489"/>
                  </a:lnTo>
                  <a:lnTo>
                    <a:pt x="72" y="1036"/>
                  </a:lnTo>
                  <a:lnTo>
                    <a:pt x="72" y="96"/>
                  </a:lnTo>
                  <a:close/>
                  <a:moveTo>
                    <a:pt x="12" y="1"/>
                  </a:moveTo>
                  <a:cubicBezTo>
                    <a:pt x="0" y="12"/>
                    <a:pt x="0" y="24"/>
                    <a:pt x="0" y="36"/>
                  </a:cubicBezTo>
                  <a:lnTo>
                    <a:pt x="0" y="1060"/>
                  </a:lnTo>
                  <a:cubicBezTo>
                    <a:pt x="0" y="1072"/>
                    <a:pt x="12" y="1084"/>
                    <a:pt x="24" y="1096"/>
                  </a:cubicBezTo>
                  <a:lnTo>
                    <a:pt x="1084" y="1584"/>
                  </a:lnTo>
                  <a:lnTo>
                    <a:pt x="1119" y="1584"/>
                  </a:lnTo>
                  <a:cubicBezTo>
                    <a:pt x="1131" y="1572"/>
                    <a:pt x="1131" y="1560"/>
                    <a:pt x="1131" y="1548"/>
                  </a:cubicBezTo>
                  <a:lnTo>
                    <a:pt x="1131" y="524"/>
                  </a:lnTo>
                  <a:cubicBezTo>
                    <a:pt x="1131" y="501"/>
                    <a:pt x="1119" y="489"/>
                    <a:pt x="1107" y="489"/>
                  </a:cubicBezTo>
                  <a:lnTo>
                    <a:pt x="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4546705" y="2917748"/>
              <a:ext cx="13339" cy="36682"/>
            </a:xfrm>
            <a:custGeom>
              <a:rect b="b" l="l" r="r" t="t"/>
              <a:pathLst>
                <a:path extrusionOk="0" h="1573" w="572">
                  <a:moveTo>
                    <a:pt x="572" y="1"/>
                  </a:moveTo>
                  <a:lnTo>
                    <a:pt x="1" y="537"/>
                  </a:lnTo>
                  <a:lnTo>
                    <a:pt x="1" y="1572"/>
                  </a:lnTo>
                  <a:lnTo>
                    <a:pt x="524" y="1001"/>
                  </a:lnTo>
                  <a:lnTo>
                    <a:pt x="572"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a:off x="4545865" y="2917258"/>
              <a:ext cx="15018" cy="38012"/>
            </a:xfrm>
            <a:custGeom>
              <a:rect b="b" l="l" r="r" t="t"/>
              <a:pathLst>
                <a:path extrusionOk="0" h="1630" w="644">
                  <a:moveTo>
                    <a:pt x="560" y="105"/>
                  </a:moveTo>
                  <a:lnTo>
                    <a:pt x="525" y="998"/>
                  </a:lnTo>
                  <a:lnTo>
                    <a:pt x="72" y="1498"/>
                  </a:lnTo>
                  <a:lnTo>
                    <a:pt x="72" y="569"/>
                  </a:lnTo>
                  <a:lnTo>
                    <a:pt x="560" y="105"/>
                  </a:lnTo>
                  <a:close/>
                  <a:moveTo>
                    <a:pt x="602" y="1"/>
                  </a:moveTo>
                  <a:cubicBezTo>
                    <a:pt x="596" y="1"/>
                    <a:pt x="590" y="4"/>
                    <a:pt x="584" y="10"/>
                  </a:cubicBezTo>
                  <a:lnTo>
                    <a:pt x="13" y="534"/>
                  </a:lnTo>
                  <a:cubicBezTo>
                    <a:pt x="1" y="546"/>
                    <a:pt x="1" y="546"/>
                    <a:pt x="1" y="558"/>
                  </a:cubicBezTo>
                  <a:lnTo>
                    <a:pt x="1" y="1593"/>
                  </a:lnTo>
                  <a:cubicBezTo>
                    <a:pt x="1" y="1605"/>
                    <a:pt x="13" y="1617"/>
                    <a:pt x="25" y="1629"/>
                  </a:cubicBezTo>
                  <a:lnTo>
                    <a:pt x="60" y="1629"/>
                  </a:lnTo>
                  <a:lnTo>
                    <a:pt x="596" y="1058"/>
                  </a:lnTo>
                  <a:cubicBezTo>
                    <a:pt x="596" y="1046"/>
                    <a:pt x="596" y="1034"/>
                    <a:pt x="596" y="1034"/>
                  </a:cubicBezTo>
                  <a:lnTo>
                    <a:pt x="644" y="46"/>
                  </a:lnTo>
                  <a:cubicBezTo>
                    <a:pt x="644" y="22"/>
                    <a:pt x="632" y="10"/>
                    <a:pt x="620" y="10"/>
                  </a:cubicBezTo>
                  <a:cubicBezTo>
                    <a:pt x="614" y="4"/>
                    <a:pt x="608" y="1"/>
                    <a:pt x="6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a:off x="4656937" y="2885543"/>
              <a:ext cx="37778" cy="21967"/>
            </a:xfrm>
            <a:custGeom>
              <a:rect b="b" l="l" r="r" t="t"/>
              <a:pathLst>
                <a:path extrusionOk="0" h="942" w="1620">
                  <a:moveTo>
                    <a:pt x="643" y="1"/>
                  </a:moveTo>
                  <a:lnTo>
                    <a:pt x="0" y="453"/>
                  </a:lnTo>
                  <a:lnTo>
                    <a:pt x="1048" y="941"/>
                  </a:lnTo>
                  <a:lnTo>
                    <a:pt x="1620" y="405"/>
                  </a:lnTo>
                  <a:lnTo>
                    <a:pt x="643"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4655818" y="2884704"/>
              <a:ext cx="39737" cy="23623"/>
            </a:xfrm>
            <a:custGeom>
              <a:rect b="b" l="l" r="r" t="t"/>
              <a:pathLst>
                <a:path extrusionOk="0" h="1013" w="1704">
                  <a:moveTo>
                    <a:pt x="703" y="84"/>
                  </a:moveTo>
                  <a:lnTo>
                    <a:pt x="1596" y="453"/>
                  </a:lnTo>
                  <a:lnTo>
                    <a:pt x="1096" y="930"/>
                  </a:lnTo>
                  <a:lnTo>
                    <a:pt x="120" y="489"/>
                  </a:lnTo>
                  <a:lnTo>
                    <a:pt x="703" y="84"/>
                  </a:lnTo>
                  <a:close/>
                  <a:moveTo>
                    <a:pt x="679" y="1"/>
                  </a:moveTo>
                  <a:lnTo>
                    <a:pt x="24" y="465"/>
                  </a:lnTo>
                  <a:cubicBezTo>
                    <a:pt x="13" y="477"/>
                    <a:pt x="1" y="489"/>
                    <a:pt x="1" y="501"/>
                  </a:cubicBezTo>
                  <a:cubicBezTo>
                    <a:pt x="1" y="513"/>
                    <a:pt x="13" y="525"/>
                    <a:pt x="24" y="525"/>
                  </a:cubicBezTo>
                  <a:lnTo>
                    <a:pt x="1084" y="1013"/>
                  </a:lnTo>
                  <a:lnTo>
                    <a:pt x="1096" y="1013"/>
                  </a:lnTo>
                  <a:cubicBezTo>
                    <a:pt x="1108" y="1013"/>
                    <a:pt x="1120" y="1013"/>
                    <a:pt x="1132" y="1001"/>
                  </a:cubicBezTo>
                  <a:lnTo>
                    <a:pt x="1691" y="477"/>
                  </a:lnTo>
                  <a:cubicBezTo>
                    <a:pt x="1703" y="465"/>
                    <a:pt x="1703" y="453"/>
                    <a:pt x="1703" y="441"/>
                  </a:cubicBezTo>
                  <a:cubicBezTo>
                    <a:pt x="1703" y="430"/>
                    <a:pt x="1691" y="418"/>
                    <a:pt x="1679" y="418"/>
                  </a:cubicBezTo>
                  <a:lnTo>
                    <a:pt x="71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a:off x="4656937" y="2896107"/>
              <a:ext cx="24463" cy="35283"/>
            </a:xfrm>
            <a:custGeom>
              <a:rect b="b" l="l" r="r" t="t"/>
              <a:pathLst>
                <a:path extrusionOk="0" h="1513" w="1049">
                  <a:moveTo>
                    <a:pt x="0" y="0"/>
                  </a:moveTo>
                  <a:lnTo>
                    <a:pt x="0" y="1024"/>
                  </a:lnTo>
                  <a:lnTo>
                    <a:pt x="1048" y="1512"/>
                  </a:lnTo>
                  <a:lnTo>
                    <a:pt x="1048" y="488"/>
                  </a:lnTo>
                  <a:lnTo>
                    <a:pt x="0"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a:off x="4655818" y="2895338"/>
              <a:ext cx="26678" cy="36869"/>
            </a:xfrm>
            <a:custGeom>
              <a:rect b="b" l="l" r="r" t="t"/>
              <a:pathLst>
                <a:path extrusionOk="0" h="1581" w="1144">
                  <a:moveTo>
                    <a:pt x="84" y="93"/>
                  </a:moveTo>
                  <a:lnTo>
                    <a:pt x="1060" y="533"/>
                  </a:lnTo>
                  <a:lnTo>
                    <a:pt x="1060" y="1486"/>
                  </a:lnTo>
                  <a:lnTo>
                    <a:pt x="84" y="1033"/>
                  </a:lnTo>
                  <a:lnTo>
                    <a:pt x="84" y="93"/>
                  </a:lnTo>
                  <a:close/>
                  <a:moveTo>
                    <a:pt x="42" y="0"/>
                  </a:moveTo>
                  <a:cubicBezTo>
                    <a:pt x="36" y="0"/>
                    <a:pt x="30" y="3"/>
                    <a:pt x="24" y="9"/>
                  </a:cubicBezTo>
                  <a:cubicBezTo>
                    <a:pt x="13" y="9"/>
                    <a:pt x="1" y="21"/>
                    <a:pt x="1" y="33"/>
                  </a:cubicBezTo>
                  <a:lnTo>
                    <a:pt x="1" y="1057"/>
                  </a:lnTo>
                  <a:cubicBezTo>
                    <a:pt x="1" y="1069"/>
                    <a:pt x="13" y="1081"/>
                    <a:pt x="24" y="1093"/>
                  </a:cubicBezTo>
                  <a:lnTo>
                    <a:pt x="1084" y="1581"/>
                  </a:lnTo>
                  <a:lnTo>
                    <a:pt x="1120" y="1581"/>
                  </a:lnTo>
                  <a:cubicBezTo>
                    <a:pt x="1132" y="1581"/>
                    <a:pt x="1132" y="1569"/>
                    <a:pt x="1144" y="1557"/>
                  </a:cubicBezTo>
                  <a:lnTo>
                    <a:pt x="1144" y="521"/>
                  </a:lnTo>
                  <a:cubicBezTo>
                    <a:pt x="1132" y="509"/>
                    <a:pt x="1132" y="497"/>
                    <a:pt x="1120" y="486"/>
                  </a:cubicBezTo>
                  <a:lnTo>
                    <a:pt x="60" y="9"/>
                  </a:lnTo>
                  <a:cubicBezTo>
                    <a:pt x="54" y="3"/>
                    <a:pt x="48" y="0"/>
                    <a:pt x="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4681376" y="2894988"/>
              <a:ext cx="13339" cy="36403"/>
            </a:xfrm>
            <a:custGeom>
              <a:rect b="b" l="l" r="r" t="t"/>
              <a:pathLst>
                <a:path extrusionOk="0" h="1561" w="572">
                  <a:moveTo>
                    <a:pt x="572" y="0"/>
                  </a:moveTo>
                  <a:lnTo>
                    <a:pt x="0" y="536"/>
                  </a:lnTo>
                  <a:lnTo>
                    <a:pt x="0" y="1560"/>
                  </a:lnTo>
                  <a:lnTo>
                    <a:pt x="536" y="989"/>
                  </a:lnTo>
                  <a:lnTo>
                    <a:pt x="572"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4680537" y="2894218"/>
              <a:ext cx="15018" cy="37988"/>
            </a:xfrm>
            <a:custGeom>
              <a:rect b="b" l="l" r="r" t="t"/>
              <a:pathLst>
                <a:path extrusionOk="0" h="1629" w="644">
                  <a:moveTo>
                    <a:pt x="572" y="117"/>
                  </a:moveTo>
                  <a:lnTo>
                    <a:pt x="536" y="1010"/>
                  </a:lnTo>
                  <a:lnTo>
                    <a:pt x="84" y="1498"/>
                  </a:lnTo>
                  <a:lnTo>
                    <a:pt x="84" y="581"/>
                  </a:lnTo>
                  <a:lnTo>
                    <a:pt x="572" y="117"/>
                  </a:lnTo>
                  <a:close/>
                  <a:moveTo>
                    <a:pt x="602" y="1"/>
                  </a:moveTo>
                  <a:cubicBezTo>
                    <a:pt x="596" y="1"/>
                    <a:pt x="590" y="4"/>
                    <a:pt x="584" y="10"/>
                  </a:cubicBezTo>
                  <a:lnTo>
                    <a:pt x="12" y="534"/>
                  </a:lnTo>
                  <a:cubicBezTo>
                    <a:pt x="12" y="545"/>
                    <a:pt x="0" y="557"/>
                    <a:pt x="0" y="569"/>
                  </a:cubicBezTo>
                  <a:lnTo>
                    <a:pt x="0" y="1593"/>
                  </a:lnTo>
                  <a:cubicBezTo>
                    <a:pt x="0" y="1617"/>
                    <a:pt x="12" y="1629"/>
                    <a:pt x="24" y="1629"/>
                  </a:cubicBezTo>
                  <a:lnTo>
                    <a:pt x="72" y="1629"/>
                  </a:lnTo>
                  <a:lnTo>
                    <a:pt x="596" y="1057"/>
                  </a:lnTo>
                  <a:cubicBezTo>
                    <a:pt x="596" y="1045"/>
                    <a:pt x="608" y="1045"/>
                    <a:pt x="608" y="1034"/>
                  </a:cubicBezTo>
                  <a:lnTo>
                    <a:pt x="643" y="45"/>
                  </a:lnTo>
                  <a:cubicBezTo>
                    <a:pt x="643" y="33"/>
                    <a:pt x="643" y="10"/>
                    <a:pt x="619" y="10"/>
                  </a:cubicBezTo>
                  <a:cubicBezTo>
                    <a:pt x="613" y="4"/>
                    <a:pt x="608" y="1"/>
                    <a:pt x="6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a:off x="4791586" y="2916932"/>
              <a:ext cx="58067" cy="33324"/>
            </a:xfrm>
            <a:custGeom>
              <a:rect b="b" l="l" r="r" t="t"/>
              <a:pathLst>
                <a:path extrusionOk="0" h="1429" w="2490">
                  <a:moveTo>
                    <a:pt x="1001" y="0"/>
                  </a:moveTo>
                  <a:lnTo>
                    <a:pt x="1" y="703"/>
                  </a:lnTo>
                  <a:lnTo>
                    <a:pt x="1620" y="1429"/>
                  </a:lnTo>
                  <a:lnTo>
                    <a:pt x="2489" y="619"/>
                  </a:lnTo>
                  <a:lnTo>
                    <a:pt x="1001"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a:off x="4790769" y="2916162"/>
              <a:ext cx="59699" cy="35050"/>
            </a:xfrm>
            <a:custGeom>
              <a:rect b="b" l="l" r="r" t="t"/>
              <a:pathLst>
                <a:path extrusionOk="0" h="1503" w="2560">
                  <a:moveTo>
                    <a:pt x="1036" y="69"/>
                  </a:moveTo>
                  <a:lnTo>
                    <a:pt x="2453" y="664"/>
                  </a:lnTo>
                  <a:lnTo>
                    <a:pt x="1643" y="1414"/>
                  </a:lnTo>
                  <a:lnTo>
                    <a:pt x="107" y="724"/>
                  </a:lnTo>
                  <a:lnTo>
                    <a:pt x="1036" y="69"/>
                  </a:lnTo>
                  <a:close/>
                  <a:moveTo>
                    <a:pt x="1030" y="0"/>
                  </a:moveTo>
                  <a:cubicBezTo>
                    <a:pt x="1024" y="0"/>
                    <a:pt x="1018" y="3"/>
                    <a:pt x="1012" y="9"/>
                  </a:cubicBezTo>
                  <a:lnTo>
                    <a:pt x="12" y="700"/>
                  </a:lnTo>
                  <a:cubicBezTo>
                    <a:pt x="0" y="712"/>
                    <a:pt x="0" y="724"/>
                    <a:pt x="0" y="736"/>
                  </a:cubicBezTo>
                  <a:cubicBezTo>
                    <a:pt x="0" y="747"/>
                    <a:pt x="12" y="759"/>
                    <a:pt x="24" y="771"/>
                  </a:cubicBezTo>
                  <a:lnTo>
                    <a:pt x="1643" y="1498"/>
                  </a:lnTo>
                  <a:lnTo>
                    <a:pt x="1655" y="1498"/>
                  </a:lnTo>
                  <a:cubicBezTo>
                    <a:pt x="1659" y="1501"/>
                    <a:pt x="1662" y="1503"/>
                    <a:pt x="1664" y="1503"/>
                  </a:cubicBezTo>
                  <a:cubicBezTo>
                    <a:pt x="1668" y="1503"/>
                    <a:pt x="1671" y="1498"/>
                    <a:pt x="1679" y="1498"/>
                  </a:cubicBezTo>
                  <a:lnTo>
                    <a:pt x="2548" y="688"/>
                  </a:lnTo>
                  <a:cubicBezTo>
                    <a:pt x="2560" y="676"/>
                    <a:pt x="2560" y="664"/>
                    <a:pt x="2560" y="652"/>
                  </a:cubicBezTo>
                  <a:cubicBezTo>
                    <a:pt x="2560" y="640"/>
                    <a:pt x="2548" y="628"/>
                    <a:pt x="2536" y="628"/>
                  </a:cubicBezTo>
                  <a:lnTo>
                    <a:pt x="1048" y="9"/>
                  </a:lnTo>
                  <a:cubicBezTo>
                    <a:pt x="1042" y="3"/>
                    <a:pt x="1036" y="0"/>
                    <a:pt x="1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a:off x="4791586" y="2933302"/>
              <a:ext cx="37802" cy="53893"/>
            </a:xfrm>
            <a:custGeom>
              <a:rect b="b" l="l" r="r" t="t"/>
              <a:pathLst>
                <a:path extrusionOk="0" h="2311" w="1621">
                  <a:moveTo>
                    <a:pt x="1" y="1"/>
                  </a:moveTo>
                  <a:lnTo>
                    <a:pt x="1" y="1548"/>
                  </a:lnTo>
                  <a:lnTo>
                    <a:pt x="1620" y="2310"/>
                  </a:lnTo>
                  <a:lnTo>
                    <a:pt x="1620" y="727"/>
                  </a:lnTo>
                  <a:lnTo>
                    <a:pt x="1"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a:off x="4790769" y="2932463"/>
              <a:ext cx="39434" cy="55572"/>
            </a:xfrm>
            <a:custGeom>
              <a:rect b="b" l="l" r="r" t="t"/>
              <a:pathLst>
                <a:path extrusionOk="0" h="2383" w="1691">
                  <a:moveTo>
                    <a:pt x="72" y="96"/>
                  </a:moveTo>
                  <a:lnTo>
                    <a:pt x="1619" y="799"/>
                  </a:lnTo>
                  <a:lnTo>
                    <a:pt x="1619" y="2287"/>
                  </a:lnTo>
                  <a:lnTo>
                    <a:pt x="72" y="1561"/>
                  </a:lnTo>
                  <a:lnTo>
                    <a:pt x="72" y="96"/>
                  </a:lnTo>
                  <a:close/>
                  <a:moveTo>
                    <a:pt x="12" y="1"/>
                  </a:moveTo>
                  <a:cubicBezTo>
                    <a:pt x="0" y="13"/>
                    <a:pt x="0" y="25"/>
                    <a:pt x="0" y="37"/>
                  </a:cubicBezTo>
                  <a:lnTo>
                    <a:pt x="0" y="1584"/>
                  </a:lnTo>
                  <a:cubicBezTo>
                    <a:pt x="0" y="1596"/>
                    <a:pt x="0" y="1608"/>
                    <a:pt x="24" y="1620"/>
                  </a:cubicBezTo>
                  <a:lnTo>
                    <a:pt x="1643" y="2382"/>
                  </a:lnTo>
                  <a:lnTo>
                    <a:pt x="1655" y="2382"/>
                  </a:lnTo>
                  <a:cubicBezTo>
                    <a:pt x="1667" y="2382"/>
                    <a:pt x="1667" y="2370"/>
                    <a:pt x="1679" y="2370"/>
                  </a:cubicBezTo>
                  <a:cubicBezTo>
                    <a:pt x="1691" y="2358"/>
                    <a:pt x="1691" y="2346"/>
                    <a:pt x="1691" y="2334"/>
                  </a:cubicBezTo>
                  <a:lnTo>
                    <a:pt x="1691" y="763"/>
                  </a:lnTo>
                  <a:cubicBezTo>
                    <a:pt x="1691" y="751"/>
                    <a:pt x="1691" y="739"/>
                    <a:pt x="1679" y="727"/>
                  </a:cubicBezTo>
                  <a:lnTo>
                    <a:pt x="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1"/>
            <p:cNvSpPr/>
            <p:nvPr/>
          </p:nvSpPr>
          <p:spPr>
            <a:xfrm>
              <a:off x="4829364" y="2931367"/>
              <a:ext cx="20288" cy="55828"/>
            </a:xfrm>
            <a:custGeom>
              <a:rect b="b" l="l" r="r" t="t"/>
              <a:pathLst>
                <a:path extrusionOk="0" h="2394" w="870">
                  <a:moveTo>
                    <a:pt x="869" y="0"/>
                  </a:moveTo>
                  <a:lnTo>
                    <a:pt x="0" y="810"/>
                  </a:lnTo>
                  <a:lnTo>
                    <a:pt x="0" y="2393"/>
                  </a:lnTo>
                  <a:lnTo>
                    <a:pt x="810" y="1512"/>
                  </a:lnTo>
                  <a:lnTo>
                    <a:pt x="869"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a:off x="4828524" y="2930597"/>
              <a:ext cx="21944" cy="57437"/>
            </a:xfrm>
            <a:custGeom>
              <a:rect b="b" l="l" r="r" t="t"/>
              <a:pathLst>
                <a:path extrusionOk="0" h="2463" w="941">
                  <a:moveTo>
                    <a:pt x="858" y="128"/>
                  </a:moveTo>
                  <a:lnTo>
                    <a:pt x="798" y="1533"/>
                  </a:lnTo>
                  <a:lnTo>
                    <a:pt x="72" y="2331"/>
                  </a:lnTo>
                  <a:lnTo>
                    <a:pt x="72" y="867"/>
                  </a:lnTo>
                  <a:lnTo>
                    <a:pt x="858" y="128"/>
                  </a:lnTo>
                  <a:close/>
                  <a:moveTo>
                    <a:pt x="893" y="0"/>
                  </a:moveTo>
                  <a:cubicBezTo>
                    <a:pt x="884" y="0"/>
                    <a:pt x="875" y="3"/>
                    <a:pt x="870" y="9"/>
                  </a:cubicBezTo>
                  <a:lnTo>
                    <a:pt x="12" y="819"/>
                  </a:lnTo>
                  <a:cubicBezTo>
                    <a:pt x="0" y="819"/>
                    <a:pt x="0" y="831"/>
                    <a:pt x="0" y="843"/>
                  </a:cubicBezTo>
                  <a:lnTo>
                    <a:pt x="0" y="2426"/>
                  </a:lnTo>
                  <a:cubicBezTo>
                    <a:pt x="0" y="2438"/>
                    <a:pt x="0" y="2450"/>
                    <a:pt x="24" y="2462"/>
                  </a:cubicBezTo>
                  <a:lnTo>
                    <a:pt x="36" y="2462"/>
                  </a:lnTo>
                  <a:cubicBezTo>
                    <a:pt x="48" y="2462"/>
                    <a:pt x="48" y="2462"/>
                    <a:pt x="60" y="2450"/>
                  </a:cubicBezTo>
                  <a:lnTo>
                    <a:pt x="870" y="1581"/>
                  </a:lnTo>
                  <a:cubicBezTo>
                    <a:pt x="870" y="1569"/>
                    <a:pt x="881" y="1557"/>
                    <a:pt x="881" y="1557"/>
                  </a:cubicBezTo>
                  <a:lnTo>
                    <a:pt x="941" y="45"/>
                  </a:lnTo>
                  <a:cubicBezTo>
                    <a:pt x="941" y="21"/>
                    <a:pt x="929" y="9"/>
                    <a:pt x="917" y="9"/>
                  </a:cubicBezTo>
                  <a:cubicBezTo>
                    <a:pt x="911" y="3"/>
                    <a:pt x="902" y="0"/>
                    <a:pt x="8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a:off x="4766890" y="2742547"/>
              <a:ext cx="38058" cy="21967"/>
            </a:xfrm>
            <a:custGeom>
              <a:rect b="b" l="l" r="r" t="t"/>
              <a:pathLst>
                <a:path extrusionOk="0" h="942" w="1632">
                  <a:moveTo>
                    <a:pt x="655" y="1"/>
                  </a:moveTo>
                  <a:lnTo>
                    <a:pt x="0" y="465"/>
                  </a:lnTo>
                  <a:lnTo>
                    <a:pt x="1060" y="942"/>
                  </a:lnTo>
                  <a:lnTo>
                    <a:pt x="1631" y="406"/>
                  </a:lnTo>
                  <a:lnTo>
                    <a:pt x="655"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a:off x="4766050" y="2742080"/>
              <a:ext cx="39737" cy="23553"/>
            </a:xfrm>
            <a:custGeom>
              <a:rect b="b" l="l" r="r" t="t"/>
              <a:pathLst>
                <a:path extrusionOk="0" h="1010" w="1704">
                  <a:moveTo>
                    <a:pt x="691" y="80"/>
                  </a:moveTo>
                  <a:lnTo>
                    <a:pt x="1596" y="450"/>
                  </a:lnTo>
                  <a:lnTo>
                    <a:pt x="1084" y="926"/>
                  </a:lnTo>
                  <a:lnTo>
                    <a:pt x="108" y="485"/>
                  </a:lnTo>
                  <a:lnTo>
                    <a:pt x="691" y="80"/>
                  </a:lnTo>
                  <a:close/>
                  <a:moveTo>
                    <a:pt x="685" y="0"/>
                  </a:moveTo>
                  <a:cubicBezTo>
                    <a:pt x="679" y="0"/>
                    <a:pt x="673" y="3"/>
                    <a:pt x="667" y="9"/>
                  </a:cubicBezTo>
                  <a:lnTo>
                    <a:pt x="12" y="461"/>
                  </a:lnTo>
                  <a:cubicBezTo>
                    <a:pt x="0" y="461"/>
                    <a:pt x="0" y="485"/>
                    <a:pt x="0" y="497"/>
                  </a:cubicBezTo>
                  <a:cubicBezTo>
                    <a:pt x="0" y="509"/>
                    <a:pt x="12" y="521"/>
                    <a:pt x="24" y="521"/>
                  </a:cubicBezTo>
                  <a:lnTo>
                    <a:pt x="1084" y="1009"/>
                  </a:lnTo>
                  <a:lnTo>
                    <a:pt x="1096" y="1009"/>
                  </a:lnTo>
                  <a:cubicBezTo>
                    <a:pt x="1108" y="1009"/>
                    <a:pt x="1108" y="1009"/>
                    <a:pt x="1120" y="997"/>
                  </a:cubicBezTo>
                  <a:lnTo>
                    <a:pt x="1691" y="473"/>
                  </a:lnTo>
                  <a:cubicBezTo>
                    <a:pt x="1703" y="461"/>
                    <a:pt x="1703" y="450"/>
                    <a:pt x="1703" y="438"/>
                  </a:cubicBezTo>
                  <a:cubicBezTo>
                    <a:pt x="1703" y="426"/>
                    <a:pt x="1691" y="414"/>
                    <a:pt x="1679" y="414"/>
                  </a:cubicBezTo>
                  <a:lnTo>
                    <a:pt x="703" y="9"/>
                  </a:lnTo>
                  <a:cubicBezTo>
                    <a:pt x="697" y="3"/>
                    <a:pt x="691"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1"/>
            <p:cNvSpPr/>
            <p:nvPr/>
          </p:nvSpPr>
          <p:spPr>
            <a:xfrm>
              <a:off x="4766890" y="2753390"/>
              <a:ext cx="24719" cy="35003"/>
            </a:xfrm>
            <a:custGeom>
              <a:rect b="b" l="l" r="r" t="t"/>
              <a:pathLst>
                <a:path extrusionOk="0" h="1501" w="1060">
                  <a:moveTo>
                    <a:pt x="0" y="0"/>
                  </a:moveTo>
                  <a:lnTo>
                    <a:pt x="0" y="1012"/>
                  </a:lnTo>
                  <a:lnTo>
                    <a:pt x="1060" y="1500"/>
                  </a:lnTo>
                  <a:lnTo>
                    <a:pt x="1060" y="477"/>
                  </a:lnTo>
                  <a:lnTo>
                    <a:pt x="0"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1"/>
            <p:cNvSpPr/>
            <p:nvPr/>
          </p:nvSpPr>
          <p:spPr>
            <a:xfrm>
              <a:off x="4766050" y="2752551"/>
              <a:ext cx="26398" cy="36962"/>
            </a:xfrm>
            <a:custGeom>
              <a:rect b="b" l="l" r="r" t="t"/>
              <a:pathLst>
                <a:path extrusionOk="0" h="1585" w="1132">
                  <a:moveTo>
                    <a:pt x="72" y="84"/>
                  </a:moveTo>
                  <a:lnTo>
                    <a:pt x="1060" y="536"/>
                  </a:lnTo>
                  <a:lnTo>
                    <a:pt x="1060" y="1489"/>
                  </a:lnTo>
                  <a:lnTo>
                    <a:pt x="72" y="1024"/>
                  </a:lnTo>
                  <a:lnTo>
                    <a:pt x="72" y="84"/>
                  </a:lnTo>
                  <a:close/>
                  <a:moveTo>
                    <a:pt x="12" y="1"/>
                  </a:moveTo>
                  <a:cubicBezTo>
                    <a:pt x="0" y="12"/>
                    <a:pt x="0" y="24"/>
                    <a:pt x="0" y="36"/>
                  </a:cubicBezTo>
                  <a:lnTo>
                    <a:pt x="0" y="1048"/>
                  </a:lnTo>
                  <a:cubicBezTo>
                    <a:pt x="0" y="1072"/>
                    <a:pt x="12" y="1084"/>
                    <a:pt x="24" y="1084"/>
                  </a:cubicBezTo>
                  <a:lnTo>
                    <a:pt x="1084" y="1584"/>
                  </a:lnTo>
                  <a:lnTo>
                    <a:pt x="1120" y="1584"/>
                  </a:lnTo>
                  <a:cubicBezTo>
                    <a:pt x="1132" y="1572"/>
                    <a:pt x="1132" y="1560"/>
                    <a:pt x="1132" y="1548"/>
                  </a:cubicBezTo>
                  <a:lnTo>
                    <a:pt x="1132" y="513"/>
                  </a:lnTo>
                  <a:cubicBezTo>
                    <a:pt x="1132" y="501"/>
                    <a:pt x="1120" y="489"/>
                    <a:pt x="1108" y="477"/>
                  </a:cubicBezTo>
                  <a:lnTo>
                    <a:pt x="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a:off x="4791586" y="2751991"/>
              <a:ext cx="13362" cy="36403"/>
            </a:xfrm>
            <a:custGeom>
              <a:rect b="b" l="l" r="r" t="t"/>
              <a:pathLst>
                <a:path extrusionOk="0" h="1561" w="573">
                  <a:moveTo>
                    <a:pt x="572" y="1"/>
                  </a:moveTo>
                  <a:lnTo>
                    <a:pt x="1" y="537"/>
                  </a:lnTo>
                  <a:lnTo>
                    <a:pt x="1" y="1560"/>
                  </a:lnTo>
                  <a:lnTo>
                    <a:pt x="525" y="989"/>
                  </a:lnTo>
                  <a:lnTo>
                    <a:pt x="572"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1"/>
            <p:cNvSpPr/>
            <p:nvPr/>
          </p:nvSpPr>
          <p:spPr>
            <a:xfrm>
              <a:off x="4790769" y="2751222"/>
              <a:ext cx="15018" cy="38291"/>
            </a:xfrm>
            <a:custGeom>
              <a:rect b="b" l="l" r="r" t="t"/>
              <a:pathLst>
                <a:path extrusionOk="0" h="1642" w="644">
                  <a:moveTo>
                    <a:pt x="560" y="117"/>
                  </a:moveTo>
                  <a:lnTo>
                    <a:pt x="524" y="1010"/>
                  </a:lnTo>
                  <a:lnTo>
                    <a:pt x="72" y="1510"/>
                  </a:lnTo>
                  <a:lnTo>
                    <a:pt x="72" y="581"/>
                  </a:lnTo>
                  <a:lnTo>
                    <a:pt x="560" y="117"/>
                  </a:lnTo>
                  <a:close/>
                  <a:moveTo>
                    <a:pt x="606" y="0"/>
                  </a:moveTo>
                  <a:cubicBezTo>
                    <a:pt x="598" y="0"/>
                    <a:pt x="590" y="3"/>
                    <a:pt x="584" y="10"/>
                  </a:cubicBezTo>
                  <a:lnTo>
                    <a:pt x="12" y="546"/>
                  </a:lnTo>
                  <a:cubicBezTo>
                    <a:pt x="0" y="546"/>
                    <a:pt x="0" y="558"/>
                    <a:pt x="0" y="570"/>
                  </a:cubicBezTo>
                  <a:lnTo>
                    <a:pt x="0" y="1605"/>
                  </a:lnTo>
                  <a:cubicBezTo>
                    <a:pt x="0" y="1617"/>
                    <a:pt x="12" y="1629"/>
                    <a:pt x="24" y="1641"/>
                  </a:cubicBezTo>
                  <a:lnTo>
                    <a:pt x="36" y="1641"/>
                  </a:lnTo>
                  <a:cubicBezTo>
                    <a:pt x="48" y="1641"/>
                    <a:pt x="60" y="1629"/>
                    <a:pt x="60" y="1629"/>
                  </a:cubicBezTo>
                  <a:lnTo>
                    <a:pt x="595" y="1058"/>
                  </a:lnTo>
                  <a:cubicBezTo>
                    <a:pt x="595" y="1046"/>
                    <a:pt x="595" y="1034"/>
                    <a:pt x="595" y="1034"/>
                  </a:cubicBezTo>
                  <a:lnTo>
                    <a:pt x="643" y="34"/>
                  </a:lnTo>
                  <a:cubicBezTo>
                    <a:pt x="643" y="17"/>
                    <a:pt x="625" y="0"/>
                    <a:pt x="6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1"/>
            <p:cNvSpPr/>
            <p:nvPr/>
          </p:nvSpPr>
          <p:spPr>
            <a:xfrm>
              <a:off x="4779110" y="2772536"/>
              <a:ext cx="31389" cy="18073"/>
            </a:xfrm>
            <a:custGeom>
              <a:rect b="b" l="l" r="r" t="t"/>
              <a:pathLst>
                <a:path extrusionOk="0" h="775" w="1346">
                  <a:moveTo>
                    <a:pt x="548" y="1"/>
                  </a:moveTo>
                  <a:lnTo>
                    <a:pt x="0" y="370"/>
                  </a:lnTo>
                  <a:lnTo>
                    <a:pt x="881" y="775"/>
                  </a:lnTo>
                  <a:lnTo>
                    <a:pt x="1345" y="334"/>
                  </a:lnTo>
                  <a:lnTo>
                    <a:pt x="548" y="1"/>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a:off x="4778270" y="2771720"/>
              <a:ext cx="33348" cy="19729"/>
            </a:xfrm>
            <a:custGeom>
              <a:rect b="b" l="l" r="r" t="t"/>
              <a:pathLst>
                <a:path extrusionOk="0" h="846" w="1430">
                  <a:moveTo>
                    <a:pt x="584" y="72"/>
                  </a:moveTo>
                  <a:lnTo>
                    <a:pt x="1322" y="369"/>
                  </a:lnTo>
                  <a:lnTo>
                    <a:pt x="905" y="750"/>
                  </a:lnTo>
                  <a:lnTo>
                    <a:pt x="119" y="393"/>
                  </a:lnTo>
                  <a:lnTo>
                    <a:pt x="584" y="72"/>
                  </a:lnTo>
                  <a:close/>
                  <a:moveTo>
                    <a:pt x="560" y="0"/>
                  </a:moveTo>
                  <a:lnTo>
                    <a:pt x="24" y="381"/>
                  </a:lnTo>
                  <a:cubicBezTo>
                    <a:pt x="12" y="393"/>
                    <a:pt x="0" y="405"/>
                    <a:pt x="0" y="417"/>
                  </a:cubicBezTo>
                  <a:cubicBezTo>
                    <a:pt x="0" y="429"/>
                    <a:pt x="12" y="441"/>
                    <a:pt x="24" y="441"/>
                  </a:cubicBezTo>
                  <a:lnTo>
                    <a:pt x="905" y="845"/>
                  </a:lnTo>
                  <a:lnTo>
                    <a:pt x="917" y="845"/>
                  </a:lnTo>
                  <a:cubicBezTo>
                    <a:pt x="929" y="845"/>
                    <a:pt x="929" y="845"/>
                    <a:pt x="941" y="834"/>
                  </a:cubicBezTo>
                  <a:lnTo>
                    <a:pt x="1405" y="405"/>
                  </a:lnTo>
                  <a:cubicBezTo>
                    <a:pt x="1429" y="381"/>
                    <a:pt x="1429" y="345"/>
                    <a:pt x="1393" y="333"/>
                  </a:cubicBezTo>
                  <a:lnTo>
                    <a:pt x="5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1"/>
            <p:cNvSpPr/>
            <p:nvPr/>
          </p:nvSpPr>
          <p:spPr>
            <a:xfrm>
              <a:off x="4779110" y="2781141"/>
              <a:ext cx="20568" cy="29197"/>
            </a:xfrm>
            <a:custGeom>
              <a:rect b="b" l="l" r="r" t="t"/>
              <a:pathLst>
                <a:path extrusionOk="0" h="1252" w="882">
                  <a:moveTo>
                    <a:pt x="0" y="1"/>
                  </a:moveTo>
                  <a:lnTo>
                    <a:pt x="0" y="846"/>
                  </a:lnTo>
                  <a:lnTo>
                    <a:pt x="881" y="1251"/>
                  </a:lnTo>
                  <a:lnTo>
                    <a:pt x="881" y="406"/>
                  </a:lnTo>
                  <a:lnTo>
                    <a:pt x="0"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1"/>
            <p:cNvSpPr/>
            <p:nvPr/>
          </p:nvSpPr>
          <p:spPr>
            <a:xfrm>
              <a:off x="4778270" y="2780395"/>
              <a:ext cx="22224" cy="30759"/>
            </a:xfrm>
            <a:custGeom>
              <a:rect b="b" l="l" r="r" t="t"/>
              <a:pathLst>
                <a:path extrusionOk="0" h="1319" w="953">
                  <a:moveTo>
                    <a:pt x="84" y="92"/>
                  </a:moveTo>
                  <a:lnTo>
                    <a:pt x="881" y="450"/>
                  </a:lnTo>
                  <a:lnTo>
                    <a:pt x="881" y="1224"/>
                  </a:lnTo>
                  <a:lnTo>
                    <a:pt x="84" y="854"/>
                  </a:lnTo>
                  <a:lnTo>
                    <a:pt x="84" y="92"/>
                  </a:lnTo>
                  <a:close/>
                  <a:moveTo>
                    <a:pt x="42" y="0"/>
                  </a:moveTo>
                  <a:cubicBezTo>
                    <a:pt x="36" y="0"/>
                    <a:pt x="30" y="3"/>
                    <a:pt x="24" y="9"/>
                  </a:cubicBezTo>
                  <a:cubicBezTo>
                    <a:pt x="12" y="9"/>
                    <a:pt x="0" y="21"/>
                    <a:pt x="0" y="33"/>
                  </a:cubicBezTo>
                  <a:lnTo>
                    <a:pt x="0" y="878"/>
                  </a:lnTo>
                  <a:cubicBezTo>
                    <a:pt x="0" y="890"/>
                    <a:pt x="12" y="914"/>
                    <a:pt x="24" y="914"/>
                  </a:cubicBezTo>
                  <a:lnTo>
                    <a:pt x="905" y="1319"/>
                  </a:lnTo>
                  <a:lnTo>
                    <a:pt x="941" y="1319"/>
                  </a:lnTo>
                  <a:cubicBezTo>
                    <a:pt x="941" y="1319"/>
                    <a:pt x="953" y="1307"/>
                    <a:pt x="953" y="1283"/>
                  </a:cubicBezTo>
                  <a:lnTo>
                    <a:pt x="953" y="438"/>
                  </a:lnTo>
                  <a:cubicBezTo>
                    <a:pt x="953" y="426"/>
                    <a:pt x="941" y="414"/>
                    <a:pt x="929" y="402"/>
                  </a:cubicBezTo>
                  <a:lnTo>
                    <a:pt x="60" y="9"/>
                  </a:lnTo>
                  <a:cubicBezTo>
                    <a:pt x="54" y="3"/>
                    <a:pt x="48" y="0"/>
                    <a:pt x="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1"/>
            <p:cNvSpPr/>
            <p:nvPr/>
          </p:nvSpPr>
          <p:spPr>
            <a:xfrm>
              <a:off x="4799654" y="2780325"/>
              <a:ext cx="10844" cy="30013"/>
            </a:xfrm>
            <a:custGeom>
              <a:rect b="b" l="l" r="r" t="t"/>
              <a:pathLst>
                <a:path extrusionOk="0" h="1287" w="465">
                  <a:moveTo>
                    <a:pt x="464" y="0"/>
                  </a:moveTo>
                  <a:lnTo>
                    <a:pt x="0" y="441"/>
                  </a:lnTo>
                  <a:lnTo>
                    <a:pt x="0" y="1286"/>
                  </a:lnTo>
                  <a:lnTo>
                    <a:pt x="429" y="810"/>
                  </a:lnTo>
                  <a:lnTo>
                    <a:pt x="464"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4798815" y="2779485"/>
              <a:ext cx="12523" cy="31669"/>
            </a:xfrm>
            <a:custGeom>
              <a:rect b="b" l="l" r="r" t="t"/>
              <a:pathLst>
                <a:path extrusionOk="0" h="1358" w="537">
                  <a:moveTo>
                    <a:pt x="465" y="131"/>
                  </a:moveTo>
                  <a:lnTo>
                    <a:pt x="429" y="834"/>
                  </a:lnTo>
                  <a:lnTo>
                    <a:pt x="72" y="1227"/>
                  </a:lnTo>
                  <a:lnTo>
                    <a:pt x="72" y="489"/>
                  </a:lnTo>
                  <a:lnTo>
                    <a:pt x="465" y="131"/>
                  </a:lnTo>
                  <a:close/>
                  <a:moveTo>
                    <a:pt x="477" y="0"/>
                  </a:moveTo>
                  <a:lnTo>
                    <a:pt x="12" y="441"/>
                  </a:lnTo>
                  <a:cubicBezTo>
                    <a:pt x="0" y="453"/>
                    <a:pt x="0" y="465"/>
                    <a:pt x="0" y="477"/>
                  </a:cubicBezTo>
                  <a:lnTo>
                    <a:pt x="0" y="1322"/>
                  </a:lnTo>
                  <a:cubicBezTo>
                    <a:pt x="0" y="1346"/>
                    <a:pt x="12" y="1358"/>
                    <a:pt x="24" y="1358"/>
                  </a:cubicBezTo>
                  <a:lnTo>
                    <a:pt x="60" y="1358"/>
                  </a:lnTo>
                  <a:lnTo>
                    <a:pt x="500" y="882"/>
                  </a:lnTo>
                  <a:cubicBezTo>
                    <a:pt x="500" y="870"/>
                    <a:pt x="512" y="870"/>
                    <a:pt x="500" y="858"/>
                  </a:cubicBezTo>
                  <a:lnTo>
                    <a:pt x="536" y="36"/>
                  </a:lnTo>
                  <a:cubicBezTo>
                    <a:pt x="536" y="24"/>
                    <a:pt x="536" y="12"/>
                    <a:pt x="5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1"/>
            <p:cNvSpPr/>
            <p:nvPr/>
          </p:nvSpPr>
          <p:spPr>
            <a:xfrm>
              <a:off x="4994561" y="3981990"/>
              <a:ext cx="86377" cy="46943"/>
            </a:xfrm>
            <a:custGeom>
              <a:rect b="b" l="l" r="r" t="t"/>
              <a:pathLst>
                <a:path extrusionOk="0" h="2013" w="3704">
                  <a:moveTo>
                    <a:pt x="0" y="0"/>
                  </a:moveTo>
                  <a:lnTo>
                    <a:pt x="0" y="2012"/>
                  </a:lnTo>
                  <a:lnTo>
                    <a:pt x="3703" y="2012"/>
                  </a:lnTo>
                  <a:lnTo>
                    <a:pt x="37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a:off x="4993721" y="3981151"/>
              <a:ext cx="88033" cy="48622"/>
            </a:xfrm>
            <a:custGeom>
              <a:rect b="b" l="l" r="r" t="t"/>
              <a:pathLst>
                <a:path extrusionOk="0" h="2085" w="3775">
                  <a:moveTo>
                    <a:pt x="3703" y="72"/>
                  </a:moveTo>
                  <a:lnTo>
                    <a:pt x="3703" y="2013"/>
                  </a:lnTo>
                  <a:lnTo>
                    <a:pt x="72" y="2013"/>
                  </a:lnTo>
                  <a:lnTo>
                    <a:pt x="72" y="72"/>
                  </a:lnTo>
                  <a:close/>
                  <a:moveTo>
                    <a:pt x="36" y="1"/>
                  </a:moveTo>
                  <a:cubicBezTo>
                    <a:pt x="12" y="1"/>
                    <a:pt x="1" y="13"/>
                    <a:pt x="1" y="36"/>
                  </a:cubicBezTo>
                  <a:lnTo>
                    <a:pt x="1" y="2048"/>
                  </a:lnTo>
                  <a:cubicBezTo>
                    <a:pt x="1" y="2060"/>
                    <a:pt x="12" y="2084"/>
                    <a:pt x="36" y="2084"/>
                  </a:cubicBezTo>
                  <a:lnTo>
                    <a:pt x="3739" y="2084"/>
                  </a:lnTo>
                  <a:cubicBezTo>
                    <a:pt x="3763" y="2084"/>
                    <a:pt x="3775" y="2060"/>
                    <a:pt x="3775" y="2048"/>
                  </a:cubicBezTo>
                  <a:lnTo>
                    <a:pt x="3775" y="36"/>
                  </a:lnTo>
                  <a:cubicBezTo>
                    <a:pt x="3775" y="13"/>
                    <a:pt x="3763" y="1"/>
                    <a:pt x="37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4994561" y="4028910"/>
              <a:ext cx="86377" cy="7789"/>
            </a:xfrm>
            <a:custGeom>
              <a:rect b="b" l="l" r="r" t="t"/>
              <a:pathLst>
                <a:path extrusionOk="0" h="334" w="3704">
                  <a:moveTo>
                    <a:pt x="0" y="0"/>
                  </a:moveTo>
                  <a:lnTo>
                    <a:pt x="0" y="334"/>
                  </a:lnTo>
                  <a:lnTo>
                    <a:pt x="3703" y="334"/>
                  </a:lnTo>
                  <a:lnTo>
                    <a:pt x="3703"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1"/>
            <p:cNvSpPr/>
            <p:nvPr/>
          </p:nvSpPr>
          <p:spPr>
            <a:xfrm>
              <a:off x="4993721" y="4027790"/>
              <a:ext cx="88033" cy="10028"/>
            </a:xfrm>
            <a:custGeom>
              <a:rect b="b" l="l" r="r" t="t"/>
              <a:pathLst>
                <a:path extrusionOk="0" h="430" w="3775">
                  <a:moveTo>
                    <a:pt x="3703" y="84"/>
                  </a:moveTo>
                  <a:lnTo>
                    <a:pt x="3703" y="346"/>
                  </a:lnTo>
                  <a:lnTo>
                    <a:pt x="72" y="346"/>
                  </a:lnTo>
                  <a:lnTo>
                    <a:pt x="72" y="84"/>
                  </a:lnTo>
                  <a:close/>
                  <a:moveTo>
                    <a:pt x="36" y="1"/>
                  </a:moveTo>
                  <a:cubicBezTo>
                    <a:pt x="12" y="1"/>
                    <a:pt x="1" y="25"/>
                    <a:pt x="1" y="48"/>
                  </a:cubicBezTo>
                  <a:lnTo>
                    <a:pt x="1" y="394"/>
                  </a:lnTo>
                  <a:cubicBezTo>
                    <a:pt x="1" y="406"/>
                    <a:pt x="12" y="429"/>
                    <a:pt x="36" y="429"/>
                  </a:cubicBezTo>
                  <a:lnTo>
                    <a:pt x="3739" y="429"/>
                  </a:lnTo>
                  <a:cubicBezTo>
                    <a:pt x="3763" y="429"/>
                    <a:pt x="3775" y="406"/>
                    <a:pt x="3775" y="382"/>
                  </a:cubicBezTo>
                  <a:lnTo>
                    <a:pt x="3775" y="48"/>
                  </a:lnTo>
                  <a:cubicBezTo>
                    <a:pt x="3775" y="25"/>
                    <a:pt x="3763" y="1"/>
                    <a:pt x="37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1"/>
            <p:cNvSpPr/>
            <p:nvPr/>
          </p:nvSpPr>
          <p:spPr>
            <a:xfrm>
              <a:off x="4994561" y="4036955"/>
              <a:ext cx="43329" cy="7812"/>
            </a:xfrm>
            <a:custGeom>
              <a:rect b="b" l="l" r="r" t="t"/>
              <a:pathLst>
                <a:path extrusionOk="0" h="335" w="1858">
                  <a:moveTo>
                    <a:pt x="0" y="1"/>
                  </a:moveTo>
                  <a:lnTo>
                    <a:pt x="0" y="334"/>
                  </a:lnTo>
                  <a:lnTo>
                    <a:pt x="1858" y="334"/>
                  </a:lnTo>
                  <a:lnTo>
                    <a:pt x="185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4993721" y="4035859"/>
              <a:ext cx="45008" cy="10004"/>
            </a:xfrm>
            <a:custGeom>
              <a:rect b="b" l="l" r="r" t="t"/>
              <a:pathLst>
                <a:path extrusionOk="0" h="429" w="1930">
                  <a:moveTo>
                    <a:pt x="1858" y="83"/>
                  </a:moveTo>
                  <a:lnTo>
                    <a:pt x="1858" y="345"/>
                  </a:lnTo>
                  <a:lnTo>
                    <a:pt x="72" y="345"/>
                  </a:lnTo>
                  <a:lnTo>
                    <a:pt x="72" y="83"/>
                  </a:lnTo>
                  <a:close/>
                  <a:moveTo>
                    <a:pt x="36" y="0"/>
                  </a:moveTo>
                  <a:cubicBezTo>
                    <a:pt x="12" y="0"/>
                    <a:pt x="1" y="24"/>
                    <a:pt x="1" y="48"/>
                  </a:cubicBezTo>
                  <a:lnTo>
                    <a:pt x="1" y="393"/>
                  </a:lnTo>
                  <a:cubicBezTo>
                    <a:pt x="1" y="405"/>
                    <a:pt x="12" y="429"/>
                    <a:pt x="36" y="429"/>
                  </a:cubicBezTo>
                  <a:lnTo>
                    <a:pt x="1894" y="429"/>
                  </a:lnTo>
                  <a:cubicBezTo>
                    <a:pt x="1906" y="429"/>
                    <a:pt x="1929" y="405"/>
                    <a:pt x="1929" y="393"/>
                  </a:cubicBezTo>
                  <a:lnTo>
                    <a:pt x="1929" y="48"/>
                  </a:lnTo>
                  <a:cubicBezTo>
                    <a:pt x="1929" y="24"/>
                    <a:pt x="1906" y="0"/>
                    <a:pt x="18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1"/>
            <p:cNvSpPr/>
            <p:nvPr/>
          </p:nvSpPr>
          <p:spPr>
            <a:xfrm>
              <a:off x="4995121" y="3973105"/>
              <a:ext cx="23343" cy="46104"/>
            </a:xfrm>
            <a:custGeom>
              <a:rect b="b" l="l" r="r" t="t"/>
              <a:pathLst>
                <a:path extrusionOk="0" h="1977" w="1001">
                  <a:moveTo>
                    <a:pt x="298" y="0"/>
                  </a:moveTo>
                  <a:cubicBezTo>
                    <a:pt x="131" y="0"/>
                    <a:pt x="0" y="131"/>
                    <a:pt x="0" y="298"/>
                  </a:cubicBezTo>
                  <a:lnTo>
                    <a:pt x="0" y="1679"/>
                  </a:lnTo>
                  <a:cubicBezTo>
                    <a:pt x="0" y="1834"/>
                    <a:pt x="131" y="1977"/>
                    <a:pt x="298" y="1977"/>
                  </a:cubicBezTo>
                  <a:lnTo>
                    <a:pt x="703" y="1977"/>
                  </a:lnTo>
                  <a:cubicBezTo>
                    <a:pt x="857" y="1977"/>
                    <a:pt x="1000" y="1834"/>
                    <a:pt x="1000" y="1679"/>
                  </a:cubicBezTo>
                  <a:lnTo>
                    <a:pt x="1000" y="298"/>
                  </a:lnTo>
                  <a:cubicBezTo>
                    <a:pt x="1000" y="131"/>
                    <a:pt x="857" y="0"/>
                    <a:pt x="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1"/>
            <p:cNvSpPr/>
            <p:nvPr/>
          </p:nvSpPr>
          <p:spPr>
            <a:xfrm>
              <a:off x="4994001" y="3972266"/>
              <a:ext cx="25279" cy="47783"/>
            </a:xfrm>
            <a:custGeom>
              <a:rect b="b" l="l" r="r" t="t"/>
              <a:pathLst>
                <a:path extrusionOk="0" h="2049" w="1084">
                  <a:moveTo>
                    <a:pt x="346" y="72"/>
                  </a:moveTo>
                  <a:lnTo>
                    <a:pt x="751" y="84"/>
                  </a:lnTo>
                  <a:cubicBezTo>
                    <a:pt x="893" y="84"/>
                    <a:pt x="1013" y="191"/>
                    <a:pt x="1013" y="346"/>
                  </a:cubicBezTo>
                  <a:lnTo>
                    <a:pt x="1013" y="1715"/>
                  </a:lnTo>
                  <a:cubicBezTo>
                    <a:pt x="1013" y="1858"/>
                    <a:pt x="893" y="1965"/>
                    <a:pt x="751" y="1965"/>
                  </a:cubicBezTo>
                  <a:lnTo>
                    <a:pt x="346" y="1965"/>
                  </a:lnTo>
                  <a:cubicBezTo>
                    <a:pt x="203" y="1965"/>
                    <a:pt x="84" y="1858"/>
                    <a:pt x="84" y="1715"/>
                  </a:cubicBezTo>
                  <a:lnTo>
                    <a:pt x="84" y="334"/>
                  </a:lnTo>
                  <a:cubicBezTo>
                    <a:pt x="84" y="191"/>
                    <a:pt x="203" y="72"/>
                    <a:pt x="346" y="72"/>
                  </a:cubicBezTo>
                  <a:close/>
                  <a:moveTo>
                    <a:pt x="346" y="1"/>
                  </a:moveTo>
                  <a:cubicBezTo>
                    <a:pt x="155" y="1"/>
                    <a:pt x="0" y="155"/>
                    <a:pt x="0" y="346"/>
                  </a:cubicBezTo>
                  <a:lnTo>
                    <a:pt x="0" y="1715"/>
                  </a:lnTo>
                  <a:cubicBezTo>
                    <a:pt x="0" y="1894"/>
                    <a:pt x="155" y="2048"/>
                    <a:pt x="346" y="2048"/>
                  </a:cubicBezTo>
                  <a:lnTo>
                    <a:pt x="751" y="2048"/>
                  </a:lnTo>
                  <a:cubicBezTo>
                    <a:pt x="929" y="2048"/>
                    <a:pt x="1084" y="1894"/>
                    <a:pt x="1084" y="1715"/>
                  </a:cubicBezTo>
                  <a:lnTo>
                    <a:pt x="1084" y="346"/>
                  </a:lnTo>
                  <a:cubicBezTo>
                    <a:pt x="1084" y="155"/>
                    <a:pt x="929" y="1"/>
                    <a:pt x="7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5004542" y="3757654"/>
              <a:ext cx="8092" cy="81363"/>
            </a:xfrm>
            <a:custGeom>
              <a:rect b="b" l="l" r="r" t="t"/>
              <a:pathLst>
                <a:path extrusionOk="0" h="3489" w="347">
                  <a:moveTo>
                    <a:pt x="1" y="0"/>
                  </a:moveTo>
                  <a:lnTo>
                    <a:pt x="1" y="3489"/>
                  </a:lnTo>
                  <a:lnTo>
                    <a:pt x="346" y="3489"/>
                  </a:lnTo>
                  <a:lnTo>
                    <a:pt x="346"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5003726" y="3756815"/>
              <a:ext cx="9724" cy="83043"/>
            </a:xfrm>
            <a:custGeom>
              <a:rect b="b" l="l" r="r" t="t"/>
              <a:pathLst>
                <a:path extrusionOk="0" h="3561" w="417">
                  <a:moveTo>
                    <a:pt x="345" y="72"/>
                  </a:moveTo>
                  <a:lnTo>
                    <a:pt x="345" y="3489"/>
                  </a:lnTo>
                  <a:lnTo>
                    <a:pt x="84" y="3489"/>
                  </a:lnTo>
                  <a:lnTo>
                    <a:pt x="84" y="72"/>
                  </a:lnTo>
                  <a:close/>
                  <a:moveTo>
                    <a:pt x="36" y="0"/>
                  </a:moveTo>
                  <a:cubicBezTo>
                    <a:pt x="24" y="0"/>
                    <a:pt x="0" y="24"/>
                    <a:pt x="0" y="36"/>
                  </a:cubicBezTo>
                  <a:lnTo>
                    <a:pt x="0" y="3525"/>
                  </a:lnTo>
                  <a:cubicBezTo>
                    <a:pt x="0" y="3548"/>
                    <a:pt x="24" y="3560"/>
                    <a:pt x="36" y="3560"/>
                  </a:cubicBezTo>
                  <a:lnTo>
                    <a:pt x="381" y="3560"/>
                  </a:lnTo>
                  <a:cubicBezTo>
                    <a:pt x="405" y="3560"/>
                    <a:pt x="417" y="3548"/>
                    <a:pt x="417" y="3525"/>
                  </a:cubicBezTo>
                  <a:lnTo>
                    <a:pt x="417" y="36"/>
                  </a:lnTo>
                  <a:cubicBezTo>
                    <a:pt x="417" y="24"/>
                    <a:pt x="405" y="0"/>
                    <a:pt x="3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5010372" y="3844824"/>
              <a:ext cx="58626" cy="8069"/>
            </a:xfrm>
            <a:custGeom>
              <a:rect b="b" l="l" r="r" t="t"/>
              <a:pathLst>
                <a:path extrusionOk="0" h="346" w="2514">
                  <a:moveTo>
                    <a:pt x="1" y="1"/>
                  </a:moveTo>
                  <a:lnTo>
                    <a:pt x="1" y="346"/>
                  </a:lnTo>
                  <a:lnTo>
                    <a:pt x="2513" y="346"/>
                  </a:lnTo>
                  <a:lnTo>
                    <a:pt x="2513" y="1"/>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1"/>
            <p:cNvSpPr/>
            <p:nvPr/>
          </p:nvSpPr>
          <p:spPr>
            <a:xfrm>
              <a:off x="5009276" y="3843984"/>
              <a:ext cx="60819" cy="9748"/>
            </a:xfrm>
            <a:custGeom>
              <a:rect b="b" l="l" r="r" t="t"/>
              <a:pathLst>
                <a:path extrusionOk="0" h="418" w="2608">
                  <a:moveTo>
                    <a:pt x="2536" y="72"/>
                  </a:moveTo>
                  <a:lnTo>
                    <a:pt x="2536" y="334"/>
                  </a:lnTo>
                  <a:lnTo>
                    <a:pt x="96" y="334"/>
                  </a:lnTo>
                  <a:lnTo>
                    <a:pt x="96" y="72"/>
                  </a:lnTo>
                  <a:close/>
                  <a:moveTo>
                    <a:pt x="48" y="1"/>
                  </a:moveTo>
                  <a:cubicBezTo>
                    <a:pt x="24" y="1"/>
                    <a:pt x="0" y="13"/>
                    <a:pt x="0" y="37"/>
                  </a:cubicBezTo>
                  <a:lnTo>
                    <a:pt x="0" y="382"/>
                  </a:lnTo>
                  <a:cubicBezTo>
                    <a:pt x="0" y="394"/>
                    <a:pt x="24" y="418"/>
                    <a:pt x="48" y="418"/>
                  </a:cubicBezTo>
                  <a:lnTo>
                    <a:pt x="2572" y="418"/>
                  </a:lnTo>
                  <a:cubicBezTo>
                    <a:pt x="2596" y="418"/>
                    <a:pt x="2608" y="394"/>
                    <a:pt x="2608" y="382"/>
                  </a:cubicBezTo>
                  <a:lnTo>
                    <a:pt x="2608" y="37"/>
                  </a:lnTo>
                  <a:cubicBezTo>
                    <a:pt x="2608" y="13"/>
                    <a:pt x="2596" y="1"/>
                    <a:pt x="2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5010372" y="3757654"/>
              <a:ext cx="58626" cy="86354"/>
            </a:xfrm>
            <a:custGeom>
              <a:rect b="b" l="l" r="r" t="t"/>
              <a:pathLst>
                <a:path extrusionOk="0" h="3703" w="2514">
                  <a:moveTo>
                    <a:pt x="1" y="0"/>
                  </a:moveTo>
                  <a:lnTo>
                    <a:pt x="1" y="3703"/>
                  </a:lnTo>
                  <a:lnTo>
                    <a:pt x="2513" y="3703"/>
                  </a:lnTo>
                  <a:lnTo>
                    <a:pt x="25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1"/>
            <p:cNvSpPr/>
            <p:nvPr/>
          </p:nvSpPr>
          <p:spPr>
            <a:xfrm>
              <a:off x="5009276" y="3756815"/>
              <a:ext cx="60819" cy="88033"/>
            </a:xfrm>
            <a:custGeom>
              <a:rect b="b" l="l" r="r" t="t"/>
              <a:pathLst>
                <a:path extrusionOk="0" h="3775" w="2608">
                  <a:moveTo>
                    <a:pt x="2536" y="72"/>
                  </a:moveTo>
                  <a:lnTo>
                    <a:pt x="2536" y="3703"/>
                  </a:lnTo>
                  <a:lnTo>
                    <a:pt x="96" y="3703"/>
                  </a:lnTo>
                  <a:lnTo>
                    <a:pt x="96" y="72"/>
                  </a:lnTo>
                  <a:close/>
                  <a:moveTo>
                    <a:pt x="48" y="0"/>
                  </a:moveTo>
                  <a:cubicBezTo>
                    <a:pt x="24" y="0"/>
                    <a:pt x="0" y="24"/>
                    <a:pt x="0" y="36"/>
                  </a:cubicBezTo>
                  <a:lnTo>
                    <a:pt x="0" y="3739"/>
                  </a:lnTo>
                  <a:cubicBezTo>
                    <a:pt x="0" y="3763"/>
                    <a:pt x="24" y="3775"/>
                    <a:pt x="48" y="3775"/>
                  </a:cubicBezTo>
                  <a:lnTo>
                    <a:pt x="2572" y="3775"/>
                  </a:lnTo>
                  <a:cubicBezTo>
                    <a:pt x="2596" y="3775"/>
                    <a:pt x="2608" y="3763"/>
                    <a:pt x="2608" y="3739"/>
                  </a:cubicBezTo>
                  <a:lnTo>
                    <a:pt x="2608" y="36"/>
                  </a:lnTo>
                  <a:cubicBezTo>
                    <a:pt x="2608" y="24"/>
                    <a:pt x="2596" y="0"/>
                    <a:pt x="25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a:off x="5016761" y="3765700"/>
              <a:ext cx="45847" cy="23343"/>
            </a:xfrm>
            <a:custGeom>
              <a:rect b="b" l="l" r="r" t="t"/>
              <a:pathLst>
                <a:path extrusionOk="0" h="1001" w="1966">
                  <a:moveTo>
                    <a:pt x="298" y="0"/>
                  </a:moveTo>
                  <a:cubicBezTo>
                    <a:pt x="132" y="0"/>
                    <a:pt x="1" y="131"/>
                    <a:pt x="1" y="298"/>
                  </a:cubicBezTo>
                  <a:lnTo>
                    <a:pt x="1" y="703"/>
                  </a:lnTo>
                  <a:cubicBezTo>
                    <a:pt x="1" y="870"/>
                    <a:pt x="132" y="1000"/>
                    <a:pt x="298" y="1000"/>
                  </a:cubicBezTo>
                  <a:lnTo>
                    <a:pt x="1668" y="1000"/>
                  </a:lnTo>
                  <a:cubicBezTo>
                    <a:pt x="1834" y="1000"/>
                    <a:pt x="1965" y="870"/>
                    <a:pt x="1965" y="703"/>
                  </a:cubicBezTo>
                  <a:lnTo>
                    <a:pt x="1965" y="298"/>
                  </a:lnTo>
                  <a:cubicBezTo>
                    <a:pt x="1965" y="131"/>
                    <a:pt x="1834" y="0"/>
                    <a:pt x="1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5015945" y="3764860"/>
              <a:ext cx="47503" cy="25022"/>
            </a:xfrm>
            <a:custGeom>
              <a:rect b="b" l="l" r="r" t="t"/>
              <a:pathLst>
                <a:path extrusionOk="0" h="1073" w="2037">
                  <a:moveTo>
                    <a:pt x="1703" y="72"/>
                  </a:moveTo>
                  <a:cubicBezTo>
                    <a:pt x="1846" y="72"/>
                    <a:pt x="1965" y="191"/>
                    <a:pt x="1965" y="334"/>
                  </a:cubicBezTo>
                  <a:lnTo>
                    <a:pt x="1965" y="739"/>
                  </a:lnTo>
                  <a:cubicBezTo>
                    <a:pt x="1965" y="882"/>
                    <a:pt x="1846" y="1001"/>
                    <a:pt x="1703" y="1001"/>
                  </a:cubicBezTo>
                  <a:lnTo>
                    <a:pt x="333" y="1001"/>
                  </a:lnTo>
                  <a:cubicBezTo>
                    <a:pt x="191" y="1001"/>
                    <a:pt x="72" y="882"/>
                    <a:pt x="72" y="739"/>
                  </a:cubicBezTo>
                  <a:lnTo>
                    <a:pt x="72" y="334"/>
                  </a:lnTo>
                  <a:cubicBezTo>
                    <a:pt x="72" y="191"/>
                    <a:pt x="191" y="72"/>
                    <a:pt x="333" y="72"/>
                  </a:cubicBezTo>
                  <a:close/>
                  <a:moveTo>
                    <a:pt x="333" y="1"/>
                  </a:moveTo>
                  <a:cubicBezTo>
                    <a:pt x="143" y="1"/>
                    <a:pt x="0" y="144"/>
                    <a:pt x="0" y="334"/>
                  </a:cubicBezTo>
                  <a:lnTo>
                    <a:pt x="0" y="739"/>
                  </a:lnTo>
                  <a:cubicBezTo>
                    <a:pt x="0" y="917"/>
                    <a:pt x="143" y="1072"/>
                    <a:pt x="333" y="1072"/>
                  </a:cubicBezTo>
                  <a:lnTo>
                    <a:pt x="1703" y="1072"/>
                  </a:lnTo>
                  <a:cubicBezTo>
                    <a:pt x="1893" y="1072"/>
                    <a:pt x="2036" y="917"/>
                    <a:pt x="2036" y="739"/>
                  </a:cubicBezTo>
                  <a:lnTo>
                    <a:pt x="2036" y="334"/>
                  </a:lnTo>
                  <a:cubicBezTo>
                    <a:pt x="2036" y="144"/>
                    <a:pt x="1893"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5118669" y="3757654"/>
              <a:ext cx="8069" cy="81363"/>
            </a:xfrm>
            <a:custGeom>
              <a:rect b="b" l="l" r="r" t="t"/>
              <a:pathLst>
                <a:path extrusionOk="0" h="3489" w="346">
                  <a:moveTo>
                    <a:pt x="0" y="0"/>
                  </a:moveTo>
                  <a:lnTo>
                    <a:pt x="0" y="3489"/>
                  </a:lnTo>
                  <a:lnTo>
                    <a:pt x="346" y="3489"/>
                  </a:lnTo>
                  <a:lnTo>
                    <a:pt x="346"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5117829" y="3756815"/>
              <a:ext cx="9748" cy="83043"/>
            </a:xfrm>
            <a:custGeom>
              <a:rect b="b" l="l" r="r" t="t"/>
              <a:pathLst>
                <a:path extrusionOk="0" h="3561" w="418">
                  <a:moveTo>
                    <a:pt x="346" y="72"/>
                  </a:moveTo>
                  <a:lnTo>
                    <a:pt x="346" y="3489"/>
                  </a:lnTo>
                  <a:lnTo>
                    <a:pt x="72" y="3489"/>
                  </a:lnTo>
                  <a:lnTo>
                    <a:pt x="72" y="72"/>
                  </a:lnTo>
                  <a:close/>
                  <a:moveTo>
                    <a:pt x="36" y="0"/>
                  </a:moveTo>
                  <a:cubicBezTo>
                    <a:pt x="13" y="0"/>
                    <a:pt x="1" y="24"/>
                    <a:pt x="1" y="36"/>
                  </a:cubicBezTo>
                  <a:lnTo>
                    <a:pt x="1" y="3525"/>
                  </a:lnTo>
                  <a:cubicBezTo>
                    <a:pt x="1" y="3548"/>
                    <a:pt x="13" y="3560"/>
                    <a:pt x="36" y="3560"/>
                  </a:cubicBezTo>
                  <a:lnTo>
                    <a:pt x="382" y="3560"/>
                  </a:lnTo>
                  <a:cubicBezTo>
                    <a:pt x="405" y="3560"/>
                    <a:pt x="417" y="3548"/>
                    <a:pt x="417" y="3525"/>
                  </a:cubicBezTo>
                  <a:lnTo>
                    <a:pt x="417" y="36"/>
                  </a:lnTo>
                  <a:cubicBezTo>
                    <a:pt x="417" y="24"/>
                    <a:pt x="405" y="0"/>
                    <a:pt x="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1"/>
            <p:cNvSpPr/>
            <p:nvPr/>
          </p:nvSpPr>
          <p:spPr>
            <a:xfrm>
              <a:off x="5124219" y="3844824"/>
              <a:ext cx="58883" cy="8069"/>
            </a:xfrm>
            <a:custGeom>
              <a:rect b="b" l="l" r="r" t="t"/>
              <a:pathLst>
                <a:path extrusionOk="0" h="346" w="2525">
                  <a:moveTo>
                    <a:pt x="1" y="1"/>
                  </a:moveTo>
                  <a:lnTo>
                    <a:pt x="1" y="346"/>
                  </a:lnTo>
                  <a:lnTo>
                    <a:pt x="2525" y="346"/>
                  </a:lnTo>
                  <a:lnTo>
                    <a:pt x="2525" y="1"/>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1"/>
            <p:cNvSpPr/>
            <p:nvPr/>
          </p:nvSpPr>
          <p:spPr>
            <a:xfrm>
              <a:off x="5123379" y="3843984"/>
              <a:ext cx="60562" cy="9748"/>
            </a:xfrm>
            <a:custGeom>
              <a:rect b="b" l="l" r="r" t="t"/>
              <a:pathLst>
                <a:path extrusionOk="0" h="418" w="2597">
                  <a:moveTo>
                    <a:pt x="2525" y="72"/>
                  </a:moveTo>
                  <a:lnTo>
                    <a:pt x="2525" y="334"/>
                  </a:lnTo>
                  <a:lnTo>
                    <a:pt x="84" y="334"/>
                  </a:lnTo>
                  <a:lnTo>
                    <a:pt x="84" y="72"/>
                  </a:lnTo>
                  <a:close/>
                  <a:moveTo>
                    <a:pt x="37" y="1"/>
                  </a:moveTo>
                  <a:cubicBezTo>
                    <a:pt x="25" y="1"/>
                    <a:pt x="1" y="13"/>
                    <a:pt x="1" y="37"/>
                  </a:cubicBezTo>
                  <a:lnTo>
                    <a:pt x="1" y="382"/>
                  </a:lnTo>
                  <a:cubicBezTo>
                    <a:pt x="1" y="394"/>
                    <a:pt x="25" y="418"/>
                    <a:pt x="37" y="418"/>
                  </a:cubicBezTo>
                  <a:lnTo>
                    <a:pt x="2561" y="418"/>
                  </a:lnTo>
                  <a:cubicBezTo>
                    <a:pt x="2584" y="418"/>
                    <a:pt x="2596" y="394"/>
                    <a:pt x="2596" y="382"/>
                  </a:cubicBezTo>
                  <a:lnTo>
                    <a:pt x="2596" y="37"/>
                  </a:lnTo>
                  <a:cubicBezTo>
                    <a:pt x="2596" y="13"/>
                    <a:pt x="2584" y="1"/>
                    <a:pt x="25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5124219" y="3757654"/>
              <a:ext cx="58883" cy="86354"/>
            </a:xfrm>
            <a:custGeom>
              <a:rect b="b" l="l" r="r" t="t"/>
              <a:pathLst>
                <a:path extrusionOk="0" h="3703" w="2525">
                  <a:moveTo>
                    <a:pt x="1" y="0"/>
                  </a:moveTo>
                  <a:lnTo>
                    <a:pt x="1" y="3703"/>
                  </a:lnTo>
                  <a:lnTo>
                    <a:pt x="2525" y="3703"/>
                  </a:lnTo>
                  <a:lnTo>
                    <a:pt x="25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5123379" y="3756815"/>
              <a:ext cx="60562" cy="88033"/>
            </a:xfrm>
            <a:custGeom>
              <a:rect b="b" l="l" r="r" t="t"/>
              <a:pathLst>
                <a:path extrusionOk="0" h="3775" w="2597">
                  <a:moveTo>
                    <a:pt x="2525" y="72"/>
                  </a:moveTo>
                  <a:lnTo>
                    <a:pt x="2525" y="3703"/>
                  </a:lnTo>
                  <a:lnTo>
                    <a:pt x="84" y="3703"/>
                  </a:lnTo>
                  <a:lnTo>
                    <a:pt x="84" y="72"/>
                  </a:lnTo>
                  <a:close/>
                  <a:moveTo>
                    <a:pt x="37" y="0"/>
                  </a:moveTo>
                  <a:cubicBezTo>
                    <a:pt x="25" y="0"/>
                    <a:pt x="1" y="24"/>
                    <a:pt x="1" y="36"/>
                  </a:cubicBezTo>
                  <a:lnTo>
                    <a:pt x="1" y="3739"/>
                  </a:lnTo>
                  <a:cubicBezTo>
                    <a:pt x="1" y="3763"/>
                    <a:pt x="25" y="3775"/>
                    <a:pt x="37" y="3775"/>
                  </a:cubicBezTo>
                  <a:lnTo>
                    <a:pt x="2561" y="3775"/>
                  </a:lnTo>
                  <a:cubicBezTo>
                    <a:pt x="2584" y="3775"/>
                    <a:pt x="2596" y="3763"/>
                    <a:pt x="2596" y="3739"/>
                  </a:cubicBezTo>
                  <a:lnTo>
                    <a:pt x="2596" y="36"/>
                  </a:lnTo>
                  <a:cubicBezTo>
                    <a:pt x="2596" y="24"/>
                    <a:pt x="2584" y="0"/>
                    <a:pt x="25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1"/>
            <p:cNvSpPr/>
            <p:nvPr/>
          </p:nvSpPr>
          <p:spPr>
            <a:xfrm>
              <a:off x="5130888" y="3765700"/>
              <a:ext cx="45824" cy="23343"/>
            </a:xfrm>
            <a:custGeom>
              <a:rect b="b" l="l" r="r" t="t"/>
              <a:pathLst>
                <a:path extrusionOk="0" h="1001" w="1965">
                  <a:moveTo>
                    <a:pt x="298" y="0"/>
                  </a:moveTo>
                  <a:cubicBezTo>
                    <a:pt x="131" y="0"/>
                    <a:pt x="0" y="131"/>
                    <a:pt x="0" y="298"/>
                  </a:cubicBezTo>
                  <a:lnTo>
                    <a:pt x="0" y="703"/>
                  </a:lnTo>
                  <a:cubicBezTo>
                    <a:pt x="0" y="870"/>
                    <a:pt x="131" y="1000"/>
                    <a:pt x="298" y="1000"/>
                  </a:cubicBezTo>
                  <a:lnTo>
                    <a:pt x="1667" y="1000"/>
                  </a:lnTo>
                  <a:cubicBezTo>
                    <a:pt x="1834" y="1000"/>
                    <a:pt x="1965" y="870"/>
                    <a:pt x="1965" y="703"/>
                  </a:cubicBezTo>
                  <a:lnTo>
                    <a:pt x="1965" y="298"/>
                  </a:lnTo>
                  <a:cubicBezTo>
                    <a:pt x="1965" y="131"/>
                    <a:pt x="1834" y="0"/>
                    <a:pt x="1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5130049" y="3764860"/>
              <a:ext cx="47783" cy="25022"/>
            </a:xfrm>
            <a:custGeom>
              <a:rect b="b" l="l" r="r" t="t"/>
              <a:pathLst>
                <a:path extrusionOk="0" h="1073" w="2049">
                  <a:moveTo>
                    <a:pt x="1715" y="72"/>
                  </a:moveTo>
                  <a:cubicBezTo>
                    <a:pt x="1858" y="72"/>
                    <a:pt x="1965" y="191"/>
                    <a:pt x="1965" y="334"/>
                  </a:cubicBezTo>
                  <a:lnTo>
                    <a:pt x="1965" y="739"/>
                  </a:lnTo>
                  <a:cubicBezTo>
                    <a:pt x="1965" y="882"/>
                    <a:pt x="1858" y="1001"/>
                    <a:pt x="1715" y="1001"/>
                  </a:cubicBezTo>
                  <a:lnTo>
                    <a:pt x="334" y="1001"/>
                  </a:lnTo>
                  <a:cubicBezTo>
                    <a:pt x="191" y="1001"/>
                    <a:pt x="72" y="882"/>
                    <a:pt x="72" y="739"/>
                  </a:cubicBezTo>
                  <a:lnTo>
                    <a:pt x="72" y="334"/>
                  </a:lnTo>
                  <a:cubicBezTo>
                    <a:pt x="72" y="191"/>
                    <a:pt x="191" y="72"/>
                    <a:pt x="334" y="72"/>
                  </a:cubicBezTo>
                  <a:close/>
                  <a:moveTo>
                    <a:pt x="334" y="1"/>
                  </a:moveTo>
                  <a:cubicBezTo>
                    <a:pt x="155" y="1"/>
                    <a:pt x="1" y="144"/>
                    <a:pt x="1" y="334"/>
                  </a:cubicBezTo>
                  <a:lnTo>
                    <a:pt x="1" y="739"/>
                  </a:lnTo>
                  <a:cubicBezTo>
                    <a:pt x="1" y="917"/>
                    <a:pt x="155" y="1072"/>
                    <a:pt x="334" y="1072"/>
                  </a:cubicBezTo>
                  <a:lnTo>
                    <a:pt x="1715" y="1072"/>
                  </a:lnTo>
                  <a:cubicBezTo>
                    <a:pt x="1894" y="1072"/>
                    <a:pt x="2048" y="917"/>
                    <a:pt x="2048" y="739"/>
                  </a:cubicBezTo>
                  <a:lnTo>
                    <a:pt x="2048" y="334"/>
                  </a:lnTo>
                  <a:cubicBezTo>
                    <a:pt x="2048" y="144"/>
                    <a:pt x="1894"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1"/>
            <p:cNvSpPr/>
            <p:nvPr/>
          </p:nvSpPr>
          <p:spPr>
            <a:xfrm>
              <a:off x="5217521" y="3757654"/>
              <a:ext cx="8069" cy="81363"/>
            </a:xfrm>
            <a:custGeom>
              <a:rect b="b" l="l" r="r" t="t"/>
              <a:pathLst>
                <a:path extrusionOk="0" h="3489" w="346">
                  <a:moveTo>
                    <a:pt x="0" y="0"/>
                  </a:moveTo>
                  <a:lnTo>
                    <a:pt x="0" y="3489"/>
                  </a:lnTo>
                  <a:lnTo>
                    <a:pt x="345" y="3489"/>
                  </a:lnTo>
                  <a:lnTo>
                    <a:pt x="345"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5216402" y="3756815"/>
              <a:ext cx="10004" cy="83043"/>
            </a:xfrm>
            <a:custGeom>
              <a:rect b="b" l="l" r="r" t="t"/>
              <a:pathLst>
                <a:path extrusionOk="0" h="3561" w="429">
                  <a:moveTo>
                    <a:pt x="346" y="72"/>
                  </a:moveTo>
                  <a:lnTo>
                    <a:pt x="346" y="3489"/>
                  </a:lnTo>
                  <a:lnTo>
                    <a:pt x="84" y="3489"/>
                  </a:lnTo>
                  <a:lnTo>
                    <a:pt x="96" y="72"/>
                  </a:lnTo>
                  <a:close/>
                  <a:moveTo>
                    <a:pt x="48" y="0"/>
                  </a:moveTo>
                  <a:cubicBezTo>
                    <a:pt x="24" y="0"/>
                    <a:pt x="0" y="24"/>
                    <a:pt x="0" y="36"/>
                  </a:cubicBezTo>
                  <a:lnTo>
                    <a:pt x="0" y="3525"/>
                  </a:lnTo>
                  <a:cubicBezTo>
                    <a:pt x="0" y="3548"/>
                    <a:pt x="24" y="3560"/>
                    <a:pt x="48" y="3560"/>
                  </a:cubicBezTo>
                  <a:lnTo>
                    <a:pt x="393" y="3560"/>
                  </a:lnTo>
                  <a:cubicBezTo>
                    <a:pt x="405" y="3560"/>
                    <a:pt x="429" y="3548"/>
                    <a:pt x="429" y="3525"/>
                  </a:cubicBezTo>
                  <a:lnTo>
                    <a:pt x="429" y="36"/>
                  </a:lnTo>
                  <a:cubicBezTo>
                    <a:pt x="429" y="24"/>
                    <a:pt x="405" y="0"/>
                    <a:pt x="3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5223072" y="3844824"/>
              <a:ext cx="58883" cy="8069"/>
            </a:xfrm>
            <a:custGeom>
              <a:rect b="b" l="l" r="r" t="t"/>
              <a:pathLst>
                <a:path extrusionOk="0" h="346" w="2525">
                  <a:moveTo>
                    <a:pt x="0" y="1"/>
                  </a:moveTo>
                  <a:lnTo>
                    <a:pt x="0" y="346"/>
                  </a:lnTo>
                  <a:lnTo>
                    <a:pt x="2524" y="346"/>
                  </a:lnTo>
                  <a:lnTo>
                    <a:pt x="2524" y="1"/>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5222232" y="3843984"/>
              <a:ext cx="60539" cy="9748"/>
            </a:xfrm>
            <a:custGeom>
              <a:rect b="b" l="l" r="r" t="t"/>
              <a:pathLst>
                <a:path extrusionOk="0" h="418" w="2596">
                  <a:moveTo>
                    <a:pt x="2525" y="72"/>
                  </a:moveTo>
                  <a:lnTo>
                    <a:pt x="2525" y="334"/>
                  </a:lnTo>
                  <a:lnTo>
                    <a:pt x="72" y="334"/>
                  </a:lnTo>
                  <a:lnTo>
                    <a:pt x="72" y="72"/>
                  </a:lnTo>
                  <a:close/>
                  <a:moveTo>
                    <a:pt x="36" y="1"/>
                  </a:moveTo>
                  <a:cubicBezTo>
                    <a:pt x="24" y="1"/>
                    <a:pt x="0" y="13"/>
                    <a:pt x="0" y="37"/>
                  </a:cubicBezTo>
                  <a:lnTo>
                    <a:pt x="0" y="382"/>
                  </a:lnTo>
                  <a:cubicBezTo>
                    <a:pt x="0" y="394"/>
                    <a:pt x="24" y="418"/>
                    <a:pt x="36" y="418"/>
                  </a:cubicBezTo>
                  <a:lnTo>
                    <a:pt x="2560" y="418"/>
                  </a:lnTo>
                  <a:cubicBezTo>
                    <a:pt x="2572" y="418"/>
                    <a:pt x="2596" y="394"/>
                    <a:pt x="2596" y="382"/>
                  </a:cubicBezTo>
                  <a:lnTo>
                    <a:pt x="2596" y="37"/>
                  </a:lnTo>
                  <a:cubicBezTo>
                    <a:pt x="2596" y="13"/>
                    <a:pt x="2584" y="1"/>
                    <a:pt x="25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5223072" y="3757654"/>
              <a:ext cx="58883" cy="86354"/>
            </a:xfrm>
            <a:custGeom>
              <a:rect b="b" l="l" r="r" t="t"/>
              <a:pathLst>
                <a:path extrusionOk="0" h="3703" w="2525">
                  <a:moveTo>
                    <a:pt x="0" y="0"/>
                  </a:moveTo>
                  <a:lnTo>
                    <a:pt x="0" y="3703"/>
                  </a:lnTo>
                  <a:lnTo>
                    <a:pt x="2524" y="3703"/>
                  </a:lnTo>
                  <a:lnTo>
                    <a:pt x="25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5222232" y="3756815"/>
              <a:ext cx="60539" cy="88033"/>
            </a:xfrm>
            <a:custGeom>
              <a:rect b="b" l="l" r="r" t="t"/>
              <a:pathLst>
                <a:path extrusionOk="0" h="3775" w="2596">
                  <a:moveTo>
                    <a:pt x="2525" y="72"/>
                  </a:moveTo>
                  <a:lnTo>
                    <a:pt x="2525" y="3703"/>
                  </a:lnTo>
                  <a:lnTo>
                    <a:pt x="72" y="3703"/>
                  </a:lnTo>
                  <a:lnTo>
                    <a:pt x="72" y="72"/>
                  </a:lnTo>
                  <a:close/>
                  <a:moveTo>
                    <a:pt x="36" y="0"/>
                  </a:moveTo>
                  <a:cubicBezTo>
                    <a:pt x="24" y="0"/>
                    <a:pt x="0" y="24"/>
                    <a:pt x="0" y="36"/>
                  </a:cubicBezTo>
                  <a:lnTo>
                    <a:pt x="0" y="3739"/>
                  </a:lnTo>
                  <a:cubicBezTo>
                    <a:pt x="0" y="3763"/>
                    <a:pt x="24" y="3775"/>
                    <a:pt x="36" y="3775"/>
                  </a:cubicBezTo>
                  <a:lnTo>
                    <a:pt x="2560" y="3775"/>
                  </a:lnTo>
                  <a:cubicBezTo>
                    <a:pt x="2572" y="3775"/>
                    <a:pt x="2596" y="3763"/>
                    <a:pt x="2596" y="3739"/>
                  </a:cubicBezTo>
                  <a:lnTo>
                    <a:pt x="2596" y="36"/>
                  </a:lnTo>
                  <a:cubicBezTo>
                    <a:pt x="2596" y="24"/>
                    <a:pt x="2584" y="0"/>
                    <a:pt x="25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1"/>
            <p:cNvSpPr/>
            <p:nvPr/>
          </p:nvSpPr>
          <p:spPr>
            <a:xfrm>
              <a:off x="5229718" y="3765700"/>
              <a:ext cx="45847" cy="23343"/>
            </a:xfrm>
            <a:custGeom>
              <a:rect b="b" l="l" r="r" t="t"/>
              <a:pathLst>
                <a:path extrusionOk="0" h="1001" w="1966">
                  <a:moveTo>
                    <a:pt x="299" y="0"/>
                  </a:moveTo>
                  <a:cubicBezTo>
                    <a:pt x="132" y="0"/>
                    <a:pt x="1" y="131"/>
                    <a:pt x="1" y="298"/>
                  </a:cubicBezTo>
                  <a:lnTo>
                    <a:pt x="1" y="703"/>
                  </a:lnTo>
                  <a:cubicBezTo>
                    <a:pt x="1" y="870"/>
                    <a:pt x="132" y="1000"/>
                    <a:pt x="299" y="1000"/>
                  </a:cubicBezTo>
                  <a:lnTo>
                    <a:pt x="1668" y="1000"/>
                  </a:lnTo>
                  <a:cubicBezTo>
                    <a:pt x="1834" y="1000"/>
                    <a:pt x="1965" y="870"/>
                    <a:pt x="1965" y="703"/>
                  </a:cubicBezTo>
                  <a:lnTo>
                    <a:pt x="1965" y="298"/>
                  </a:lnTo>
                  <a:cubicBezTo>
                    <a:pt x="1965" y="131"/>
                    <a:pt x="1834" y="0"/>
                    <a:pt x="1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5228622" y="3764860"/>
              <a:ext cx="47783" cy="25022"/>
            </a:xfrm>
            <a:custGeom>
              <a:rect b="b" l="l" r="r" t="t"/>
              <a:pathLst>
                <a:path extrusionOk="0" h="1073" w="2049">
                  <a:moveTo>
                    <a:pt x="1715" y="72"/>
                  </a:moveTo>
                  <a:cubicBezTo>
                    <a:pt x="1858" y="72"/>
                    <a:pt x="1977" y="191"/>
                    <a:pt x="1977" y="334"/>
                  </a:cubicBezTo>
                  <a:lnTo>
                    <a:pt x="1977" y="739"/>
                  </a:lnTo>
                  <a:cubicBezTo>
                    <a:pt x="1977" y="882"/>
                    <a:pt x="1858" y="1001"/>
                    <a:pt x="1715" y="1001"/>
                  </a:cubicBezTo>
                  <a:lnTo>
                    <a:pt x="346" y="1001"/>
                  </a:lnTo>
                  <a:cubicBezTo>
                    <a:pt x="191" y="1001"/>
                    <a:pt x="84" y="882"/>
                    <a:pt x="84" y="739"/>
                  </a:cubicBezTo>
                  <a:lnTo>
                    <a:pt x="84" y="334"/>
                  </a:lnTo>
                  <a:cubicBezTo>
                    <a:pt x="84" y="191"/>
                    <a:pt x="191" y="72"/>
                    <a:pt x="346" y="72"/>
                  </a:cubicBezTo>
                  <a:close/>
                  <a:moveTo>
                    <a:pt x="346" y="1"/>
                  </a:moveTo>
                  <a:cubicBezTo>
                    <a:pt x="155" y="1"/>
                    <a:pt x="0" y="144"/>
                    <a:pt x="0" y="334"/>
                  </a:cubicBezTo>
                  <a:lnTo>
                    <a:pt x="0" y="739"/>
                  </a:lnTo>
                  <a:cubicBezTo>
                    <a:pt x="0" y="917"/>
                    <a:pt x="155" y="1072"/>
                    <a:pt x="346" y="1072"/>
                  </a:cubicBezTo>
                  <a:lnTo>
                    <a:pt x="1715" y="1072"/>
                  </a:lnTo>
                  <a:cubicBezTo>
                    <a:pt x="1893" y="1072"/>
                    <a:pt x="2048" y="917"/>
                    <a:pt x="2048" y="739"/>
                  </a:cubicBezTo>
                  <a:lnTo>
                    <a:pt x="2048" y="334"/>
                  </a:lnTo>
                  <a:cubicBezTo>
                    <a:pt x="2048" y="144"/>
                    <a:pt x="1893"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4994561" y="4054165"/>
              <a:ext cx="86377" cy="46966"/>
            </a:xfrm>
            <a:custGeom>
              <a:rect b="b" l="l" r="r" t="t"/>
              <a:pathLst>
                <a:path extrusionOk="0" h="2014" w="3704">
                  <a:moveTo>
                    <a:pt x="0" y="1"/>
                  </a:moveTo>
                  <a:lnTo>
                    <a:pt x="0" y="2013"/>
                  </a:lnTo>
                  <a:lnTo>
                    <a:pt x="3703" y="2013"/>
                  </a:lnTo>
                  <a:lnTo>
                    <a:pt x="37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4993721" y="4053349"/>
              <a:ext cx="88033" cy="48599"/>
            </a:xfrm>
            <a:custGeom>
              <a:rect b="b" l="l" r="r" t="t"/>
              <a:pathLst>
                <a:path extrusionOk="0" h="2084" w="3775">
                  <a:moveTo>
                    <a:pt x="3703" y="84"/>
                  </a:moveTo>
                  <a:lnTo>
                    <a:pt x="3703" y="2012"/>
                  </a:lnTo>
                  <a:lnTo>
                    <a:pt x="72" y="2012"/>
                  </a:lnTo>
                  <a:lnTo>
                    <a:pt x="72" y="84"/>
                  </a:lnTo>
                  <a:close/>
                  <a:moveTo>
                    <a:pt x="36" y="0"/>
                  </a:moveTo>
                  <a:cubicBezTo>
                    <a:pt x="12" y="0"/>
                    <a:pt x="1" y="24"/>
                    <a:pt x="1" y="36"/>
                  </a:cubicBezTo>
                  <a:lnTo>
                    <a:pt x="1" y="2048"/>
                  </a:lnTo>
                  <a:cubicBezTo>
                    <a:pt x="1" y="2072"/>
                    <a:pt x="12" y="2084"/>
                    <a:pt x="36" y="2084"/>
                  </a:cubicBezTo>
                  <a:lnTo>
                    <a:pt x="3739" y="2084"/>
                  </a:lnTo>
                  <a:cubicBezTo>
                    <a:pt x="3763" y="2084"/>
                    <a:pt x="3775" y="2072"/>
                    <a:pt x="3775" y="2048"/>
                  </a:cubicBezTo>
                  <a:lnTo>
                    <a:pt x="3775" y="36"/>
                  </a:lnTo>
                  <a:cubicBezTo>
                    <a:pt x="3775" y="24"/>
                    <a:pt x="3763" y="0"/>
                    <a:pt x="3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4994561" y="4101107"/>
              <a:ext cx="86377" cy="8069"/>
            </a:xfrm>
            <a:custGeom>
              <a:rect b="b" l="l" r="r" t="t"/>
              <a:pathLst>
                <a:path extrusionOk="0" h="346" w="3704">
                  <a:moveTo>
                    <a:pt x="0" y="0"/>
                  </a:moveTo>
                  <a:lnTo>
                    <a:pt x="0" y="345"/>
                  </a:lnTo>
                  <a:lnTo>
                    <a:pt x="3703" y="345"/>
                  </a:lnTo>
                  <a:lnTo>
                    <a:pt x="3703"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1"/>
            <p:cNvSpPr/>
            <p:nvPr/>
          </p:nvSpPr>
          <p:spPr>
            <a:xfrm>
              <a:off x="4993721" y="4100268"/>
              <a:ext cx="88033" cy="9748"/>
            </a:xfrm>
            <a:custGeom>
              <a:rect b="b" l="l" r="r" t="t"/>
              <a:pathLst>
                <a:path extrusionOk="0" h="418" w="3775">
                  <a:moveTo>
                    <a:pt x="3703" y="72"/>
                  </a:moveTo>
                  <a:lnTo>
                    <a:pt x="3703" y="346"/>
                  </a:lnTo>
                  <a:lnTo>
                    <a:pt x="72" y="346"/>
                  </a:lnTo>
                  <a:lnTo>
                    <a:pt x="72" y="72"/>
                  </a:lnTo>
                  <a:close/>
                  <a:moveTo>
                    <a:pt x="36" y="0"/>
                  </a:moveTo>
                  <a:cubicBezTo>
                    <a:pt x="12" y="0"/>
                    <a:pt x="1" y="12"/>
                    <a:pt x="1" y="36"/>
                  </a:cubicBezTo>
                  <a:lnTo>
                    <a:pt x="1" y="381"/>
                  </a:lnTo>
                  <a:cubicBezTo>
                    <a:pt x="1" y="405"/>
                    <a:pt x="12" y="417"/>
                    <a:pt x="36" y="417"/>
                  </a:cubicBezTo>
                  <a:lnTo>
                    <a:pt x="3739" y="417"/>
                  </a:lnTo>
                  <a:cubicBezTo>
                    <a:pt x="3763" y="417"/>
                    <a:pt x="3775" y="405"/>
                    <a:pt x="3775" y="381"/>
                  </a:cubicBezTo>
                  <a:lnTo>
                    <a:pt x="3775" y="36"/>
                  </a:lnTo>
                  <a:cubicBezTo>
                    <a:pt x="3775" y="12"/>
                    <a:pt x="3763" y="0"/>
                    <a:pt x="3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1"/>
            <p:cNvSpPr/>
            <p:nvPr/>
          </p:nvSpPr>
          <p:spPr>
            <a:xfrm>
              <a:off x="4994561" y="4109153"/>
              <a:ext cx="43329" cy="8069"/>
            </a:xfrm>
            <a:custGeom>
              <a:rect b="b" l="l" r="r" t="t"/>
              <a:pathLst>
                <a:path extrusionOk="0" h="346" w="1858">
                  <a:moveTo>
                    <a:pt x="0" y="0"/>
                  </a:moveTo>
                  <a:lnTo>
                    <a:pt x="0" y="346"/>
                  </a:lnTo>
                  <a:lnTo>
                    <a:pt x="1858" y="346"/>
                  </a:lnTo>
                  <a:lnTo>
                    <a:pt x="185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4993721" y="4108313"/>
              <a:ext cx="45008" cy="9748"/>
            </a:xfrm>
            <a:custGeom>
              <a:rect b="b" l="l" r="r" t="t"/>
              <a:pathLst>
                <a:path extrusionOk="0" h="418" w="1930">
                  <a:moveTo>
                    <a:pt x="1858" y="72"/>
                  </a:moveTo>
                  <a:lnTo>
                    <a:pt x="1858" y="346"/>
                  </a:lnTo>
                  <a:lnTo>
                    <a:pt x="72" y="346"/>
                  </a:lnTo>
                  <a:lnTo>
                    <a:pt x="72" y="72"/>
                  </a:lnTo>
                  <a:close/>
                  <a:moveTo>
                    <a:pt x="36" y="1"/>
                  </a:moveTo>
                  <a:cubicBezTo>
                    <a:pt x="12" y="1"/>
                    <a:pt x="1" y="13"/>
                    <a:pt x="1" y="36"/>
                  </a:cubicBezTo>
                  <a:lnTo>
                    <a:pt x="1" y="382"/>
                  </a:lnTo>
                  <a:cubicBezTo>
                    <a:pt x="1" y="405"/>
                    <a:pt x="12" y="417"/>
                    <a:pt x="36" y="417"/>
                  </a:cubicBezTo>
                  <a:lnTo>
                    <a:pt x="1894" y="417"/>
                  </a:lnTo>
                  <a:cubicBezTo>
                    <a:pt x="1906" y="417"/>
                    <a:pt x="1929" y="405"/>
                    <a:pt x="1929" y="382"/>
                  </a:cubicBezTo>
                  <a:lnTo>
                    <a:pt x="1929" y="36"/>
                  </a:lnTo>
                  <a:cubicBezTo>
                    <a:pt x="1929" y="13"/>
                    <a:pt x="1906" y="1"/>
                    <a:pt x="18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a:off x="4995121" y="4045560"/>
              <a:ext cx="23343" cy="45847"/>
            </a:xfrm>
            <a:custGeom>
              <a:rect b="b" l="l" r="r" t="t"/>
              <a:pathLst>
                <a:path extrusionOk="0" h="1966" w="1001">
                  <a:moveTo>
                    <a:pt x="298" y="1"/>
                  </a:moveTo>
                  <a:cubicBezTo>
                    <a:pt x="131" y="1"/>
                    <a:pt x="0" y="132"/>
                    <a:pt x="0" y="298"/>
                  </a:cubicBezTo>
                  <a:lnTo>
                    <a:pt x="0" y="1668"/>
                  </a:lnTo>
                  <a:cubicBezTo>
                    <a:pt x="0" y="1834"/>
                    <a:pt x="131" y="1965"/>
                    <a:pt x="298" y="1965"/>
                  </a:cubicBezTo>
                  <a:lnTo>
                    <a:pt x="703" y="1965"/>
                  </a:lnTo>
                  <a:cubicBezTo>
                    <a:pt x="857" y="1965"/>
                    <a:pt x="1000" y="1834"/>
                    <a:pt x="1000" y="1668"/>
                  </a:cubicBezTo>
                  <a:lnTo>
                    <a:pt x="1000" y="298"/>
                  </a:lnTo>
                  <a:cubicBezTo>
                    <a:pt x="1000" y="132"/>
                    <a:pt x="857" y="1"/>
                    <a:pt x="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4994001" y="4044744"/>
              <a:ext cx="25279" cy="47503"/>
            </a:xfrm>
            <a:custGeom>
              <a:rect b="b" l="l" r="r" t="t"/>
              <a:pathLst>
                <a:path extrusionOk="0" h="2037" w="1084">
                  <a:moveTo>
                    <a:pt x="751" y="72"/>
                  </a:moveTo>
                  <a:cubicBezTo>
                    <a:pt x="893" y="72"/>
                    <a:pt x="1013" y="179"/>
                    <a:pt x="1013" y="322"/>
                  </a:cubicBezTo>
                  <a:lnTo>
                    <a:pt x="1013" y="1703"/>
                  </a:lnTo>
                  <a:cubicBezTo>
                    <a:pt x="1013" y="1846"/>
                    <a:pt x="893" y="1953"/>
                    <a:pt x="751" y="1953"/>
                  </a:cubicBezTo>
                  <a:lnTo>
                    <a:pt x="346" y="1953"/>
                  </a:lnTo>
                  <a:cubicBezTo>
                    <a:pt x="203" y="1953"/>
                    <a:pt x="84" y="1846"/>
                    <a:pt x="84" y="1703"/>
                  </a:cubicBezTo>
                  <a:lnTo>
                    <a:pt x="84" y="333"/>
                  </a:lnTo>
                  <a:cubicBezTo>
                    <a:pt x="84" y="191"/>
                    <a:pt x="203" y="72"/>
                    <a:pt x="346" y="72"/>
                  </a:cubicBezTo>
                  <a:close/>
                  <a:moveTo>
                    <a:pt x="346" y="0"/>
                  </a:moveTo>
                  <a:cubicBezTo>
                    <a:pt x="155" y="0"/>
                    <a:pt x="0" y="143"/>
                    <a:pt x="0" y="333"/>
                  </a:cubicBezTo>
                  <a:lnTo>
                    <a:pt x="0" y="1703"/>
                  </a:lnTo>
                  <a:cubicBezTo>
                    <a:pt x="0" y="1893"/>
                    <a:pt x="155" y="2036"/>
                    <a:pt x="346" y="2036"/>
                  </a:cubicBezTo>
                  <a:lnTo>
                    <a:pt x="751" y="2036"/>
                  </a:lnTo>
                  <a:cubicBezTo>
                    <a:pt x="929" y="2036"/>
                    <a:pt x="1084" y="1881"/>
                    <a:pt x="1084" y="1703"/>
                  </a:cubicBezTo>
                  <a:lnTo>
                    <a:pt x="1084" y="333"/>
                  </a:lnTo>
                  <a:cubicBezTo>
                    <a:pt x="1084" y="143"/>
                    <a:pt x="929" y="0"/>
                    <a:pt x="7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5201128" y="3981990"/>
              <a:ext cx="86377" cy="46943"/>
            </a:xfrm>
            <a:custGeom>
              <a:rect b="b" l="l" r="r" t="t"/>
              <a:pathLst>
                <a:path extrusionOk="0" h="2013" w="3704">
                  <a:moveTo>
                    <a:pt x="1" y="0"/>
                  </a:moveTo>
                  <a:lnTo>
                    <a:pt x="1" y="2012"/>
                  </a:lnTo>
                  <a:lnTo>
                    <a:pt x="3703" y="2012"/>
                  </a:lnTo>
                  <a:lnTo>
                    <a:pt x="37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1"/>
            <p:cNvSpPr/>
            <p:nvPr/>
          </p:nvSpPr>
          <p:spPr>
            <a:xfrm>
              <a:off x="5200288" y="3981151"/>
              <a:ext cx="88056" cy="48622"/>
            </a:xfrm>
            <a:custGeom>
              <a:rect b="b" l="l" r="r" t="t"/>
              <a:pathLst>
                <a:path extrusionOk="0" h="2085" w="3776">
                  <a:moveTo>
                    <a:pt x="3692" y="72"/>
                  </a:moveTo>
                  <a:lnTo>
                    <a:pt x="3692" y="2013"/>
                  </a:lnTo>
                  <a:lnTo>
                    <a:pt x="72" y="2013"/>
                  </a:lnTo>
                  <a:lnTo>
                    <a:pt x="72" y="72"/>
                  </a:lnTo>
                  <a:close/>
                  <a:moveTo>
                    <a:pt x="37" y="1"/>
                  </a:moveTo>
                  <a:cubicBezTo>
                    <a:pt x="13" y="1"/>
                    <a:pt x="1" y="13"/>
                    <a:pt x="1" y="36"/>
                  </a:cubicBezTo>
                  <a:lnTo>
                    <a:pt x="1" y="2048"/>
                  </a:lnTo>
                  <a:cubicBezTo>
                    <a:pt x="1" y="2060"/>
                    <a:pt x="13" y="2084"/>
                    <a:pt x="37" y="2084"/>
                  </a:cubicBezTo>
                  <a:lnTo>
                    <a:pt x="3739" y="2084"/>
                  </a:lnTo>
                  <a:cubicBezTo>
                    <a:pt x="3763" y="2084"/>
                    <a:pt x="3775" y="2060"/>
                    <a:pt x="3775" y="2048"/>
                  </a:cubicBezTo>
                  <a:lnTo>
                    <a:pt x="3775" y="36"/>
                  </a:lnTo>
                  <a:cubicBezTo>
                    <a:pt x="3775" y="13"/>
                    <a:pt x="3763" y="1"/>
                    <a:pt x="37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5201128" y="4028910"/>
              <a:ext cx="86377" cy="8069"/>
            </a:xfrm>
            <a:custGeom>
              <a:rect b="b" l="l" r="r" t="t"/>
              <a:pathLst>
                <a:path extrusionOk="0" h="346" w="3704">
                  <a:moveTo>
                    <a:pt x="1" y="0"/>
                  </a:moveTo>
                  <a:lnTo>
                    <a:pt x="1" y="346"/>
                  </a:lnTo>
                  <a:lnTo>
                    <a:pt x="3703" y="346"/>
                  </a:lnTo>
                  <a:lnTo>
                    <a:pt x="3703"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a:off x="5200288" y="4027790"/>
              <a:ext cx="88056" cy="10028"/>
            </a:xfrm>
            <a:custGeom>
              <a:rect b="b" l="l" r="r" t="t"/>
              <a:pathLst>
                <a:path extrusionOk="0" h="430" w="3776">
                  <a:moveTo>
                    <a:pt x="3692" y="84"/>
                  </a:moveTo>
                  <a:lnTo>
                    <a:pt x="3692" y="346"/>
                  </a:lnTo>
                  <a:lnTo>
                    <a:pt x="72" y="346"/>
                  </a:lnTo>
                  <a:lnTo>
                    <a:pt x="72" y="84"/>
                  </a:lnTo>
                  <a:close/>
                  <a:moveTo>
                    <a:pt x="37" y="1"/>
                  </a:moveTo>
                  <a:cubicBezTo>
                    <a:pt x="13" y="1"/>
                    <a:pt x="1" y="25"/>
                    <a:pt x="1" y="48"/>
                  </a:cubicBezTo>
                  <a:lnTo>
                    <a:pt x="1" y="394"/>
                  </a:lnTo>
                  <a:cubicBezTo>
                    <a:pt x="1" y="406"/>
                    <a:pt x="13" y="429"/>
                    <a:pt x="37" y="429"/>
                  </a:cubicBezTo>
                  <a:lnTo>
                    <a:pt x="3739" y="429"/>
                  </a:lnTo>
                  <a:cubicBezTo>
                    <a:pt x="3763" y="429"/>
                    <a:pt x="3775" y="406"/>
                    <a:pt x="3775" y="382"/>
                  </a:cubicBezTo>
                  <a:lnTo>
                    <a:pt x="3775" y="48"/>
                  </a:lnTo>
                  <a:cubicBezTo>
                    <a:pt x="3775" y="25"/>
                    <a:pt x="3763" y="1"/>
                    <a:pt x="37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a:off x="5244176" y="4036955"/>
              <a:ext cx="43329" cy="7812"/>
            </a:xfrm>
            <a:custGeom>
              <a:rect b="b" l="l" r="r" t="t"/>
              <a:pathLst>
                <a:path extrusionOk="0" h="335" w="1858">
                  <a:moveTo>
                    <a:pt x="0" y="1"/>
                  </a:moveTo>
                  <a:lnTo>
                    <a:pt x="0" y="334"/>
                  </a:lnTo>
                  <a:lnTo>
                    <a:pt x="1857" y="334"/>
                  </a:lnTo>
                  <a:lnTo>
                    <a:pt x="1857"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a:off x="5243336" y="4035859"/>
              <a:ext cx="45008" cy="10004"/>
            </a:xfrm>
            <a:custGeom>
              <a:rect b="b" l="l" r="r" t="t"/>
              <a:pathLst>
                <a:path extrusionOk="0" h="429" w="1930">
                  <a:moveTo>
                    <a:pt x="1846" y="83"/>
                  </a:moveTo>
                  <a:lnTo>
                    <a:pt x="1846" y="345"/>
                  </a:lnTo>
                  <a:lnTo>
                    <a:pt x="72" y="345"/>
                  </a:lnTo>
                  <a:lnTo>
                    <a:pt x="72" y="83"/>
                  </a:lnTo>
                  <a:close/>
                  <a:moveTo>
                    <a:pt x="36" y="0"/>
                  </a:moveTo>
                  <a:cubicBezTo>
                    <a:pt x="12" y="0"/>
                    <a:pt x="0" y="24"/>
                    <a:pt x="0" y="48"/>
                  </a:cubicBezTo>
                  <a:lnTo>
                    <a:pt x="0" y="393"/>
                  </a:lnTo>
                  <a:cubicBezTo>
                    <a:pt x="0" y="405"/>
                    <a:pt x="12" y="429"/>
                    <a:pt x="36" y="429"/>
                  </a:cubicBezTo>
                  <a:lnTo>
                    <a:pt x="1893" y="429"/>
                  </a:lnTo>
                  <a:cubicBezTo>
                    <a:pt x="1905" y="429"/>
                    <a:pt x="1929" y="405"/>
                    <a:pt x="1929" y="393"/>
                  </a:cubicBezTo>
                  <a:lnTo>
                    <a:pt x="1929" y="48"/>
                  </a:lnTo>
                  <a:cubicBezTo>
                    <a:pt x="1929" y="24"/>
                    <a:pt x="1905" y="0"/>
                    <a:pt x="18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1"/>
            <p:cNvSpPr/>
            <p:nvPr/>
          </p:nvSpPr>
          <p:spPr>
            <a:xfrm>
              <a:off x="5263601" y="3973105"/>
              <a:ext cx="23343" cy="45824"/>
            </a:xfrm>
            <a:custGeom>
              <a:rect b="b" l="l" r="r" t="t"/>
              <a:pathLst>
                <a:path extrusionOk="0" h="1965" w="1001">
                  <a:moveTo>
                    <a:pt x="298" y="0"/>
                  </a:moveTo>
                  <a:cubicBezTo>
                    <a:pt x="131" y="0"/>
                    <a:pt x="0" y="131"/>
                    <a:pt x="0" y="298"/>
                  </a:cubicBezTo>
                  <a:lnTo>
                    <a:pt x="0" y="1667"/>
                  </a:lnTo>
                  <a:cubicBezTo>
                    <a:pt x="0" y="1834"/>
                    <a:pt x="131" y="1965"/>
                    <a:pt x="298" y="1965"/>
                  </a:cubicBezTo>
                  <a:lnTo>
                    <a:pt x="703" y="1965"/>
                  </a:lnTo>
                  <a:cubicBezTo>
                    <a:pt x="870" y="1965"/>
                    <a:pt x="1001" y="1834"/>
                    <a:pt x="1001" y="1667"/>
                  </a:cubicBezTo>
                  <a:lnTo>
                    <a:pt x="1001" y="298"/>
                  </a:lnTo>
                  <a:cubicBezTo>
                    <a:pt x="1001" y="131"/>
                    <a:pt x="870" y="0"/>
                    <a:pt x="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5262762" y="3972266"/>
              <a:ext cx="25302" cy="47783"/>
            </a:xfrm>
            <a:custGeom>
              <a:rect b="b" l="l" r="r" t="t"/>
              <a:pathLst>
                <a:path extrusionOk="0" h="2049" w="1085">
                  <a:moveTo>
                    <a:pt x="334" y="72"/>
                  </a:moveTo>
                  <a:lnTo>
                    <a:pt x="739" y="84"/>
                  </a:lnTo>
                  <a:cubicBezTo>
                    <a:pt x="882" y="84"/>
                    <a:pt x="1001" y="191"/>
                    <a:pt x="1001" y="346"/>
                  </a:cubicBezTo>
                  <a:lnTo>
                    <a:pt x="1001" y="1715"/>
                  </a:lnTo>
                  <a:cubicBezTo>
                    <a:pt x="1001" y="1858"/>
                    <a:pt x="882" y="1977"/>
                    <a:pt x="739" y="1977"/>
                  </a:cubicBezTo>
                  <a:lnTo>
                    <a:pt x="334" y="1977"/>
                  </a:lnTo>
                  <a:cubicBezTo>
                    <a:pt x="191" y="1977"/>
                    <a:pt x="72" y="1858"/>
                    <a:pt x="72" y="1715"/>
                  </a:cubicBezTo>
                  <a:lnTo>
                    <a:pt x="72" y="334"/>
                  </a:lnTo>
                  <a:cubicBezTo>
                    <a:pt x="72" y="191"/>
                    <a:pt x="191" y="72"/>
                    <a:pt x="334" y="72"/>
                  </a:cubicBezTo>
                  <a:close/>
                  <a:moveTo>
                    <a:pt x="334" y="1"/>
                  </a:moveTo>
                  <a:cubicBezTo>
                    <a:pt x="144" y="1"/>
                    <a:pt x="1" y="155"/>
                    <a:pt x="1" y="346"/>
                  </a:cubicBezTo>
                  <a:lnTo>
                    <a:pt x="1" y="1715"/>
                  </a:lnTo>
                  <a:cubicBezTo>
                    <a:pt x="1" y="1894"/>
                    <a:pt x="144" y="2048"/>
                    <a:pt x="334" y="2048"/>
                  </a:cubicBezTo>
                  <a:lnTo>
                    <a:pt x="739" y="2048"/>
                  </a:lnTo>
                  <a:cubicBezTo>
                    <a:pt x="929" y="2048"/>
                    <a:pt x="1072" y="1894"/>
                    <a:pt x="1084" y="1715"/>
                  </a:cubicBezTo>
                  <a:lnTo>
                    <a:pt x="1084" y="346"/>
                  </a:lnTo>
                  <a:cubicBezTo>
                    <a:pt x="1084" y="155"/>
                    <a:pt x="929" y="1"/>
                    <a:pt x="7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5201128" y="4054165"/>
              <a:ext cx="86377" cy="46966"/>
            </a:xfrm>
            <a:custGeom>
              <a:rect b="b" l="l" r="r" t="t"/>
              <a:pathLst>
                <a:path extrusionOk="0" h="2014" w="3704">
                  <a:moveTo>
                    <a:pt x="1" y="1"/>
                  </a:moveTo>
                  <a:lnTo>
                    <a:pt x="1" y="2013"/>
                  </a:lnTo>
                  <a:lnTo>
                    <a:pt x="3703" y="2013"/>
                  </a:lnTo>
                  <a:lnTo>
                    <a:pt x="37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5200288" y="4053349"/>
              <a:ext cx="88056" cy="48599"/>
            </a:xfrm>
            <a:custGeom>
              <a:rect b="b" l="l" r="r" t="t"/>
              <a:pathLst>
                <a:path extrusionOk="0" h="2084" w="3776">
                  <a:moveTo>
                    <a:pt x="3692" y="84"/>
                  </a:moveTo>
                  <a:lnTo>
                    <a:pt x="3692" y="2012"/>
                  </a:lnTo>
                  <a:lnTo>
                    <a:pt x="72" y="2012"/>
                  </a:lnTo>
                  <a:lnTo>
                    <a:pt x="72" y="84"/>
                  </a:lnTo>
                  <a:close/>
                  <a:moveTo>
                    <a:pt x="37" y="0"/>
                  </a:moveTo>
                  <a:cubicBezTo>
                    <a:pt x="13" y="0"/>
                    <a:pt x="1" y="24"/>
                    <a:pt x="1" y="36"/>
                  </a:cubicBezTo>
                  <a:lnTo>
                    <a:pt x="1" y="2048"/>
                  </a:lnTo>
                  <a:cubicBezTo>
                    <a:pt x="1" y="2072"/>
                    <a:pt x="13" y="2084"/>
                    <a:pt x="37" y="2084"/>
                  </a:cubicBezTo>
                  <a:lnTo>
                    <a:pt x="3739" y="2084"/>
                  </a:lnTo>
                  <a:cubicBezTo>
                    <a:pt x="3751" y="2084"/>
                    <a:pt x="3775" y="2072"/>
                    <a:pt x="3775" y="2048"/>
                  </a:cubicBezTo>
                  <a:lnTo>
                    <a:pt x="3775" y="36"/>
                  </a:lnTo>
                  <a:cubicBezTo>
                    <a:pt x="3775" y="24"/>
                    <a:pt x="3763" y="0"/>
                    <a:pt x="3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5201128" y="4101107"/>
              <a:ext cx="86377" cy="8069"/>
            </a:xfrm>
            <a:custGeom>
              <a:rect b="b" l="l" r="r" t="t"/>
              <a:pathLst>
                <a:path extrusionOk="0" h="346" w="3704">
                  <a:moveTo>
                    <a:pt x="1" y="0"/>
                  </a:moveTo>
                  <a:lnTo>
                    <a:pt x="1" y="345"/>
                  </a:lnTo>
                  <a:lnTo>
                    <a:pt x="3703" y="345"/>
                  </a:lnTo>
                  <a:lnTo>
                    <a:pt x="3703"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5200288" y="4100268"/>
              <a:ext cx="88056" cy="9748"/>
            </a:xfrm>
            <a:custGeom>
              <a:rect b="b" l="l" r="r" t="t"/>
              <a:pathLst>
                <a:path extrusionOk="0" h="418" w="3776">
                  <a:moveTo>
                    <a:pt x="3692" y="72"/>
                  </a:moveTo>
                  <a:lnTo>
                    <a:pt x="3692" y="346"/>
                  </a:lnTo>
                  <a:lnTo>
                    <a:pt x="72" y="346"/>
                  </a:lnTo>
                  <a:lnTo>
                    <a:pt x="72" y="72"/>
                  </a:lnTo>
                  <a:close/>
                  <a:moveTo>
                    <a:pt x="37" y="0"/>
                  </a:moveTo>
                  <a:cubicBezTo>
                    <a:pt x="13" y="0"/>
                    <a:pt x="1" y="12"/>
                    <a:pt x="1" y="36"/>
                  </a:cubicBezTo>
                  <a:lnTo>
                    <a:pt x="1" y="381"/>
                  </a:lnTo>
                  <a:cubicBezTo>
                    <a:pt x="1" y="405"/>
                    <a:pt x="13" y="417"/>
                    <a:pt x="37" y="417"/>
                  </a:cubicBezTo>
                  <a:lnTo>
                    <a:pt x="3739" y="417"/>
                  </a:lnTo>
                  <a:cubicBezTo>
                    <a:pt x="3751" y="417"/>
                    <a:pt x="3775" y="405"/>
                    <a:pt x="3775" y="381"/>
                  </a:cubicBezTo>
                  <a:lnTo>
                    <a:pt x="3775" y="36"/>
                  </a:lnTo>
                  <a:cubicBezTo>
                    <a:pt x="3775" y="12"/>
                    <a:pt x="3763" y="0"/>
                    <a:pt x="3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5244176" y="4109153"/>
              <a:ext cx="43329" cy="8069"/>
            </a:xfrm>
            <a:custGeom>
              <a:rect b="b" l="l" r="r" t="t"/>
              <a:pathLst>
                <a:path extrusionOk="0" h="346" w="1858">
                  <a:moveTo>
                    <a:pt x="0" y="0"/>
                  </a:moveTo>
                  <a:lnTo>
                    <a:pt x="0" y="346"/>
                  </a:lnTo>
                  <a:lnTo>
                    <a:pt x="1857" y="346"/>
                  </a:lnTo>
                  <a:lnTo>
                    <a:pt x="1857"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5243336" y="4108313"/>
              <a:ext cx="45008" cy="9748"/>
            </a:xfrm>
            <a:custGeom>
              <a:rect b="b" l="l" r="r" t="t"/>
              <a:pathLst>
                <a:path extrusionOk="0" h="418" w="1930">
                  <a:moveTo>
                    <a:pt x="1846" y="72"/>
                  </a:moveTo>
                  <a:lnTo>
                    <a:pt x="1846" y="346"/>
                  </a:lnTo>
                  <a:lnTo>
                    <a:pt x="72" y="346"/>
                  </a:lnTo>
                  <a:lnTo>
                    <a:pt x="72" y="72"/>
                  </a:lnTo>
                  <a:close/>
                  <a:moveTo>
                    <a:pt x="36" y="1"/>
                  </a:moveTo>
                  <a:cubicBezTo>
                    <a:pt x="12" y="1"/>
                    <a:pt x="0" y="13"/>
                    <a:pt x="0" y="36"/>
                  </a:cubicBezTo>
                  <a:lnTo>
                    <a:pt x="0" y="382"/>
                  </a:lnTo>
                  <a:cubicBezTo>
                    <a:pt x="0" y="405"/>
                    <a:pt x="12" y="417"/>
                    <a:pt x="36" y="417"/>
                  </a:cubicBezTo>
                  <a:lnTo>
                    <a:pt x="1893" y="417"/>
                  </a:lnTo>
                  <a:cubicBezTo>
                    <a:pt x="1905" y="417"/>
                    <a:pt x="1929" y="405"/>
                    <a:pt x="1929" y="382"/>
                  </a:cubicBezTo>
                  <a:lnTo>
                    <a:pt x="1929" y="36"/>
                  </a:lnTo>
                  <a:cubicBezTo>
                    <a:pt x="1929" y="13"/>
                    <a:pt x="1905" y="1"/>
                    <a:pt x="18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5263601" y="4045560"/>
              <a:ext cx="23343" cy="45847"/>
            </a:xfrm>
            <a:custGeom>
              <a:rect b="b" l="l" r="r" t="t"/>
              <a:pathLst>
                <a:path extrusionOk="0" h="1966" w="1001">
                  <a:moveTo>
                    <a:pt x="298" y="1"/>
                  </a:moveTo>
                  <a:cubicBezTo>
                    <a:pt x="131" y="1"/>
                    <a:pt x="0" y="132"/>
                    <a:pt x="0" y="298"/>
                  </a:cubicBezTo>
                  <a:lnTo>
                    <a:pt x="0" y="1668"/>
                  </a:lnTo>
                  <a:cubicBezTo>
                    <a:pt x="0" y="1834"/>
                    <a:pt x="131" y="1965"/>
                    <a:pt x="298" y="1965"/>
                  </a:cubicBezTo>
                  <a:lnTo>
                    <a:pt x="703" y="1965"/>
                  </a:lnTo>
                  <a:cubicBezTo>
                    <a:pt x="870" y="1965"/>
                    <a:pt x="1001" y="1834"/>
                    <a:pt x="1001" y="1668"/>
                  </a:cubicBezTo>
                  <a:lnTo>
                    <a:pt x="1001" y="298"/>
                  </a:lnTo>
                  <a:cubicBezTo>
                    <a:pt x="1001" y="132"/>
                    <a:pt x="870" y="1"/>
                    <a:pt x="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5262762" y="4044744"/>
              <a:ext cx="25022" cy="47503"/>
            </a:xfrm>
            <a:custGeom>
              <a:rect b="b" l="l" r="r" t="t"/>
              <a:pathLst>
                <a:path extrusionOk="0" h="2037" w="1073">
                  <a:moveTo>
                    <a:pt x="739" y="72"/>
                  </a:moveTo>
                  <a:cubicBezTo>
                    <a:pt x="882" y="72"/>
                    <a:pt x="1001" y="179"/>
                    <a:pt x="1001" y="322"/>
                  </a:cubicBezTo>
                  <a:lnTo>
                    <a:pt x="1001" y="1703"/>
                  </a:lnTo>
                  <a:cubicBezTo>
                    <a:pt x="1001" y="1846"/>
                    <a:pt x="882" y="1953"/>
                    <a:pt x="739" y="1953"/>
                  </a:cubicBezTo>
                  <a:lnTo>
                    <a:pt x="334" y="1953"/>
                  </a:lnTo>
                  <a:cubicBezTo>
                    <a:pt x="191" y="1953"/>
                    <a:pt x="72" y="1846"/>
                    <a:pt x="72" y="1703"/>
                  </a:cubicBezTo>
                  <a:lnTo>
                    <a:pt x="72" y="333"/>
                  </a:lnTo>
                  <a:cubicBezTo>
                    <a:pt x="72" y="191"/>
                    <a:pt x="191" y="72"/>
                    <a:pt x="334" y="72"/>
                  </a:cubicBezTo>
                  <a:close/>
                  <a:moveTo>
                    <a:pt x="334" y="0"/>
                  </a:moveTo>
                  <a:cubicBezTo>
                    <a:pt x="144" y="0"/>
                    <a:pt x="1" y="143"/>
                    <a:pt x="1" y="333"/>
                  </a:cubicBezTo>
                  <a:lnTo>
                    <a:pt x="1" y="1703"/>
                  </a:lnTo>
                  <a:cubicBezTo>
                    <a:pt x="1" y="1893"/>
                    <a:pt x="144" y="2036"/>
                    <a:pt x="334" y="2036"/>
                  </a:cubicBezTo>
                  <a:lnTo>
                    <a:pt x="739" y="2036"/>
                  </a:lnTo>
                  <a:cubicBezTo>
                    <a:pt x="929" y="2036"/>
                    <a:pt x="1072" y="1881"/>
                    <a:pt x="1072" y="1703"/>
                  </a:cubicBezTo>
                  <a:lnTo>
                    <a:pt x="1072" y="333"/>
                  </a:lnTo>
                  <a:cubicBezTo>
                    <a:pt x="1072" y="143"/>
                    <a:pt x="929" y="0"/>
                    <a:pt x="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5107009" y="3383933"/>
              <a:ext cx="185487" cy="79708"/>
            </a:xfrm>
            <a:custGeom>
              <a:rect b="b" l="l" r="r" t="t"/>
              <a:pathLst>
                <a:path extrusionOk="0" h="3418" w="7954">
                  <a:moveTo>
                    <a:pt x="0" y="0"/>
                  </a:moveTo>
                  <a:lnTo>
                    <a:pt x="0" y="3417"/>
                  </a:lnTo>
                  <a:lnTo>
                    <a:pt x="7954" y="3417"/>
                  </a:lnTo>
                  <a:lnTo>
                    <a:pt x="7954"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5106169" y="3383093"/>
              <a:ext cx="187166" cy="81387"/>
            </a:xfrm>
            <a:custGeom>
              <a:rect b="b" l="l" r="r" t="t"/>
              <a:pathLst>
                <a:path extrusionOk="0" h="3490" w="8026">
                  <a:moveTo>
                    <a:pt x="7954" y="72"/>
                  </a:moveTo>
                  <a:lnTo>
                    <a:pt x="7954" y="3418"/>
                  </a:lnTo>
                  <a:lnTo>
                    <a:pt x="72" y="3418"/>
                  </a:lnTo>
                  <a:lnTo>
                    <a:pt x="72" y="72"/>
                  </a:lnTo>
                  <a:close/>
                  <a:moveTo>
                    <a:pt x="36" y="1"/>
                  </a:moveTo>
                  <a:cubicBezTo>
                    <a:pt x="13" y="1"/>
                    <a:pt x="1" y="12"/>
                    <a:pt x="1" y="36"/>
                  </a:cubicBezTo>
                  <a:lnTo>
                    <a:pt x="1" y="3453"/>
                  </a:lnTo>
                  <a:cubicBezTo>
                    <a:pt x="1" y="3465"/>
                    <a:pt x="13" y="3489"/>
                    <a:pt x="36" y="3489"/>
                  </a:cubicBezTo>
                  <a:lnTo>
                    <a:pt x="7990" y="3489"/>
                  </a:lnTo>
                  <a:cubicBezTo>
                    <a:pt x="8002" y="3489"/>
                    <a:pt x="8025" y="3465"/>
                    <a:pt x="8025" y="3453"/>
                  </a:cubicBezTo>
                  <a:lnTo>
                    <a:pt x="8025" y="36"/>
                  </a:lnTo>
                  <a:cubicBezTo>
                    <a:pt x="8025" y="12"/>
                    <a:pt x="8002" y="1"/>
                    <a:pt x="79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5125338" y="3469726"/>
              <a:ext cx="23343" cy="11683"/>
            </a:xfrm>
            <a:custGeom>
              <a:rect b="b" l="l" r="r" t="t"/>
              <a:pathLst>
                <a:path extrusionOk="0" h="501" w="1001">
                  <a:moveTo>
                    <a:pt x="250" y="0"/>
                  </a:moveTo>
                  <a:cubicBezTo>
                    <a:pt x="107" y="0"/>
                    <a:pt x="0" y="107"/>
                    <a:pt x="0" y="250"/>
                  </a:cubicBezTo>
                  <a:cubicBezTo>
                    <a:pt x="0" y="393"/>
                    <a:pt x="107" y="500"/>
                    <a:pt x="250" y="500"/>
                  </a:cubicBezTo>
                  <a:lnTo>
                    <a:pt x="750" y="500"/>
                  </a:lnTo>
                  <a:cubicBezTo>
                    <a:pt x="881" y="500"/>
                    <a:pt x="1000" y="393"/>
                    <a:pt x="1000" y="250"/>
                  </a:cubicBezTo>
                  <a:cubicBezTo>
                    <a:pt x="1000" y="107"/>
                    <a:pt x="881" y="0"/>
                    <a:pt x="750" y="0"/>
                  </a:cubicBezTo>
                  <a:close/>
                </a:path>
              </a:pathLst>
            </a:custGeom>
            <a:solidFill>
              <a:srgbClr val="931C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5122283" y="3468886"/>
              <a:ext cx="29453" cy="13362"/>
            </a:xfrm>
            <a:custGeom>
              <a:rect b="b" l="l" r="r" t="t"/>
              <a:pathLst>
                <a:path extrusionOk="0" h="573" w="1263">
                  <a:moveTo>
                    <a:pt x="881" y="72"/>
                  </a:moveTo>
                  <a:cubicBezTo>
                    <a:pt x="1155" y="72"/>
                    <a:pt x="1155" y="501"/>
                    <a:pt x="881" y="501"/>
                  </a:cubicBezTo>
                  <a:lnTo>
                    <a:pt x="381" y="501"/>
                  </a:lnTo>
                  <a:cubicBezTo>
                    <a:pt x="95" y="501"/>
                    <a:pt x="95" y="72"/>
                    <a:pt x="381" y="72"/>
                  </a:cubicBezTo>
                  <a:close/>
                  <a:moveTo>
                    <a:pt x="381" y="1"/>
                  </a:moveTo>
                  <a:cubicBezTo>
                    <a:pt x="0" y="1"/>
                    <a:pt x="0" y="572"/>
                    <a:pt x="381" y="572"/>
                  </a:cubicBezTo>
                  <a:lnTo>
                    <a:pt x="881" y="572"/>
                  </a:lnTo>
                  <a:cubicBezTo>
                    <a:pt x="1262" y="572"/>
                    <a:pt x="1262"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5122820" y="3448062"/>
              <a:ext cx="28077" cy="27797"/>
            </a:xfrm>
            <a:custGeom>
              <a:rect b="b" l="l" r="r" t="t"/>
              <a:pathLst>
                <a:path extrusionOk="0" h="1192" w="1204">
                  <a:moveTo>
                    <a:pt x="596" y="1"/>
                  </a:moveTo>
                  <a:cubicBezTo>
                    <a:pt x="263" y="1"/>
                    <a:pt x="1" y="263"/>
                    <a:pt x="1" y="596"/>
                  </a:cubicBezTo>
                  <a:lnTo>
                    <a:pt x="1" y="917"/>
                  </a:lnTo>
                  <a:cubicBezTo>
                    <a:pt x="1" y="1072"/>
                    <a:pt x="132" y="1191"/>
                    <a:pt x="287" y="1191"/>
                  </a:cubicBezTo>
                  <a:lnTo>
                    <a:pt x="918" y="1191"/>
                  </a:lnTo>
                  <a:cubicBezTo>
                    <a:pt x="1073" y="1191"/>
                    <a:pt x="1204" y="1072"/>
                    <a:pt x="1204" y="917"/>
                  </a:cubicBezTo>
                  <a:lnTo>
                    <a:pt x="1204" y="596"/>
                  </a:lnTo>
                  <a:cubicBezTo>
                    <a:pt x="1204" y="263"/>
                    <a:pt x="930"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5121584" y="3446616"/>
              <a:ext cx="30712" cy="30339"/>
            </a:xfrm>
            <a:custGeom>
              <a:rect b="b" l="l" r="r" t="t"/>
              <a:pathLst>
                <a:path extrusionOk="0" h="1301" w="1317">
                  <a:moveTo>
                    <a:pt x="661" y="98"/>
                  </a:moveTo>
                  <a:cubicBezTo>
                    <a:pt x="971" y="98"/>
                    <a:pt x="1221" y="348"/>
                    <a:pt x="1221" y="670"/>
                  </a:cubicBezTo>
                  <a:lnTo>
                    <a:pt x="1221" y="979"/>
                  </a:lnTo>
                  <a:cubicBezTo>
                    <a:pt x="1221" y="1122"/>
                    <a:pt x="1114" y="1229"/>
                    <a:pt x="983" y="1229"/>
                  </a:cubicBezTo>
                  <a:lnTo>
                    <a:pt x="340" y="1229"/>
                  </a:lnTo>
                  <a:cubicBezTo>
                    <a:pt x="209" y="1229"/>
                    <a:pt x="102" y="1122"/>
                    <a:pt x="102" y="979"/>
                  </a:cubicBezTo>
                  <a:lnTo>
                    <a:pt x="102" y="670"/>
                  </a:lnTo>
                  <a:cubicBezTo>
                    <a:pt x="102" y="360"/>
                    <a:pt x="352" y="98"/>
                    <a:pt x="661" y="98"/>
                  </a:cubicBezTo>
                  <a:close/>
                  <a:moveTo>
                    <a:pt x="660" y="0"/>
                  </a:moveTo>
                  <a:cubicBezTo>
                    <a:pt x="331" y="0"/>
                    <a:pt x="0" y="223"/>
                    <a:pt x="18" y="670"/>
                  </a:cubicBezTo>
                  <a:lnTo>
                    <a:pt x="18" y="979"/>
                  </a:lnTo>
                  <a:cubicBezTo>
                    <a:pt x="18" y="1158"/>
                    <a:pt x="161" y="1301"/>
                    <a:pt x="340" y="1301"/>
                  </a:cubicBezTo>
                  <a:lnTo>
                    <a:pt x="983" y="1301"/>
                  </a:lnTo>
                  <a:cubicBezTo>
                    <a:pt x="1149" y="1301"/>
                    <a:pt x="1292" y="1158"/>
                    <a:pt x="1292" y="979"/>
                  </a:cubicBezTo>
                  <a:lnTo>
                    <a:pt x="1292" y="670"/>
                  </a:lnTo>
                  <a:cubicBezTo>
                    <a:pt x="1316" y="223"/>
                    <a:pt x="989" y="0"/>
                    <a:pt x="6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5248887" y="3469726"/>
              <a:ext cx="23063" cy="11683"/>
            </a:xfrm>
            <a:custGeom>
              <a:rect b="b" l="l" r="r" t="t"/>
              <a:pathLst>
                <a:path extrusionOk="0" h="501" w="989">
                  <a:moveTo>
                    <a:pt x="250" y="0"/>
                  </a:moveTo>
                  <a:cubicBezTo>
                    <a:pt x="108" y="0"/>
                    <a:pt x="0" y="107"/>
                    <a:pt x="0" y="250"/>
                  </a:cubicBezTo>
                  <a:cubicBezTo>
                    <a:pt x="0" y="393"/>
                    <a:pt x="108" y="500"/>
                    <a:pt x="250" y="500"/>
                  </a:cubicBezTo>
                  <a:lnTo>
                    <a:pt x="739" y="500"/>
                  </a:lnTo>
                  <a:cubicBezTo>
                    <a:pt x="881" y="500"/>
                    <a:pt x="989" y="393"/>
                    <a:pt x="989" y="250"/>
                  </a:cubicBezTo>
                  <a:cubicBezTo>
                    <a:pt x="989" y="107"/>
                    <a:pt x="881" y="0"/>
                    <a:pt x="739" y="0"/>
                  </a:cubicBezTo>
                  <a:close/>
                </a:path>
              </a:pathLst>
            </a:custGeom>
            <a:solidFill>
              <a:srgbClr val="931C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5245832" y="3468886"/>
              <a:ext cx="29453" cy="13362"/>
            </a:xfrm>
            <a:custGeom>
              <a:rect b="b" l="l" r="r" t="t"/>
              <a:pathLst>
                <a:path extrusionOk="0" h="573" w="1263">
                  <a:moveTo>
                    <a:pt x="870" y="72"/>
                  </a:moveTo>
                  <a:cubicBezTo>
                    <a:pt x="1155" y="72"/>
                    <a:pt x="1155" y="501"/>
                    <a:pt x="870" y="501"/>
                  </a:cubicBezTo>
                  <a:lnTo>
                    <a:pt x="381" y="501"/>
                  </a:lnTo>
                  <a:cubicBezTo>
                    <a:pt x="96" y="501"/>
                    <a:pt x="96" y="72"/>
                    <a:pt x="381" y="72"/>
                  </a:cubicBezTo>
                  <a:close/>
                  <a:moveTo>
                    <a:pt x="381" y="1"/>
                  </a:moveTo>
                  <a:cubicBezTo>
                    <a:pt x="0" y="1"/>
                    <a:pt x="0" y="572"/>
                    <a:pt x="381" y="572"/>
                  </a:cubicBezTo>
                  <a:lnTo>
                    <a:pt x="870" y="572"/>
                  </a:lnTo>
                  <a:cubicBezTo>
                    <a:pt x="1263" y="572"/>
                    <a:pt x="1263" y="1"/>
                    <a:pt x="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5246671" y="3448062"/>
              <a:ext cx="27774" cy="27797"/>
            </a:xfrm>
            <a:custGeom>
              <a:rect b="b" l="l" r="r" t="t"/>
              <a:pathLst>
                <a:path extrusionOk="0" h="1192" w="1191">
                  <a:moveTo>
                    <a:pt x="595" y="1"/>
                  </a:moveTo>
                  <a:cubicBezTo>
                    <a:pt x="262" y="1"/>
                    <a:pt x="0" y="263"/>
                    <a:pt x="0" y="596"/>
                  </a:cubicBezTo>
                  <a:lnTo>
                    <a:pt x="0" y="917"/>
                  </a:lnTo>
                  <a:cubicBezTo>
                    <a:pt x="0" y="1072"/>
                    <a:pt x="119" y="1191"/>
                    <a:pt x="286" y="1191"/>
                  </a:cubicBezTo>
                  <a:lnTo>
                    <a:pt x="905" y="1191"/>
                  </a:lnTo>
                  <a:cubicBezTo>
                    <a:pt x="1060" y="1191"/>
                    <a:pt x="1191" y="1072"/>
                    <a:pt x="1191" y="917"/>
                  </a:cubicBezTo>
                  <a:lnTo>
                    <a:pt x="1191" y="596"/>
                  </a:lnTo>
                  <a:cubicBezTo>
                    <a:pt x="1191" y="263"/>
                    <a:pt x="917" y="1"/>
                    <a:pt x="5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5245832" y="3447222"/>
              <a:ext cx="29733" cy="29733"/>
            </a:xfrm>
            <a:custGeom>
              <a:rect b="b" l="l" r="r" t="t"/>
              <a:pathLst>
                <a:path extrusionOk="0" h="1275" w="1275">
                  <a:moveTo>
                    <a:pt x="631" y="72"/>
                  </a:moveTo>
                  <a:cubicBezTo>
                    <a:pt x="941" y="72"/>
                    <a:pt x="1191" y="322"/>
                    <a:pt x="1191" y="644"/>
                  </a:cubicBezTo>
                  <a:lnTo>
                    <a:pt x="1191" y="953"/>
                  </a:lnTo>
                  <a:cubicBezTo>
                    <a:pt x="1191" y="1096"/>
                    <a:pt x="1084" y="1203"/>
                    <a:pt x="941" y="1203"/>
                  </a:cubicBezTo>
                  <a:lnTo>
                    <a:pt x="310" y="1203"/>
                  </a:lnTo>
                  <a:cubicBezTo>
                    <a:pt x="179" y="1203"/>
                    <a:pt x="60" y="1096"/>
                    <a:pt x="60" y="953"/>
                  </a:cubicBezTo>
                  <a:lnTo>
                    <a:pt x="60" y="644"/>
                  </a:lnTo>
                  <a:cubicBezTo>
                    <a:pt x="60" y="334"/>
                    <a:pt x="322" y="72"/>
                    <a:pt x="631" y="72"/>
                  </a:cubicBezTo>
                  <a:close/>
                  <a:moveTo>
                    <a:pt x="637" y="1"/>
                  </a:moveTo>
                  <a:cubicBezTo>
                    <a:pt x="319" y="1"/>
                    <a:pt x="0" y="215"/>
                    <a:pt x="0" y="644"/>
                  </a:cubicBezTo>
                  <a:lnTo>
                    <a:pt x="0" y="953"/>
                  </a:lnTo>
                  <a:cubicBezTo>
                    <a:pt x="0" y="1132"/>
                    <a:pt x="143" y="1275"/>
                    <a:pt x="322" y="1275"/>
                  </a:cubicBezTo>
                  <a:lnTo>
                    <a:pt x="941" y="1275"/>
                  </a:lnTo>
                  <a:cubicBezTo>
                    <a:pt x="1120" y="1275"/>
                    <a:pt x="1274" y="1132"/>
                    <a:pt x="1274" y="953"/>
                  </a:cubicBezTo>
                  <a:lnTo>
                    <a:pt x="1274" y="644"/>
                  </a:lnTo>
                  <a:cubicBezTo>
                    <a:pt x="1274" y="215"/>
                    <a:pt x="956" y="1"/>
                    <a:pt x="6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1"/>
            <p:cNvSpPr/>
            <p:nvPr/>
          </p:nvSpPr>
          <p:spPr>
            <a:xfrm>
              <a:off x="5186973" y="3469726"/>
              <a:ext cx="23343" cy="11683"/>
            </a:xfrm>
            <a:custGeom>
              <a:rect b="b" l="l" r="r" t="t"/>
              <a:pathLst>
                <a:path extrusionOk="0" h="501" w="1001">
                  <a:moveTo>
                    <a:pt x="250" y="0"/>
                  </a:moveTo>
                  <a:cubicBezTo>
                    <a:pt x="119" y="0"/>
                    <a:pt x="0" y="107"/>
                    <a:pt x="0" y="250"/>
                  </a:cubicBezTo>
                  <a:cubicBezTo>
                    <a:pt x="0" y="393"/>
                    <a:pt x="119" y="500"/>
                    <a:pt x="250" y="500"/>
                  </a:cubicBezTo>
                  <a:lnTo>
                    <a:pt x="750" y="500"/>
                  </a:lnTo>
                  <a:cubicBezTo>
                    <a:pt x="893" y="500"/>
                    <a:pt x="1000" y="393"/>
                    <a:pt x="1000" y="250"/>
                  </a:cubicBezTo>
                  <a:cubicBezTo>
                    <a:pt x="1000" y="107"/>
                    <a:pt x="893" y="0"/>
                    <a:pt x="750" y="0"/>
                  </a:cubicBezTo>
                  <a:close/>
                </a:path>
              </a:pathLst>
            </a:custGeom>
            <a:solidFill>
              <a:srgbClr val="931C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1"/>
            <p:cNvSpPr/>
            <p:nvPr/>
          </p:nvSpPr>
          <p:spPr>
            <a:xfrm>
              <a:off x="5184197" y="3468886"/>
              <a:ext cx="29453" cy="13362"/>
            </a:xfrm>
            <a:custGeom>
              <a:rect b="b" l="l" r="r" t="t"/>
              <a:pathLst>
                <a:path extrusionOk="0" h="573" w="1263">
                  <a:moveTo>
                    <a:pt x="881" y="72"/>
                  </a:moveTo>
                  <a:cubicBezTo>
                    <a:pt x="1155" y="72"/>
                    <a:pt x="1155" y="501"/>
                    <a:pt x="881" y="501"/>
                  </a:cubicBezTo>
                  <a:lnTo>
                    <a:pt x="381" y="501"/>
                  </a:lnTo>
                  <a:cubicBezTo>
                    <a:pt x="96" y="501"/>
                    <a:pt x="96" y="72"/>
                    <a:pt x="381" y="72"/>
                  </a:cubicBezTo>
                  <a:close/>
                  <a:moveTo>
                    <a:pt x="381" y="1"/>
                  </a:moveTo>
                  <a:cubicBezTo>
                    <a:pt x="0" y="1"/>
                    <a:pt x="0" y="572"/>
                    <a:pt x="381" y="572"/>
                  </a:cubicBezTo>
                  <a:lnTo>
                    <a:pt x="881" y="572"/>
                  </a:lnTo>
                  <a:cubicBezTo>
                    <a:pt x="1262" y="572"/>
                    <a:pt x="1262"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5184477" y="3448062"/>
              <a:ext cx="28054" cy="27797"/>
            </a:xfrm>
            <a:custGeom>
              <a:rect b="b" l="l" r="r" t="t"/>
              <a:pathLst>
                <a:path extrusionOk="0" h="1192" w="1203">
                  <a:moveTo>
                    <a:pt x="595" y="1"/>
                  </a:moveTo>
                  <a:cubicBezTo>
                    <a:pt x="274" y="1"/>
                    <a:pt x="0" y="263"/>
                    <a:pt x="0" y="596"/>
                  </a:cubicBezTo>
                  <a:lnTo>
                    <a:pt x="0" y="917"/>
                  </a:lnTo>
                  <a:cubicBezTo>
                    <a:pt x="0" y="1072"/>
                    <a:pt x="131" y="1191"/>
                    <a:pt x="286" y="1191"/>
                  </a:cubicBezTo>
                  <a:lnTo>
                    <a:pt x="929" y="1191"/>
                  </a:lnTo>
                  <a:cubicBezTo>
                    <a:pt x="1084" y="1191"/>
                    <a:pt x="1203" y="1072"/>
                    <a:pt x="1203" y="917"/>
                  </a:cubicBezTo>
                  <a:lnTo>
                    <a:pt x="1203" y="596"/>
                  </a:lnTo>
                  <a:cubicBezTo>
                    <a:pt x="1203" y="263"/>
                    <a:pt x="941"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1"/>
            <p:cNvSpPr/>
            <p:nvPr/>
          </p:nvSpPr>
          <p:spPr>
            <a:xfrm>
              <a:off x="5183918" y="3447222"/>
              <a:ext cx="29733" cy="29733"/>
            </a:xfrm>
            <a:custGeom>
              <a:rect b="b" l="l" r="r" t="t"/>
              <a:pathLst>
                <a:path extrusionOk="0" h="1275" w="1275">
                  <a:moveTo>
                    <a:pt x="631" y="72"/>
                  </a:moveTo>
                  <a:cubicBezTo>
                    <a:pt x="953" y="72"/>
                    <a:pt x="1203" y="322"/>
                    <a:pt x="1203" y="644"/>
                  </a:cubicBezTo>
                  <a:lnTo>
                    <a:pt x="1203" y="953"/>
                  </a:lnTo>
                  <a:cubicBezTo>
                    <a:pt x="1203" y="1096"/>
                    <a:pt x="1084" y="1203"/>
                    <a:pt x="953" y="1203"/>
                  </a:cubicBezTo>
                  <a:lnTo>
                    <a:pt x="322" y="1203"/>
                  </a:lnTo>
                  <a:cubicBezTo>
                    <a:pt x="179" y="1203"/>
                    <a:pt x="72" y="1096"/>
                    <a:pt x="72" y="953"/>
                  </a:cubicBezTo>
                  <a:lnTo>
                    <a:pt x="72" y="644"/>
                  </a:lnTo>
                  <a:cubicBezTo>
                    <a:pt x="72" y="334"/>
                    <a:pt x="322" y="72"/>
                    <a:pt x="631" y="72"/>
                  </a:cubicBezTo>
                  <a:close/>
                  <a:moveTo>
                    <a:pt x="637" y="1"/>
                  </a:moveTo>
                  <a:cubicBezTo>
                    <a:pt x="319" y="1"/>
                    <a:pt x="0" y="215"/>
                    <a:pt x="0" y="644"/>
                  </a:cubicBezTo>
                  <a:lnTo>
                    <a:pt x="0" y="953"/>
                  </a:lnTo>
                  <a:cubicBezTo>
                    <a:pt x="0" y="1132"/>
                    <a:pt x="143" y="1275"/>
                    <a:pt x="322" y="1275"/>
                  </a:cubicBezTo>
                  <a:lnTo>
                    <a:pt x="953" y="1275"/>
                  </a:lnTo>
                  <a:cubicBezTo>
                    <a:pt x="1131" y="1275"/>
                    <a:pt x="1274" y="1132"/>
                    <a:pt x="1274" y="953"/>
                  </a:cubicBezTo>
                  <a:lnTo>
                    <a:pt x="1274" y="644"/>
                  </a:lnTo>
                  <a:cubicBezTo>
                    <a:pt x="1274" y="215"/>
                    <a:pt x="956" y="1"/>
                    <a:pt x="6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1"/>
            <p:cNvSpPr/>
            <p:nvPr/>
          </p:nvSpPr>
          <p:spPr>
            <a:xfrm>
              <a:off x="5116453" y="3422807"/>
              <a:ext cx="40553" cy="21384"/>
            </a:xfrm>
            <a:custGeom>
              <a:rect b="b" l="l" r="r" t="t"/>
              <a:pathLst>
                <a:path extrusionOk="0" h="917" w="1739">
                  <a:moveTo>
                    <a:pt x="0" y="0"/>
                  </a:moveTo>
                  <a:lnTo>
                    <a:pt x="0" y="917"/>
                  </a:lnTo>
                  <a:lnTo>
                    <a:pt x="1738" y="917"/>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5115614" y="3421967"/>
              <a:ext cx="42512" cy="23063"/>
            </a:xfrm>
            <a:custGeom>
              <a:rect b="b" l="l" r="r" t="t"/>
              <a:pathLst>
                <a:path extrusionOk="0" h="989" w="1823">
                  <a:moveTo>
                    <a:pt x="1739" y="72"/>
                  </a:moveTo>
                  <a:lnTo>
                    <a:pt x="1739" y="917"/>
                  </a:lnTo>
                  <a:lnTo>
                    <a:pt x="72" y="917"/>
                  </a:lnTo>
                  <a:lnTo>
                    <a:pt x="72" y="72"/>
                  </a:lnTo>
                  <a:close/>
                  <a:moveTo>
                    <a:pt x="36" y="0"/>
                  </a:moveTo>
                  <a:cubicBezTo>
                    <a:pt x="12" y="0"/>
                    <a:pt x="0" y="12"/>
                    <a:pt x="0" y="36"/>
                  </a:cubicBezTo>
                  <a:lnTo>
                    <a:pt x="0" y="953"/>
                  </a:lnTo>
                  <a:cubicBezTo>
                    <a:pt x="0" y="965"/>
                    <a:pt x="12" y="989"/>
                    <a:pt x="36" y="989"/>
                  </a:cubicBezTo>
                  <a:lnTo>
                    <a:pt x="1786" y="989"/>
                  </a:lnTo>
                  <a:cubicBezTo>
                    <a:pt x="1798" y="989"/>
                    <a:pt x="1822" y="965"/>
                    <a:pt x="1822" y="953"/>
                  </a:cubicBezTo>
                  <a:lnTo>
                    <a:pt x="1822" y="36"/>
                  </a:lnTo>
                  <a:cubicBezTo>
                    <a:pt x="1822" y="12"/>
                    <a:pt x="1798" y="0"/>
                    <a:pt x="17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5178088" y="3422807"/>
              <a:ext cx="40833" cy="21384"/>
            </a:xfrm>
            <a:custGeom>
              <a:rect b="b" l="l" r="r" t="t"/>
              <a:pathLst>
                <a:path extrusionOk="0" h="917" w="1751">
                  <a:moveTo>
                    <a:pt x="0" y="0"/>
                  </a:moveTo>
                  <a:lnTo>
                    <a:pt x="0" y="917"/>
                  </a:lnTo>
                  <a:lnTo>
                    <a:pt x="1751" y="917"/>
                  </a:lnTo>
                  <a:lnTo>
                    <a:pt x="17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5177248" y="3421967"/>
              <a:ext cx="42512" cy="23063"/>
            </a:xfrm>
            <a:custGeom>
              <a:rect b="b" l="l" r="r" t="t"/>
              <a:pathLst>
                <a:path extrusionOk="0" h="989" w="1823">
                  <a:moveTo>
                    <a:pt x="1751" y="72"/>
                  </a:moveTo>
                  <a:lnTo>
                    <a:pt x="1751" y="917"/>
                  </a:lnTo>
                  <a:lnTo>
                    <a:pt x="72" y="917"/>
                  </a:lnTo>
                  <a:lnTo>
                    <a:pt x="72" y="72"/>
                  </a:lnTo>
                  <a:close/>
                  <a:moveTo>
                    <a:pt x="36" y="0"/>
                  </a:moveTo>
                  <a:cubicBezTo>
                    <a:pt x="13" y="0"/>
                    <a:pt x="1" y="12"/>
                    <a:pt x="1" y="36"/>
                  </a:cubicBezTo>
                  <a:lnTo>
                    <a:pt x="1" y="953"/>
                  </a:lnTo>
                  <a:cubicBezTo>
                    <a:pt x="1" y="965"/>
                    <a:pt x="13" y="989"/>
                    <a:pt x="36" y="989"/>
                  </a:cubicBezTo>
                  <a:lnTo>
                    <a:pt x="1787" y="989"/>
                  </a:lnTo>
                  <a:cubicBezTo>
                    <a:pt x="1810" y="989"/>
                    <a:pt x="1822" y="965"/>
                    <a:pt x="1822" y="953"/>
                  </a:cubicBezTo>
                  <a:lnTo>
                    <a:pt x="1822" y="36"/>
                  </a:lnTo>
                  <a:cubicBezTo>
                    <a:pt x="1822" y="12"/>
                    <a:pt x="1810" y="0"/>
                    <a:pt x="1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5238603" y="3422807"/>
              <a:ext cx="40857" cy="21384"/>
            </a:xfrm>
            <a:custGeom>
              <a:rect b="b" l="l" r="r" t="t"/>
              <a:pathLst>
                <a:path extrusionOk="0" h="917" w="1752">
                  <a:moveTo>
                    <a:pt x="1" y="0"/>
                  </a:moveTo>
                  <a:lnTo>
                    <a:pt x="1" y="917"/>
                  </a:lnTo>
                  <a:lnTo>
                    <a:pt x="1751" y="917"/>
                  </a:lnTo>
                  <a:lnTo>
                    <a:pt x="17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5237786" y="3421967"/>
              <a:ext cx="42489" cy="23063"/>
            </a:xfrm>
            <a:custGeom>
              <a:rect b="b" l="l" r="r" t="t"/>
              <a:pathLst>
                <a:path extrusionOk="0" h="989" w="1822">
                  <a:moveTo>
                    <a:pt x="1750" y="72"/>
                  </a:moveTo>
                  <a:lnTo>
                    <a:pt x="1750" y="917"/>
                  </a:lnTo>
                  <a:lnTo>
                    <a:pt x="72" y="917"/>
                  </a:lnTo>
                  <a:lnTo>
                    <a:pt x="72" y="72"/>
                  </a:lnTo>
                  <a:close/>
                  <a:moveTo>
                    <a:pt x="36" y="0"/>
                  </a:moveTo>
                  <a:cubicBezTo>
                    <a:pt x="24" y="0"/>
                    <a:pt x="0" y="12"/>
                    <a:pt x="0" y="36"/>
                  </a:cubicBezTo>
                  <a:lnTo>
                    <a:pt x="0" y="953"/>
                  </a:lnTo>
                  <a:cubicBezTo>
                    <a:pt x="0" y="965"/>
                    <a:pt x="24" y="989"/>
                    <a:pt x="36" y="989"/>
                  </a:cubicBezTo>
                  <a:lnTo>
                    <a:pt x="1786" y="989"/>
                  </a:lnTo>
                  <a:cubicBezTo>
                    <a:pt x="1810" y="989"/>
                    <a:pt x="1822" y="965"/>
                    <a:pt x="1822" y="953"/>
                  </a:cubicBezTo>
                  <a:lnTo>
                    <a:pt x="1822" y="36"/>
                  </a:lnTo>
                  <a:cubicBezTo>
                    <a:pt x="1822" y="12"/>
                    <a:pt x="1810" y="0"/>
                    <a:pt x="17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5166708" y="3383093"/>
              <a:ext cx="1679" cy="81387"/>
            </a:xfrm>
            <a:custGeom>
              <a:rect b="b" l="l" r="r" t="t"/>
              <a:pathLst>
                <a:path extrusionOk="0" h="3490" w="72">
                  <a:moveTo>
                    <a:pt x="36" y="1"/>
                  </a:moveTo>
                  <a:cubicBezTo>
                    <a:pt x="24" y="1"/>
                    <a:pt x="0" y="12"/>
                    <a:pt x="0" y="36"/>
                  </a:cubicBezTo>
                  <a:lnTo>
                    <a:pt x="0" y="3453"/>
                  </a:lnTo>
                  <a:cubicBezTo>
                    <a:pt x="0" y="3465"/>
                    <a:pt x="24" y="3489"/>
                    <a:pt x="36" y="3489"/>
                  </a:cubicBezTo>
                  <a:cubicBezTo>
                    <a:pt x="60" y="3489"/>
                    <a:pt x="72" y="3465"/>
                    <a:pt x="72" y="3453"/>
                  </a:cubicBezTo>
                  <a:lnTo>
                    <a:pt x="72" y="36"/>
                  </a:lnTo>
                  <a:cubicBezTo>
                    <a:pt x="72" y="12"/>
                    <a:pt x="60" y="1"/>
                    <a:pt x="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5228622" y="3383093"/>
              <a:ext cx="1679" cy="81387"/>
            </a:xfrm>
            <a:custGeom>
              <a:rect b="b" l="l" r="r" t="t"/>
              <a:pathLst>
                <a:path extrusionOk="0" h="3490" w="72">
                  <a:moveTo>
                    <a:pt x="36" y="1"/>
                  </a:moveTo>
                  <a:cubicBezTo>
                    <a:pt x="18" y="1"/>
                    <a:pt x="0" y="12"/>
                    <a:pt x="0" y="36"/>
                  </a:cubicBezTo>
                  <a:lnTo>
                    <a:pt x="0" y="3453"/>
                  </a:lnTo>
                  <a:cubicBezTo>
                    <a:pt x="0" y="3465"/>
                    <a:pt x="12" y="3489"/>
                    <a:pt x="36" y="3489"/>
                  </a:cubicBezTo>
                  <a:cubicBezTo>
                    <a:pt x="48" y="3489"/>
                    <a:pt x="72" y="3465"/>
                    <a:pt x="72" y="3453"/>
                  </a:cubicBezTo>
                  <a:lnTo>
                    <a:pt x="72" y="36"/>
                  </a:lnTo>
                  <a:cubicBezTo>
                    <a:pt x="72" y="12"/>
                    <a:pt x="54" y="1"/>
                    <a:pt x="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4973457" y="2303040"/>
              <a:ext cx="31109" cy="21408"/>
            </a:xfrm>
            <a:custGeom>
              <a:rect b="b" l="l" r="r" t="t"/>
              <a:pathLst>
                <a:path extrusionOk="0" h="918" w="1334">
                  <a:moveTo>
                    <a:pt x="667" y="0"/>
                  </a:moveTo>
                  <a:cubicBezTo>
                    <a:pt x="298" y="0"/>
                    <a:pt x="0" y="203"/>
                    <a:pt x="0" y="453"/>
                  </a:cubicBezTo>
                  <a:cubicBezTo>
                    <a:pt x="0" y="715"/>
                    <a:pt x="298" y="917"/>
                    <a:pt x="667" y="917"/>
                  </a:cubicBezTo>
                  <a:cubicBezTo>
                    <a:pt x="1036" y="917"/>
                    <a:pt x="1334" y="715"/>
                    <a:pt x="1334" y="453"/>
                  </a:cubicBezTo>
                  <a:cubicBezTo>
                    <a:pt x="1334" y="203"/>
                    <a:pt x="1036" y="0"/>
                    <a:pt x="667" y="0"/>
                  </a:cubicBezTo>
                  <a:close/>
                </a:path>
              </a:pathLst>
            </a:custGeom>
            <a:solidFill>
              <a:srgbClr val="CC1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4972617" y="2301920"/>
              <a:ext cx="32788" cy="23623"/>
            </a:xfrm>
            <a:custGeom>
              <a:rect b="b" l="l" r="r" t="t"/>
              <a:pathLst>
                <a:path extrusionOk="0" h="1013" w="1406">
                  <a:moveTo>
                    <a:pt x="703" y="84"/>
                  </a:moveTo>
                  <a:cubicBezTo>
                    <a:pt x="1048" y="84"/>
                    <a:pt x="1334" y="275"/>
                    <a:pt x="1334" y="513"/>
                  </a:cubicBezTo>
                  <a:cubicBezTo>
                    <a:pt x="1334" y="739"/>
                    <a:pt x="1048" y="929"/>
                    <a:pt x="703" y="929"/>
                  </a:cubicBezTo>
                  <a:cubicBezTo>
                    <a:pt x="358" y="929"/>
                    <a:pt x="72" y="739"/>
                    <a:pt x="72" y="513"/>
                  </a:cubicBezTo>
                  <a:cubicBezTo>
                    <a:pt x="72" y="275"/>
                    <a:pt x="358" y="84"/>
                    <a:pt x="703" y="84"/>
                  </a:cubicBezTo>
                  <a:close/>
                  <a:moveTo>
                    <a:pt x="703" y="1"/>
                  </a:moveTo>
                  <a:cubicBezTo>
                    <a:pt x="310" y="1"/>
                    <a:pt x="1" y="227"/>
                    <a:pt x="1" y="513"/>
                  </a:cubicBezTo>
                  <a:cubicBezTo>
                    <a:pt x="1" y="787"/>
                    <a:pt x="310" y="1013"/>
                    <a:pt x="703" y="1013"/>
                  </a:cubicBezTo>
                  <a:cubicBezTo>
                    <a:pt x="1096" y="1013"/>
                    <a:pt x="1406" y="787"/>
                    <a:pt x="1406" y="513"/>
                  </a:cubicBezTo>
                  <a:cubicBezTo>
                    <a:pt x="1406" y="227"/>
                    <a:pt x="1096" y="1"/>
                    <a:pt x="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4985956" y="2422693"/>
              <a:ext cx="6133" cy="9748"/>
            </a:xfrm>
            <a:custGeom>
              <a:rect b="b" l="l" r="r" t="t"/>
              <a:pathLst>
                <a:path extrusionOk="0" h="418" w="263">
                  <a:moveTo>
                    <a:pt x="119" y="1"/>
                  </a:moveTo>
                  <a:cubicBezTo>
                    <a:pt x="48" y="1"/>
                    <a:pt x="0" y="60"/>
                    <a:pt x="0" y="120"/>
                  </a:cubicBezTo>
                  <a:lnTo>
                    <a:pt x="0" y="299"/>
                  </a:lnTo>
                  <a:cubicBezTo>
                    <a:pt x="0" y="370"/>
                    <a:pt x="48" y="418"/>
                    <a:pt x="119" y="418"/>
                  </a:cubicBezTo>
                  <a:lnTo>
                    <a:pt x="155" y="418"/>
                  </a:lnTo>
                  <a:cubicBezTo>
                    <a:pt x="215" y="418"/>
                    <a:pt x="262" y="370"/>
                    <a:pt x="262" y="299"/>
                  </a:cubicBezTo>
                  <a:lnTo>
                    <a:pt x="262" y="120"/>
                  </a:lnTo>
                  <a:cubicBezTo>
                    <a:pt x="262" y="60"/>
                    <a:pt x="215" y="1"/>
                    <a:pt x="155" y="1"/>
                  </a:cubicBez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4985116" y="2421877"/>
              <a:ext cx="7789" cy="11403"/>
            </a:xfrm>
            <a:custGeom>
              <a:rect b="b" l="l" r="r" t="t"/>
              <a:pathLst>
                <a:path extrusionOk="0" h="489" w="334">
                  <a:moveTo>
                    <a:pt x="191" y="72"/>
                  </a:moveTo>
                  <a:cubicBezTo>
                    <a:pt x="227" y="72"/>
                    <a:pt x="262" y="107"/>
                    <a:pt x="262" y="155"/>
                  </a:cubicBezTo>
                  <a:lnTo>
                    <a:pt x="262" y="346"/>
                  </a:lnTo>
                  <a:cubicBezTo>
                    <a:pt x="262" y="381"/>
                    <a:pt x="227" y="417"/>
                    <a:pt x="191" y="417"/>
                  </a:cubicBezTo>
                  <a:lnTo>
                    <a:pt x="155" y="417"/>
                  </a:lnTo>
                  <a:cubicBezTo>
                    <a:pt x="108" y="417"/>
                    <a:pt x="72" y="381"/>
                    <a:pt x="72" y="346"/>
                  </a:cubicBezTo>
                  <a:lnTo>
                    <a:pt x="72" y="155"/>
                  </a:lnTo>
                  <a:cubicBezTo>
                    <a:pt x="72" y="107"/>
                    <a:pt x="108" y="84"/>
                    <a:pt x="155" y="84"/>
                  </a:cubicBezTo>
                  <a:lnTo>
                    <a:pt x="191" y="72"/>
                  </a:lnTo>
                  <a:close/>
                  <a:moveTo>
                    <a:pt x="155" y="0"/>
                  </a:moveTo>
                  <a:cubicBezTo>
                    <a:pt x="72" y="0"/>
                    <a:pt x="0" y="72"/>
                    <a:pt x="0" y="155"/>
                  </a:cubicBezTo>
                  <a:lnTo>
                    <a:pt x="0" y="346"/>
                  </a:lnTo>
                  <a:cubicBezTo>
                    <a:pt x="0" y="429"/>
                    <a:pt x="72" y="488"/>
                    <a:pt x="155" y="488"/>
                  </a:cubicBezTo>
                  <a:lnTo>
                    <a:pt x="191" y="488"/>
                  </a:lnTo>
                  <a:cubicBezTo>
                    <a:pt x="274" y="488"/>
                    <a:pt x="334" y="417"/>
                    <a:pt x="334" y="334"/>
                  </a:cubicBezTo>
                  <a:lnTo>
                    <a:pt x="334" y="155"/>
                  </a:lnTo>
                  <a:cubicBezTo>
                    <a:pt x="334" y="72"/>
                    <a:pt x="262" y="0"/>
                    <a:pt x="1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1"/>
            <p:cNvSpPr/>
            <p:nvPr/>
          </p:nvSpPr>
          <p:spPr>
            <a:xfrm>
              <a:off x="4935142" y="2358284"/>
              <a:ext cx="85538" cy="39178"/>
            </a:xfrm>
            <a:custGeom>
              <a:rect b="b" l="l" r="r" t="t"/>
              <a:pathLst>
                <a:path extrusionOk="0" h="1680" w="3668">
                  <a:moveTo>
                    <a:pt x="0" y="1"/>
                  </a:moveTo>
                  <a:lnTo>
                    <a:pt x="0" y="1679"/>
                  </a:lnTo>
                  <a:lnTo>
                    <a:pt x="3667" y="1679"/>
                  </a:lnTo>
                  <a:lnTo>
                    <a:pt x="366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4934303" y="2357445"/>
              <a:ext cx="87217" cy="41136"/>
            </a:xfrm>
            <a:custGeom>
              <a:rect b="b" l="l" r="r" t="t"/>
              <a:pathLst>
                <a:path extrusionOk="0" h="1764" w="3740">
                  <a:moveTo>
                    <a:pt x="72" y="72"/>
                  </a:moveTo>
                  <a:lnTo>
                    <a:pt x="3668" y="84"/>
                  </a:lnTo>
                  <a:lnTo>
                    <a:pt x="3668" y="1680"/>
                  </a:lnTo>
                  <a:lnTo>
                    <a:pt x="72" y="1680"/>
                  </a:lnTo>
                  <a:lnTo>
                    <a:pt x="72" y="72"/>
                  </a:lnTo>
                  <a:close/>
                  <a:moveTo>
                    <a:pt x="36" y="1"/>
                  </a:moveTo>
                  <a:cubicBezTo>
                    <a:pt x="13" y="1"/>
                    <a:pt x="1" y="25"/>
                    <a:pt x="1" y="37"/>
                  </a:cubicBezTo>
                  <a:lnTo>
                    <a:pt x="1" y="1715"/>
                  </a:lnTo>
                  <a:cubicBezTo>
                    <a:pt x="1" y="1739"/>
                    <a:pt x="13" y="1751"/>
                    <a:pt x="36" y="1751"/>
                  </a:cubicBezTo>
                  <a:lnTo>
                    <a:pt x="3703" y="1763"/>
                  </a:lnTo>
                  <a:cubicBezTo>
                    <a:pt x="3727" y="1763"/>
                    <a:pt x="3739" y="1739"/>
                    <a:pt x="3739" y="1727"/>
                  </a:cubicBezTo>
                  <a:lnTo>
                    <a:pt x="3739" y="37"/>
                  </a:lnTo>
                  <a:cubicBezTo>
                    <a:pt x="3739" y="25"/>
                    <a:pt x="3727" y="1"/>
                    <a:pt x="3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4935142" y="2319130"/>
              <a:ext cx="85538" cy="39178"/>
            </a:xfrm>
            <a:custGeom>
              <a:rect b="b" l="l" r="r" t="t"/>
              <a:pathLst>
                <a:path extrusionOk="0" h="1680" w="3668">
                  <a:moveTo>
                    <a:pt x="0" y="1"/>
                  </a:moveTo>
                  <a:lnTo>
                    <a:pt x="0" y="1680"/>
                  </a:lnTo>
                  <a:lnTo>
                    <a:pt x="3667" y="1680"/>
                  </a:lnTo>
                  <a:lnTo>
                    <a:pt x="366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1"/>
            <p:cNvSpPr/>
            <p:nvPr/>
          </p:nvSpPr>
          <p:spPr>
            <a:xfrm>
              <a:off x="4934303" y="2318314"/>
              <a:ext cx="87497" cy="41113"/>
            </a:xfrm>
            <a:custGeom>
              <a:rect b="b" l="l" r="r" t="t"/>
              <a:pathLst>
                <a:path extrusionOk="0" h="1763" w="3752">
                  <a:moveTo>
                    <a:pt x="3668" y="84"/>
                  </a:moveTo>
                  <a:lnTo>
                    <a:pt x="3668" y="1691"/>
                  </a:lnTo>
                  <a:lnTo>
                    <a:pt x="72" y="1691"/>
                  </a:lnTo>
                  <a:lnTo>
                    <a:pt x="72" y="84"/>
                  </a:lnTo>
                  <a:close/>
                  <a:moveTo>
                    <a:pt x="36" y="0"/>
                  </a:moveTo>
                  <a:cubicBezTo>
                    <a:pt x="13" y="0"/>
                    <a:pt x="1" y="24"/>
                    <a:pt x="1" y="36"/>
                  </a:cubicBezTo>
                  <a:lnTo>
                    <a:pt x="1" y="1727"/>
                  </a:lnTo>
                  <a:cubicBezTo>
                    <a:pt x="1" y="1750"/>
                    <a:pt x="13" y="1762"/>
                    <a:pt x="36" y="1762"/>
                  </a:cubicBezTo>
                  <a:lnTo>
                    <a:pt x="3703" y="1762"/>
                  </a:lnTo>
                  <a:cubicBezTo>
                    <a:pt x="3727" y="1762"/>
                    <a:pt x="3751" y="1739"/>
                    <a:pt x="3739" y="1715"/>
                  </a:cubicBezTo>
                  <a:lnTo>
                    <a:pt x="3739" y="36"/>
                  </a:lnTo>
                  <a:cubicBezTo>
                    <a:pt x="3739" y="24"/>
                    <a:pt x="3727" y="0"/>
                    <a:pt x="3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1"/>
            <p:cNvSpPr/>
            <p:nvPr/>
          </p:nvSpPr>
          <p:spPr>
            <a:xfrm>
              <a:off x="4973457" y="2403548"/>
              <a:ext cx="31109" cy="21688"/>
            </a:xfrm>
            <a:custGeom>
              <a:rect b="b" l="l" r="r" t="t"/>
              <a:pathLst>
                <a:path extrusionOk="0" h="930" w="1334">
                  <a:moveTo>
                    <a:pt x="667" y="0"/>
                  </a:moveTo>
                  <a:cubicBezTo>
                    <a:pt x="298" y="0"/>
                    <a:pt x="0" y="215"/>
                    <a:pt x="0" y="465"/>
                  </a:cubicBezTo>
                  <a:cubicBezTo>
                    <a:pt x="0" y="727"/>
                    <a:pt x="298" y="929"/>
                    <a:pt x="667" y="929"/>
                  </a:cubicBezTo>
                  <a:cubicBezTo>
                    <a:pt x="1036" y="929"/>
                    <a:pt x="1334" y="727"/>
                    <a:pt x="1334" y="465"/>
                  </a:cubicBezTo>
                  <a:cubicBezTo>
                    <a:pt x="1334" y="215"/>
                    <a:pt x="1036" y="0"/>
                    <a:pt x="667" y="0"/>
                  </a:cubicBezTo>
                  <a:close/>
                </a:path>
              </a:pathLst>
            </a:custGeom>
            <a:solidFill>
              <a:srgbClr val="CC1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4972617" y="2402708"/>
              <a:ext cx="32788" cy="23343"/>
            </a:xfrm>
            <a:custGeom>
              <a:rect b="b" l="l" r="r" t="t"/>
              <a:pathLst>
                <a:path extrusionOk="0" h="1001" w="1406">
                  <a:moveTo>
                    <a:pt x="703" y="84"/>
                  </a:moveTo>
                  <a:cubicBezTo>
                    <a:pt x="1048" y="84"/>
                    <a:pt x="1334" y="275"/>
                    <a:pt x="1334" y="501"/>
                  </a:cubicBezTo>
                  <a:cubicBezTo>
                    <a:pt x="1334" y="739"/>
                    <a:pt x="1048" y="929"/>
                    <a:pt x="703" y="929"/>
                  </a:cubicBezTo>
                  <a:cubicBezTo>
                    <a:pt x="358" y="929"/>
                    <a:pt x="72" y="739"/>
                    <a:pt x="72" y="501"/>
                  </a:cubicBezTo>
                  <a:cubicBezTo>
                    <a:pt x="72" y="275"/>
                    <a:pt x="358" y="84"/>
                    <a:pt x="703" y="84"/>
                  </a:cubicBezTo>
                  <a:close/>
                  <a:moveTo>
                    <a:pt x="703" y="1"/>
                  </a:moveTo>
                  <a:cubicBezTo>
                    <a:pt x="310" y="1"/>
                    <a:pt x="1" y="227"/>
                    <a:pt x="1" y="501"/>
                  </a:cubicBezTo>
                  <a:cubicBezTo>
                    <a:pt x="1" y="787"/>
                    <a:pt x="310" y="1001"/>
                    <a:pt x="703" y="1001"/>
                  </a:cubicBezTo>
                  <a:cubicBezTo>
                    <a:pt x="1096" y="1001"/>
                    <a:pt x="1406" y="775"/>
                    <a:pt x="1406" y="501"/>
                  </a:cubicBezTo>
                  <a:cubicBezTo>
                    <a:pt x="1406" y="227"/>
                    <a:pt x="1096" y="1"/>
                    <a:pt x="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1"/>
            <p:cNvSpPr/>
            <p:nvPr/>
          </p:nvSpPr>
          <p:spPr>
            <a:xfrm>
              <a:off x="4977071" y="2376054"/>
              <a:ext cx="26398" cy="12523"/>
            </a:xfrm>
            <a:custGeom>
              <a:rect b="b" l="l" r="r" t="t"/>
              <a:pathLst>
                <a:path extrusionOk="0" h="537" w="1132">
                  <a:moveTo>
                    <a:pt x="0" y="1"/>
                  </a:moveTo>
                  <a:lnTo>
                    <a:pt x="0" y="536"/>
                  </a:lnTo>
                  <a:lnTo>
                    <a:pt x="1131" y="536"/>
                  </a:lnTo>
                  <a:lnTo>
                    <a:pt x="1131"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4975952" y="2375214"/>
              <a:ext cx="28334" cy="14482"/>
            </a:xfrm>
            <a:custGeom>
              <a:rect b="b" l="l" r="r" t="t"/>
              <a:pathLst>
                <a:path extrusionOk="0" h="621" w="1215">
                  <a:moveTo>
                    <a:pt x="1132" y="72"/>
                  </a:moveTo>
                  <a:lnTo>
                    <a:pt x="1132" y="537"/>
                  </a:lnTo>
                  <a:lnTo>
                    <a:pt x="84" y="537"/>
                  </a:lnTo>
                  <a:lnTo>
                    <a:pt x="84" y="72"/>
                  </a:lnTo>
                  <a:close/>
                  <a:moveTo>
                    <a:pt x="48" y="1"/>
                  </a:moveTo>
                  <a:cubicBezTo>
                    <a:pt x="24" y="1"/>
                    <a:pt x="1" y="13"/>
                    <a:pt x="1" y="37"/>
                  </a:cubicBezTo>
                  <a:lnTo>
                    <a:pt x="1" y="572"/>
                  </a:lnTo>
                  <a:cubicBezTo>
                    <a:pt x="1" y="596"/>
                    <a:pt x="24" y="620"/>
                    <a:pt x="48" y="620"/>
                  </a:cubicBezTo>
                  <a:lnTo>
                    <a:pt x="1179" y="620"/>
                  </a:lnTo>
                  <a:cubicBezTo>
                    <a:pt x="1191" y="608"/>
                    <a:pt x="1215" y="596"/>
                    <a:pt x="1215" y="572"/>
                  </a:cubicBezTo>
                  <a:lnTo>
                    <a:pt x="1215" y="37"/>
                  </a:lnTo>
                  <a:cubicBezTo>
                    <a:pt x="1215" y="13"/>
                    <a:pt x="1191" y="1"/>
                    <a:pt x="11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5028701" y="2319130"/>
              <a:ext cx="39178" cy="78332"/>
            </a:xfrm>
            <a:custGeom>
              <a:rect b="b" l="l" r="r" t="t"/>
              <a:pathLst>
                <a:path extrusionOk="0" h="3359" w="1680">
                  <a:moveTo>
                    <a:pt x="1" y="1"/>
                  </a:moveTo>
                  <a:lnTo>
                    <a:pt x="1" y="3358"/>
                  </a:lnTo>
                  <a:lnTo>
                    <a:pt x="1680" y="3358"/>
                  </a:lnTo>
                  <a:lnTo>
                    <a:pt x="168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5027885" y="2318314"/>
              <a:ext cx="40833" cy="79988"/>
            </a:xfrm>
            <a:custGeom>
              <a:rect b="b" l="l" r="r" t="t"/>
              <a:pathLst>
                <a:path extrusionOk="0" h="3430" w="1751">
                  <a:moveTo>
                    <a:pt x="1679" y="84"/>
                  </a:moveTo>
                  <a:lnTo>
                    <a:pt x="1679" y="3358"/>
                  </a:lnTo>
                  <a:lnTo>
                    <a:pt x="71" y="3358"/>
                  </a:lnTo>
                  <a:lnTo>
                    <a:pt x="71" y="84"/>
                  </a:lnTo>
                  <a:close/>
                  <a:moveTo>
                    <a:pt x="36" y="0"/>
                  </a:moveTo>
                  <a:cubicBezTo>
                    <a:pt x="12" y="0"/>
                    <a:pt x="0" y="24"/>
                    <a:pt x="0" y="36"/>
                  </a:cubicBezTo>
                  <a:lnTo>
                    <a:pt x="0" y="3393"/>
                  </a:lnTo>
                  <a:cubicBezTo>
                    <a:pt x="0" y="3417"/>
                    <a:pt x="12" y="3429"/>
                    <a:pt x="36" y="3429"/>
                  </a:cubicBezTo>
                  <a:lnTo>
                    <a:pt x="1738" y="3429"/>
                  </a:lnTo>
                  <a:cubicBezTo>
                    <a:pt x="1750" y="3417"/>
                    <a:pt x="1750" y="3405"/>
                    <a:pt x="1750" y="3405"/>
                  </a:cubicBezTo>
                  <a:lnTo>
                    <a:pt x="1750" y="36"/>
                  </a:lnTo>
                  <a:cubicBezTo>
                    <a:pt x="1750" y="24"/>
                    <a:pt x="1726" y="0"/>
                    <a:pt x="17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5046191" y="2336644"/>
              <a:ext cx="12803" cy="26398"/>
            </a:xfrm>
            <a:custGeom>
              <a:rect b="b" l="l" r="r" t="t"/>
              <a:pathLst>
                <a:path extrusionOk="0" h="1132" w="549">
                  <a:moveTo>
                    <a:pt x="1" y="0"/>
                  </a:moveTo>
                  <a:lnTo>
                    <a:pt x="1" y="1131"/>
                  </a:lnTo>
                  <a:lnTo>
                    <a:pt x="549" y="1131"/>
                  </a:lnTo>
                  <a:lnTo>
                    <a:pt x="549"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5045375" y="2335804"/>
              <a:ext cx="14458" cy="28054"/>
            </a:xfrm>
            <a:custGeom>
              <a:rect b="b" l="l" r="r" t="t"/>
              <a:pathLst>
                <a:path extrusionOk="0" h="1203" w="620">
                  <a:moveTo>
                    <a:pt x="536" y="72"/>
                  </a:moveTo>
                  <a:lnTo>
                    <a:pt x="536" y="1131"/>
                  </a:lnTo>
                  <a:lnTo>
                    <a:pt x="72" y="1131"/>
                  </a:lnTo>
                  <a:lnTo>
                    <a:pt x="72" y="72"/>
                  </a:lnTo>
                  <a:close/>
                  <a:moveTo>
                    <a:pt x="36" y="0"/>
                  </a:moveTo>
                  <a:cubicBezTo>
                    <a:pt x="24" y="0"/>
                    <a:pt x="0" y="12"/>
                    <a:pt x="0" y="36"/>
                  </a:cubicBezTo>
                  <a:lnTo>
                    <a:pt x="0" y="1167"/>
                  </a:lnTo>
                  <a:cubicBezTo>
                    <a:pt x="0" y="1191"/>
                    <a:pt x="24" y="1203"/>
                    <a:pt x="36" y="1203"/>
                  </a:cubicBezTo>
                  <a:lnTo>
                    <a:pt x="584" y="1203"/>
                  </a:lnTo>
                  <a:cubicBezTo>
                    <a:pt x="595" y="1203"/>
                    <a:pt x="619" y="1179"/>
                    <a:pt x="619" y="1167"/>
                  </a:cubicBezTo>
                  <a:lnTo>
                    <a:pt x="619" y="36"/>
                  </a:lnTo>
                  <a:cubicBezTo>
                    <a:pt x="619" y="12"/>
                    <a:pt x="595" y="0"/>
                    <a:pt x="5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1"/>
            <p:cNvSpPr/>
            <p:nvPr/>
          </p:nvSpPr>
          <p:spPr>
            <a:xfrm>
              <a:off x="4970961" y="2367729"/>
              <a:ext cx="32508" cy="8349"/>
            </a:xfrm>
            <a:custGeom>
              <a:rect b="b" l="l" r="r" t="t"/>
              <a:pathLst>
                <a:path extrusionOk="0" h="358" w="1394">
                  <a:moveTo>
                    <a:pt x="0" y="1"/>
                  </a:moveTo>
                  <a:lnTo>
                    <a:pt x="310" y="358"/>
                  </a:lnTo>
                  <a:lnTo>
                    <a:pt x="1393" y="358"/>
                  </a:lnTo>
                  <a:lnTo>
                    <a:pt x="139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4970122" y="2366889"/>
              <a:ext cx="34164" cy="10028"/>
            </a:xfrm>
            <a:custGeom>
              <a:rect b="b" l="l" r="r" t="t"/>
              <a:pathLst>
                <a:path extrusionOk="0" h="430" w="1465">
                  <a:moveTo>
                    <a:pt x="1382" y="72"/>
                  </a:moveTo>
                  <a:lnTo>
                    <a:pt x="1382" y="358"/>
                  </a:lnTo>
                  <a:lnTo>
                    <a:pt x="358" y="358"/>
                  </a:lnTo>
                  <a:lnTo>
                    <a:pt x="120" y="72"/>
                  </a:lnTo>
                  <a:close/>
                  <a:moveTo>
                    <a:pt x="48" y="1"/>
                  </a:moveTo>
                  <a:cubicBezTo>
                    <a:pt x="36" y="1"/>
                    <a:pt x="24" y="1"/>
                    <a:pt x="12" y="13"/>
                  </a:cubicBezTo>
                  <a:cubicBezTo>
                    <a:pt x="1" y="25"/>
                    <a:pt x="1" y="48"/>
                    <a:pt x="12" y="60"/>
                  </a:cubicBezTo>
                  <a:lnTo>
                    <a:pt x="310" y="418"/>
                  </a:lnTo>
                  <a:cubicBezTo>
                    <a:pt x="322" y="429"/>
                    <a:pt x="334" y="429"/>
                    <a:pt x="346" y="429"/>
                  </a:cubicBezTo>
                  <a:lnTo>
                    <a:pt x="1429" y="429"/>
                  </a:lnTo>
                  <a:cubicBezTo>
                    <a:pt x="1441" y="429"/>
                    <a:pt x="1465" y="418"/>
                    <a:pt x="1465" y="394"/>
                  </a:cubicBezTo>
                  <a:lnTo>
                    <a:pt x="1465" y="37"/>
                  </a:lnTo>
                  <a:cubicBezTo>
                    <a:pt x="1465" y="13"/>
                    <a:pt x="1441" y="1"/>
                    <a:pt x="14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4978167" y="2371063"/>
              <a:ext cx="21688" cy="1679"/>
            </a:xfrm>
            <a:custGeom>
              <a:rect b="b" l="l" r="r" t="t"/>
              <a:pathLst>
                <a:path extrusionOk="0" h="72" w="930">
                  <a:moveTo>
                    <a:pt x="60" y="0"/>
                  </a:moveTo>
                  <a:cubicBezTo>
                    <a:pt x="1" y="0"/>
                    <a:pt x="1" y="72"/>
                    <a:pt x="60" y="72"/>
                  </a:cubicBezTo>
                  <a:lnTo>
                    <a:pt x="882" y="72"/>
                  </a:lnTo>
                  <a:cubicBezTo>
                    <a:pt x="930" y="72"/>
                    <a:pt x="930" y="0"/>
                    <a:pt x="882" y="0"/>
                  </a:cubicBezTo>
                  <a:close/>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5215563" y="2246676"/>
              <a:ext cx="32788" cy="71662"/>
            </a:xfrm>
            <a:custGeom>
              <a:rect b="b" l="l" r="r" t="t"/>
              <a:pathLst>
                <a:path extrusionOk="0" h="3073" w="1406">
                  <a:moveTo>
                    <a:pt x="1" y="0"/>
                  </a:moveTo>
                  <a:lnTo>
                    <a:pt x="1" y="3072"/>
                  </a:lnTo>
                  <a:lnTo>
                    <a:pt x="1406" y="3072"/>
                  </a:lnTo>
                  <a:lnTo>
                    <a:pt x="140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1"/>
            <p:cNvSpPr/>
            <p:nvPr/>
          </p:nvSpPr>
          <p:spPr>
            <a:xfrm>
              <a:off x="5214723" y="2245837"/>
              <a:ext cx="34747" cy="73318"/>
            </a:xfrm>
            <a:custGeom>
              <a:rect b="b" l="l" r="r" t="t"/>
              <a:pathLst>
                <a:path extrusionOk="0" h="3144" w="1490">
                  <a:moveTo>
                    <a:pt x="1418" y="72"/>
                  </a:moveTo>
                  <a:lnTo>
                    <a:pt x="1418" y="3072"/>
                  </a:lnTo>
                  <a:lnTo>
                    <a:pt x="72" y="3072"/>
                  </a:lnTo>
                  <a:lnTo>
                    <a:pt x="72" y="72"/>
                  </a:lnTo>
                  <a:close/>
                  <a:moveTo>
                    <a:pt x="37" y="1"/>
                  </a:moveTo>
                  <a:cubicBezTo>
                    <a:pt x="25" y="1"/>
                    <a:pt x="1" y="13"/>
                    <a:pt x="1" y="36"/>
                  </a:cubicBezTo>
                  <a:lnTo>
                    <a:pt x="1" y="3108"/>
                  </a:lnTo>
                  <a:cubicBezTo>
                    <a:pt x="1" y="3132"/>
                    <a:pt x="25" y="3144"/>
                    <a:pt x="37" y="3144"/>
                  </a:cubicBezTo>
                  <a:lnTo>
                    <a:pt x="1454" y="3144"/>
                  </a:lnTo>
                  <a:cubicBezTo>
                    <a:pt x="1465" y="3144"/>
                    <a:pt x="1489" y="3132"/>
                    <a:pt x="1489" y="3108"/>
                  </a:cubicBezTo>
                  <a:lnTo>
                    <a:pt x="1489" y="36"/>
                  </a:lnTo>
                  <a:cubicBezTo>
                    <a:pt x="1489" y="13"/>
                    <a:pt x="1465" y="1"/>
                    <a:pt x="1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5192243" y="2278601"/>
              <a:ext cx="18353" cy="26398"/>
            </a:xfrm>
            <a:custGeom>
              <a:rect b="b" l="l" r="r" t="t"/>
              <a:pathLst>
                <a:path extrusionOk="0" h="1132" w="787">
                  <a:moveTo>
                    <a:pt x="393" y="1"/>
                  </a:moveTo>
                  <a:cubicBezTo>
                    <a:pt x="179" y="1"/>
                    <a:pt x="1" y="251"/>
                    <a:pt x="1" y="560"/>
                  </a:cubicBezTo>
                  <a:cubicBezTo>
                    <a:pt x="1" y="870"/>
                    <a:pt x="179" y="1132"/>
                    <a:pt x="393" y="1132"/>
                  </a:cubicBezTo>
                  <a:cubicBezTo>
                    <a:pt x="608" y="1132"/>
                    <a:pt x="786" y="870"/>
                    <a:pt x="786" y="560"/>
                  </a:cubicBezTo>
                  <a:cubicBezTo>
                    <a:pt x="786" y="251"/>
                    <a:pt x="608" y="1"/>
                    <a:pt x="393" y="1"/>
                  </a:cubicBezTo>
                  <a:close/>
                </a:path>
              </a:pathLst>
            </a:custGeom>
            <a:solidFill>
              <a:srgbClr val="CC1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5191403" y="2278041"/>
              <a:ext cx="20032" cy="27797"/>
            </a:xfrm>
            <a:custGeom>
              <a:rect b="b" l="l" r="r" t="t"/>
              <a:pathLst>
                <a:path extrusionOk="0" h="1192" w="859">
                  <a:moveTo>
                    <a:pt x="429" y="60"/>
                  </a:moveTo>
                  <a:lnTo>
                    <a:pt x="429" y="72"/>
                  </a:lnTo>
                  <a:cubicBezTo>
                    <a:pt x="620" y="72"/>
                    <a:pt x="775" y="298"/>
                    <a:pt x="775" y="584"/>
                  </a:cubicBezTo>
                  <a:cubicBezTo>
                    <a:pt x="775" y="882"/>
                    <a:pt x="620" y="1108"/>
                    <a:pt x="429" y="1108"/>
                  </a:cubicBezTo>
                  <a:cubicBezTo>
                    <a:pt x="239" y="1108"/>
                    <a:pt x="84" y="882"/>
                    <a:pt x="84" y="584"/>
                  </a:cubicBezTo>
                  <a:cubicBezTo>
                    <a:pt x="84" y="298"/>
                    <a:pt x="239" y="60"/>
                    <a:pt x="429" y="60"/>
                  </a:cubicBezTo>
                  <a:close/>
                  <a:moveTo>
                    <a:pt x="429" y="1"/>
                  </a:moveTo>
                  <a:cubicBezTo>
                    <a:pt x="191" y="1"/>
                    <a:pt x="1" y="263"/>
                    <a:pt x="1" y="596"/>
                  </a:cubicBezTo>
                  <a:cubicBezTo>
                    <a:pt x="1" y="918"/>
                    <a:pt x="191" y="1191"/>
                    <a:pt x="429" y="1191"/>
                  </a:cubicBezTo>
                  <a:cubicBezTo>
                    <a:pt x="668" y="1191"/>
                    <a:pt x="858" y="918"/>
                    <a:pt x="858" y="596"/>
                  </a:cubicBezTo>
                  <a:cubicBezTo>
                    <a:pt x="858" y="263"/>
                    <a:pt x="668" y="1"/>
                    <a:pt x="4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p:nvPr/>
          </p:nvSpPr>
          <p:spPr>
            <a:xfrm>
              <a:off x="5223072" y="2281656"/>
              <a:ext cx="10564" cy="22247"/>
            </a:xfrm>
            <a:custGeom>
              <a:rect b="b" l="l" r="r" t="t"/>
              <a:pathLst>
                <a:path extrusionOk="0" h="954" w="453">
                  <a:moveTo>
                    <a:pt x="0" y="1"/>
                  </a:moveTo>
                  <a:lnTo>
                    <a:pt x="0" y="953"/>
                  </a:lnTo>
                  <a:lnTo>
                    <a:pt x="453" y="953"/>
                  </a:lnTo>
                  <a:lnTo>
                    <a:pt x="453"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5222232" y="2280816"/>
              <a:ext cx="12243" cy="23903"/>
            </a:xfrm>
            <a:custGeom>
              <a:rect b="b" l="l" r="r" t="t"/>
              <a:pathLst>
                <a:path extrusionOk="0" h="1025" w="525">
                  <a:moveTo>
                    <a:pt x="453" y="72"/>
                  </a:moveTo>
                  <a:lnTo>
                    <a:pt x="453" y="953"/>
                  </a:lnTo>
                  <a:lnTo>
                    <a:pt x="72" y="953"/>
                  </a:lnTo>
                  <a:lnTo>
                    <a:pt x="72" y="72"/>
                  </a:lnTo>
                  <a:close/>
                  <a:moveTo>
                    <a:pt x="36" y="1"/>
                  </a:moveTo>
                  <a:cubicBezTo>
                    <a:pt x="24" y="1"/>
                    <a:pt x="0" y="13"/>
                    <a:pt x="0" y="37"/>
                  </a:cubicBezTo>
                  <a:lnTo>
                    <a:pt x="0" y="989"/>
                  </a:lnTo>
                  <a:cubicBezTo>
                    <a:pt x="0" y="1001"/>
                    <a:pt x="24" y="1025"/>
                    <a:pt x="36" y="1025"/>
                  </a:cubicBezTo>
                  <a:lnTo>
                    <a:pt x="489" y="1025"/>
                  </a:lnTo>
                  <a:cubicBezTo>
                    <a:pt x="512" y="1025"/>
                    <a:pt x="524" y="1013"/>
                    <a:pt x="524" y="989"/>
                  </a:cubicBezTo>
                  <a:lnTo>
                    <a:pt x="524" y="37"/>
                  </a:lnTo>
                  <a:cubicBezTo>
                    <a:pt x="524" y="13"/>
                    <a:pt x="512" y="1"/>
                    <a:pt x="4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p:cNvSpPr/>
            <p:nvPr/>
          </p:nvSpPr>
          <p:spPr>
            <a:xfrm>
              <a:off x="5233612" y="2276665"/>
              <a:ext cx="6973" cy="27238"/>
            </a:xfrm>
            <a:custGeom>
              <a:rect b="b" l="l" r="r" t="t"/>
              <a:pathLst>
                <a:path extrusionOk="0" h="1168" w="299">
                  <a:moveTo>
                    <a:pt x="298" y="0"/>
                  </a:moveTo>
                  <a:lnTo>
                    <a:pt x="1" y="262"/>
                  </a:lnTo>
                  <a:lnTo>
                    <a:pt x="1" y="1167"/>
                  </a:lnTo>
                  <a:lnTo>
                    <a:pt x="298" y="1167"/>
                  </a:lnTo>
                  <a:lnTo>
                    <a:pt x="29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1"/>
            <p:cNvSpPr/>
            <p:nvPr/>
          </p:nvSpPr>
          <p:spPr>
            <a:xfrm>
              <a:off x="5232773" y="2275826"/>
              <a:ext cx="8908" cy="28893"/>
            </a:xfrm>
            <a:custGeom>
              <a:rect b="b" l="l" r="r" t="t"/>
              <a:pathLst>
                <a:path extrusionOk="0" h="1239" w="382">
                  <a:moveTo>
                    <a:pt x="299" y="120"/>
                  </a:moveTo>
                  <a:lnTo>
                    <a:pt x="299" y="1167"/>
                  </a:lnTo>
                  <a:lnTo>
                    <a:pt x="72" y="1167"/>
                  </a:lnTo>
                  <a:lnTo>
                    <a:pt x="72" y="310"/>
                  </a:lnTo>
                  <a:lnTo>
                    <a:pt x="299" y="120"/>
                  </a:lnTo>
                  <a:close/>
                  <a:moveTo>
                    <a:pt x="339" y="0"/>
                  </a:moveTo>
                  <a:cubicBezTo>
                    <a:pt x="329" y="0"/>
                    <a:pt x="319" y="4"/>
                    <a:pt x="310" y="12"/>
                  </a:cubicBezTo>
                  <a:lnTo>
                    <a:pt x="13" y="263"/>
                  </a:lnTo>
                  <a:cubicBezTo>
                    <a:pt x="13" y="274"/>
                    <a:pt x="1" y="286"/>
                    <a:pt x="1" y="298"/>
                  </a:cubicBezTo>
                  <a:lnTo>
                    <a:pt x="1" y="1203"/>
                  </a:lnTo>
                  <a:cubicBezTo>
                    <a:pt x="1" y="1215"/>
                    <a:pt x="25" y="1239"/>
                    <a:pt x="37" y="1239"/>
                  </a:cubicBezTo>
                  <a:lnTo>
                    <a:pt x="334" y="1239"/>
                  </a:lnTo>
                  <a:cubicBezTo>
                    <a:pt x="358" y="1239"/>
                    <a:pt x="370" y="1227"/>
                    <a:pt x="382" y="1203"/>
                  </a:cubicBezTo>
                  <a:lnTo>
                    <a:pt x="382" y="36"/>
                  </a:lnTo>
                  <a:cubicBezTo>
                    <a:pt x="374" y="13"/>
                    <a:pt x="357" y="0"/>
                    <a:pt x="3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1"/>
            <p:cNvSpPr/>
            <p:nvPr/>
          </p:nvSpPr>
          <p:spPr>
            <a:xfrm>
              <a:off x="5234172" y="2283055"/>
              <a:ext cx="1679" cy="20848"/>
            </a:xfrm>
            <a:custGeom>
              <a:rect b="b" l="l" r="r" t="t"/>
              <a:pathLst>
                <a:path extrusionOk="0" h="894" w="72">
                  <a:moveTo>
                    <a:pt x="36" y="0"/>
                  </a:moveTo>
                  <a:cubicBezTo>
                    <a:pt x="18" y="0"/>
                    <a:pt x="0" y="12"/>
                    <a:pt x="0" y="36"/>
                  </a:cubicBezTo>
                  <a:lnTo>
                    <a:pt x="0" y="857"/>
                  </a:lnTo>
                  <a:cubicBezTo>
                    <a:pt x="0" y="881"/>
                    <a:pt x="12" y="893"/>
                    <a:pt x="36" y="893"/>
                  </a:cubicBezTo>
                  <a:cubicBezTo>
                    <a:pt x="60" y="893"/>
                    <a:pt x="72" y="881"/>
                    <a:pt x="72" y="857"/>
                  </a:cubicBezTo>
                  <a:lnTo>
                    <a:pt x="72" y="36"/>
                  </a:lnTo>
                  <a:cubicBezTo>
                    <a:pt x="72" y="12"/>
                    <a:pt x="54" y="0"/>
                    <a:pt x="36" y="0"/>
                  </a:cubicBezTo>
                  <a:close/>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1"/>
            <p:cNvSpPr/>
            <p:nvPr/>
          </p:nvSpPr>
          <p:spPr>
            <a:xfrm>
              <a:off x="5077299" y="2353850"/>
              <a:ext cx="35849" cy="36127"/>
            </a:xfrm>
            <a:custGeom>
              <a:rect b="b" l="l" r="r" t="t"/>
              <a:pathLst>
                <a:path extrusionOk="0" h="1549" w="1692">
                  <a:moveTo>
                    <a:pt x="846" y="0"/>
                  </a:moveTo>
                  <a:cubicBezTo>
                    <a:pt x="382" y="0"/>
                    <a:pt x="1" y="345"/>
                    <a:pt x="1" y="774"/>
                  </a:cubicBezTo>
                  <a:cubicBezTo>
                    <a:pt x="1" y="1203"/>
                    <a:pt x="382" y="1548"/>
                    <a:pt x="846" y="1548"/>
                  </a:cubicBezTo>
                  <a:cubicBezTo>
                    <a:pt x="1310" y="1548"/>
                    <a:pt x="1691" y="1203"/>
                    <a:pt x="1691" y="774"/>
                  </a:cubicBezTo>
                  <a:cubicBezTo>
                    <a:pt x="1691" y="345"/>
                    <a:pt x="1310" y="0"/>
                    <a:pt x="846" y="0"/>
                  </a:cubicBezTo>
                  <a:close/>
                </a:path>
              </a:pathLst>
            </a:custGeom>
            <a:solidFill>
              <a:srgbClr val="CC1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1"/>
            <p:cNvSpPr/>
            <p:nvPr/>
          </p:nvSpPr>
          <p:spPr>
            <a:xfrm>
              <a:off x="5070070" y="2352734"/>
              <a:ext cx="44168" cy="38082"/>
            </a:xfrm>
            <a:custGeom>
              <a:rect b="b" l="l" r="r" t="t"/>
              <a:pathLst>
                <a:path extrusionOk="0" h="1633" w="1894">
                  <a:moveTo>
                    <a:pt x="1056" y="83"/>
                  </a:moveTo>
                  <a:cubicBezTo>
                    <a:pt x="1465" y="83"/>
                    <a:pt x="1799" y="408"/>
                    <a:pt x="1811" y="822"/>
                  </a:cubicBezTo>
                  <a:cubicBezTo>
                    <a:pt x="1811" y="1272"/>
                    <a:pt x="1451" y="1570"/>
                    <a:pt x="1072" y="1570"/>
                  </a:cubicBezTo>
                  <a:cubicBezTo>
                    <a:pt x="899" y="1570"/>
                    <a:pt x="722" y="1508"/>
                    <a:pt x="572" y="1370"/>
                  </a:cubicBezTo>
                  <a:cubicBezTo>
                    <a:pt x="96" y="929"/>
                    <a:pt x="358" y="143"/>
                    <a:pt x="1013" y="84"/>
                  </a:cubicBezTo>
                  <a:cubicBezTo>
                    <a:pt x="1027" y="83"/>
                    <a:pt x="1042" y="83"/>
                    <a:pt x="1056" y="83"/>
                  </a:cubicBezTo>
                  <a:close/>
                  <a:moveTo>
                    <a:pt x="1070" y="1"/>
                  </a:moveTo>
                  <a:cubicBezTo>
                    <a:pt x="881" y="1"/>
                    <a:pt x="687" y="67"/>
                    <a:pt x="525" y="215"/>
                  </a:cubicBezTo>
                  <a:cubicBezTo>
                    <a:pt x="1" y="703"/>
                    <a:pt x="298" y="1572"/>
                    <a:pt x="1013" y="1632"/>
                  </a:cubicBezTo>
                  <a:cubicBezTo>
                    <a:pt x="1027" y="1632"/>
                    <a:pt x="1041" y="1633"/>
                    <a:pt x="1055" y="1633"/>
                  </a:cubicBezTo>
                  <a:cubicBezTo>
                    <a:pt x="1501" y="1633"/>
                    <a:pt x="1871" y="1272"/>
                    <a:pt x="1894" y="822"/>
                  </a:cubicBezTo>
                  <a:cubicBezTo>
                    <a:pt x="1894" y="329"/>
                    <a:pt x="1492" y="1"/>
                    <a:pt x="10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5153649" y="2056200"/>
              <a:ext cx="85538" cy="39178"/>
            </a:xfrm>
            <a:custGeom>
              <a:rect b="b" l="l" r="r" t="t"/>
              <a:pathLst>
                <a:path extrusionOk="0" h="1680" w="3668">
                  <a:moveTo>
                    <a:pt x="1" y="1"/>
                  </a:moveTo>
                  <a:lnTo>
                    <a:pt x="1" y="1680"/>
                  </a:lnTo>
                  <a:lnTo>
                    <a:pt x="3668" y="1680"/>
                  </a:lnTo>
                  <a:lnTo>
                    <a:pt x="3668"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1"/>
            <p:cNvSpPr/>
            <p:nvPr/>
          </p:nvSpPr>
          <p:spPr>
            <a:xfrm>
              <a:off x="5176688" y="2073970"/>
              <a:ext cx="26398" cy="12523"/>
            </a:xfrm>
            <a:custGeom>
              <a:rect b="b" l="l" r="r" t="t"/>
              <a:pathLst>
                <a:path extrusionOk="0" h="537" w="1132">
                  <a:moveTo>
                    <a:pt x="1" y="1"/>
                  </a:moveTo>
                  <a:lnTo>
                    <a:pt x="1" y="537"/>
                  </a:lnTo>
                  <a:lnTo>
                    <a:pt x="1132" y="537"/>
                  </a:lnTo>
                  <a:lnTo>
                    <a:pt x="1132" y="1"/>
                  </a:lnTo>
                  <a:close/>
                </a:path>
              </a:pathLst>
            </a:custGeom>
            <a:solidFill>
              <a:srgbClr val="51515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1"/>
            <p:cNvSpPr/>
            <p:nvPr/>
          </p:nvSpPr>
          <p:spPr>
            <a:xfrm>
              <a:off x="5170859" y="2065365"/>
              <a:ext cx="32228" cy="8628"/>
            </a:xfrm>
            <a:custGeom>
              <a:rect b="b" l="l" r="r" t="t"/>
              <a:pathLst>
                <a:path extrusionOk="0" h="370" w="1382">
                  <a:moveTo>
                    <a:pt x="1" y="1"/>
                  </a:moveTo>
                  <a:lnTo>
                    <a:pt x="298" y="370"/>
                  </a:lnTo>
                  <a:lnTo>
                    <a:pt x="1382" y="370"/>
                  </a:lnTo>
                  <a:lnTo>
                    <a:pt x="1382" y="1"/>
                  </a:lnTo>
                  <a:close/>
                </a:path>
              </a:pathLst>
            </a:custGeom>
            <a:solidFill>
              <a:srgbClr val="66666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5179184" y="2069539"/>
              <a:ext cx="19192" cy="23"/>
            </a:xfrm>
            <a:custGeom>
              <a:rect b="b" l="l" r="r" t="t"/>
              <a:pathLst>
                <a:path extrusionOk="0" fill="none" h="1" w="823">
                  <a:moveTo>
                    <a:pt x="1" y="0"/>
                  </a:moveTo>
                  <a:lnTo>
                    <a:pt x="822" y="0"/>
                  </a:lnTo>
                </a:path>
              </a:pathLst>
            </a:custGeom>
            <a:noFill/>
            <a:ln cap="rnd" cmpd="sng" w="17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1"/>
            <p:cNvSpPr/>
            <p:nvPr/>
          </p:nvSpPr>
          <p:spPr>
            <a:xfrm>
              <a:off x="4927353" y="2056200"/>
              <a:ext cx="85561" cy="39178"/>
            </a:xfrm>
            <a:custGeom>
              <a:rect b="b" l="l" r="r" t="t"/>
              <a:pathLst>
                <a:path extrusionOk="0" h="1680" w="3669">
                  <a:moveTo>
                    <a:pt x="1" y="1"/>
                  </a:moveTo>
                  <a:lnTo>
                    <a:pt x="1" y="1680"/>
                  </a:lnTo>
                  <a:lnTo>
                    <a:pt x="3668" y="1680"/>
                  </a:lnTo>
                  <a:lnTo>
                    <a:pt x="3668"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1"/>
            <p:cNvSpPr/>
            <p:nvPr/>
          </p:nvSpPr>
          <p:spPr>
            <a:xfrm>
              <a:off x="4969282" y="2073970"/>
              <a:ext cx="26398" cy="12523"/>
            </a:xfrm>
            <a:custGeom>
              <a:rect b="b" l="l" r="r" t="t"/>
              <a:pathLst>
                <a:path extrusionOk="0" h="537" w="1132">
                  <a:moveTo>
                    <a:pt x="1" y="1"/>
                  </a:moveTo>
                  <a:lnTo>
                    <a:pt x="1" y="537"/>
                  </a:lnTo>
                  <a:lnTo>
                    <a:pt x="1132" y="537"/>
                  </a:lnTo>
                  <a:lnTo>
                    <a:pt x="1132" y="1"/>
                  </a:lnTo>
                  <a:close/>
                </a:path>
              </a:pathLst>
            </a:custGeom>
            <a:solidFill>
              <a:srgbClr val="51515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1"/>
            <p:cNvSpPr/>
            <p:nvPr/>
          </p:nvSpPr>
          <p:spPr>
            <a:xfrm>
              <a:off x="4963173" y="2065365"/>
              <a:ext cx="32508" cy="8628"/>
            </a:xfrm>
            <a:custGeom>
              <a:rect b="b" l="l" r="r" t="t"/>
              <a:pathLst>
                <a:path extrusionOk="0" h="370" w="1394">
                  <a:moveTo>
                    <a:pt x="1" y="1"/>
                  </a:moveTo>
                  <a:lnTo>
                    <a:pt x="310" y="370"/>
                  </a:lnTo>
                  <a:lnTo>
                    <a:pt x="1394" y="370"/>
                  </a:lnTo>
                  <a:lnTo>
                    <a:pt x="1394" y="1"/>
                  </a:lnTo>
                  <a:close/>
                </a:path>
              </a:pathLst>
            </a:custGeom>
            <a:solidFill>
              <a:srgbClr val="66666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1"/>
            <p:cNvSpPr/>
            <p:nvPr/>
          </p:nvSpPr>
          <p:spPr>
            <a:xfrm>
              <a:off x="4971521" y="2069539"/>
              <a:ext cx="19169" cy="23"/>
            </a:xfrm>
            <a:custGeom>
              <a:rect b="b" l="l" r="r" t="t"/>
              <a:pathLst>
                <a:path extrusionOk="0" fill="none" h="1" w="822">
                  <a:moveTo>
                    <a:pt x="0" y="0"/>
                  </a:moveTo>
                  <a:lnTo>
                    <a:pt x="822" y="0"/>
                  </a:lnTo>
                </a:path>
              </a:pathLst>
            </a:custGeom>
            <a:noFill/>
            <a:ln cap="rnd" cmpd="sng" w="17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1"/>
            <p:cNvSpPr/>
            <p:nvPr/>
          </p:nvSpPr>
          <p:spPr>
            <a:xfrm>
              <a:off x="4960118" y="2214751"/>
              <a:ext cx="85818" cy="39154"/>
            </a:xfrm>
            <a:custGeom>
              <a:rect b="b" l="l" r="r" t="t"/>
              <a:pathLst>
                <a:path extrusionOk="0" h="1679" w="3680">
                  <a:moveTo>
                    <a:pt x="1" y="0"/>
                  </a:moveTo>
                  <a:lnTo>
                    <a:pt x="1" y="1679"/>
                  </a:lnTo>
                  <a:lnTo>
                    <a:pt x="3680" y="1679"/>
                  </a:lnTo>
                  <a:lnTo>
                    <a:pt x="368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4959301" y="2213912"/>
              <a:ext cx="87473" cy="40833"/>
            </a:xfrm>
            <a:custGeom>
              <a:rect b="b" l="l" r="r" t="t"/>
              <a:pathLst>
                <a:path extrusionOk="0" h="1751" w="3751">
                  <a:moveTo>
                    <a:pt x="3679" y="72"/>
                  </a:moveTo>
                  <a:lnTo>
                    <a:pt x="3679" y="1679"/>
                  </a:lnTo>
                  <a:lnTo>
                    <a:pt x="72" y="1679"/>
                  </a:lnTo>
                  <a:lnTo>
                    <a:pt x="72" y="72"/>
                  </a:lnTo>
                  <a:close/>
                  <a:moveTo>
                    <a:pt x="36" y="0"/>
                  </a:moveTo>
                  <a:cubicBezTo>
                    <a:pt x="24" y="0"/>
                    <a:pt x="0" y="12"/>
                    <a:pt x="0" y="36"/>
                  </a:cubicBezTo>
                  <a:lnTo>
                    <a:pt x="0" y="1715"/>
                  </a:lnTo>
                  <a:cubicBezTo>
                    <a:pt x="0" y="1727"/>
                    <a:pt x="12" y="1739"/>
                    <a:pt x="12" y="1739"/>
                  </a:cubicBezTo>
                  <a:cubicBezTo>
                    <a:pt x="24" y="1751"/>
                    <a:pt x="36" y="1751"/>
                    <a:pt x="36" y="1751"/>
                  </a:cubicBezTo>
                  <a:lnTo>
                    <a:pt x="3715" y="1751"/>
                  </a:lnTo>
                  <a:cubicBezTo>
                    <a:pt x="3727" y="1751"/>
                    <a:pt x="3751" y="1739"/>
                    <a:pt x="3751" y="1715"/>
                  </a:cubicBezTo>
                  <a:lnTo>
                    <a:pt x="3751" y="36"/>
                  </a:lnTo>
                  <a:cubicBezTo>
                    <a:pt x="3751" y="12"/>
                    <a:pt x="3727" y="0"/>
                    <a:pt x="37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1"/>
            <p:cNvSpPr/>
            <p:nvPr/>
          </p:nvSpPr>
          <p:spPr>
            <a:xfrm>
              <a:off x="5002047" y="2232521"/>
              <a:ext cx="26398" cy="12500"/>
            </a:xfrm>
            <a:custGeom>
              <a:rect b="b" l="l" r="r" t="t"/>
              <a:pathLst>
                <a:path extrusionOk="0" h="536" w="1132">
                  <a:moveTo>
                    <a:pt x="1" y="0"/>
                  </a:moveTo>
                  <a:lnTo>
                    <a:pt x="1" y="536"/>
                  </a:lnTo>
                  <a:lnTo>
                    <a:pt x="1132" y="536"/>
                  </a:lnTo>
                  <a:lnTo>
                    <a:pt x="1132"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1"/>
            <p:cNvSpPr/>
            <p:nvPr/>
          </p:nvSpPr>
          <p:spPr>
            <a:xfrm>
              <a:off x="5001230" y="2231681"/>
              <a:ext cx="28054" cy="14179"/>
            </a:xfrm>
            <a:custGeom>
              <a:rect b="b" l="l" r="r" t="t"/>
              <a:pathLst>
                <a:path extrusionOk="0" h="608" w="1203">
                  <a:moveTo>
                    <a:pt x="1131" y="72"/>
                  </a:moveTo>
                  <a:lnTo>
                    <a:pt x="1131" y="536"/>
                  </a:lnTo>
                  <a:lnTo>
                    <a:pt x="71" y="536"/>
                  </a:lnTo>
                  <a:lnTo>
                    <a:pt x="71" y="72"/>
                  </a:lnTo>
                  <a:close/>
                  <a:moveTo>
                    <a:pt x="36" y="0"/>
                  </a:moveTo>
                  <a:cubicBezTo>
                    <a:pt x="12" y="0"/>
                    <a:pt x="0" y="12"/>
                    <a:pt x="0" y="36"/>
                  </a:cubicBezTo>
                  <a:lnTo>
                    <a:pt x="0" y="572"/>
                  </a:lnTo>
                  <a:cubicBezTo>
                    <a:pt x="0" y="596"/>
                    <a:pt x="12" y="608"/>
                    <a:pt x="36" y="608"/>
                  </a:cubicBezTo>
                  <a:lnTo>
                    <a:pt x="1167" y="608"/>
                  </a:lnTo>
                  <a:cubicBezTo>
                    <a:pt x="1191" y="608"/>
                    <a:pt x="1203" y="596"/>
                    <a:pt x="1203" y="572"/>
                  </a:cubicBezTo>
                  <a:lnTo>
                    <a:pt x="1203" y="36"/>
                  </a:lnTo>
                  <a:cubicBezTo>
                    <a:pt x="1203" y="12"/>
                    <a:pt x="1191" y="0"/>
                    <a:pt x="1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4996217" y="2224196"/>
              <a:ext cx="32228" cy="8349"/>
            </a:xfrm>
            <a:custGeom>
              <a:rect b="b" l="l" r="r" t="t"/>
              <a:pathLst>
                <a:path extrusionOk="0" h="358" w="1382">
                  <a:moveTo>
                    <a:pt x="1" y="0"/>
                  </a:moveTo>
                  <a:lnTo>
                    <a:pt x="298" y="357"/>
                  </a:lnTo>
                  <a:lnTo>
                    <a:pt x="1382" y="357"/>
                  </a:lnTo>
                  <a:lnTo>
                    <a:pt x="138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4995401" y="2223076"/>
              <a:ext cx="34444" cy="10377"/>
            </a:xfrm>
            <a:custGeom>
              <a:rect b="b" l="l" r="r" t="t"/>
              <a:pathLst>
                <a:path extrusionOk="0" h="445" w="1477">
                  <a:moveTo>
                    <a:pt x="1381" y="84"/>
                  </a:moveTo>
                  <a:lnTo>
                    <a:pt x="1381" y="369"/>
                  </a:lnTo>
                  <a:lnTo>
                    <a:pt x="357" y="369"/>
                  </a:lnTo>
                  <a:lnTo>
                    <a:pt x="107" y="84"/>
                  </a:lnTo>
                  <a:close/>
                  <a:moveTo>
                    <a:pt x="48" y="0"/>
                  </a:moveTo>
                  <a:cubicBezTo>
                    <a:pt x="36" y="0"/>
                    <a:pt x="24" y="12"/>
                    <a:pt x="12" y="24"/>
                  </a:cubicBezTo>
                  <a:cubicBezTo>
                    <a:pt x="0" y="36"/>
                    <a:pt x="0" y="60"/>
                    <a:pt x="12" y="72"/>
                  </a:cubicBezTo>
                  <a:lnTo>
                    <a:pt x="310" y="429"/>
                  </a:lnTo>
                  <a:cubicBezTo>
                    <a:pt x="321" y="429"/>
                    <a:pt x="333" y="441"/>
                    <a:pt x="345" y="441"/>
                  </a:cubicBezTo>
                  <a:lnTo>
                    <a:pt x="1417" y="441"/>
                  </a:lnTo>
                  <a:cubicBezTo>
                    <a:pt x="1421" y="443"/>
                    <a:pt x="1426" y="444"/>
                    <a:pt x="1431" y="444"/>
                  </a:cubicBezTo>
                  <a:cubicBezTo>
                    <a:pt x="1453" y="444"/>
                    <a:pt x="1476" y="425"/>
                    <a:pt x="1476" y="405"/>
                  </a:cubicBezTo>
                  <a:lnTo>
                    <a:pt x="1476" y="48"/>
                  </a:lnTo>
                  <a:cubicBezTo>
                    <a:pt x="1476" y="24"/>
                    <a:pt x="1453"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1"/>
            <p:cNvSpPr/>
            <p:nvPr/>
          </p:nvSpPr>
          <p:spPr>
            <a:xfrm>
              <a:off x="5003446" y="2227507"/>
              <a:ext cx="21408" cy="1702"/>
            </a:xfrm>
            <a:custGeom>
              <a:rect b="b" l="l" r="r" t="t"/>
              <a:pathLst>
                <a:path extrusionOk="0" h="73" w="918">
                  <a:moveTo>
                    <a:pt x="48" y="1"/>
                  </a:moveTo>
                  <a:cubicBezTo>
                    <a:pt x="0" y="1"/>
                    <a:pt x="0" y="72"/>
                    <a:pt x="48" y="72"/>
                  </a:cubicBezTo>
                  <a:lnTo>
                    <a:pt x="869" y="72"/>
                  </a:lnTo>
                  <a:cubicBezTo>
                    <a:pt x="917" y="72"/>
                    <a:pt x="917" y="1"/>
                    <a:pt x="869" y="1"/>
                  </a:cubicBezTo>
                  <a:close/>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5170042" y="2114523"/>
              <a:ext cx="23063" cy="11683"/>
            </a:xfrm>
            <a:custGeom>
              <a:rect b="b" l="l" r="r" t="t"/>
              <a:pathLst>
                <a:path extrusionOk="0" h="501" w="989">
                  <a:moveTo>
                    <a:pt x="250" y="0"/>
                  </a:moveTo>
                  <a:cubicBezTo>
                    <a:pt x="107" y="0"/>
                    <a:pt x="0" y="119"/>
                    <a:pt x="0" y="250"/>
                  </a:cubicBezTo>
                  <a:cubicBezTo>
                    <a:pt x="0" y="393"/>
                    <a:pt x="107" y="500"/>
                    <a:pt x="250" y="500"/>
                  </a:cubicBezTo>
                  <a:lnTo>
                    <a:pt x="738" y="500"/>
                  </a:lnTo>
                  <a:cubicBezTo>
                    <a:pt x="881" y="500"/>
                    <a:pt x="988" y="393"/>
                    <a:pt x="988" y="250"/>
                  </a:cubicBezTo>
                  <a:cubicBezTo>
                    <a:pt x="988" y="119"/>
                    <a:pt x="881" y="0"/>
                    <a:pt x="738" y="0"/>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1"/>
            <p:cNvSpPr/>
            <p:nvPr/>
          </p:nvSpPr>
          <p:spPr>
            <a:xfrm>
              <a:off x="5167524" y="2092859"/>
              <a:ext cx="28077" cy="27774"/>
            </a:xfrm>
            <a:custGeom>
              <a:rect b="b" l="l" r="r" t="t"/>
              <a:pathLst>
                <a:path extrusionOk="0" h="1191" w="1204">
                  <a:moveTo>
                    <a:pt x="596" y="0"/>
                  </a:moveTo>
                  <a:cubicBezTo>
                    <a:pt x="263" y="0"/>
                    <a:pt x="1" y="262"/>
                    <a:pt x="1" y="596"/>
                  </a:cubicBezTo>
                  <a:lnTo>
                    <a:pt x="1" y="917"/>
                  </a:lnTo>
                  <a:cubicBezTo>
                    <a:pt x="1" y="1072"/>
                    <a:pt x="120" y="1191"/>
                    <a:pt x="275" y="1191"/>
                  </a:cubicBezTo>
                  <a:lnTo>
                    <a:pt x="918" y="1191"/>
                  </a:lnTo>
                  <a:cubicBezTo>
                    <a:pt x="1072" y="1191"/>
                    <a:pt x="1203" y="1072"/>
                    <a:pt x="1203" y="917"/>
                  </a:cubicBezTo>
                  <a:lnTo>
                    <a:pt x="1203" y="596"/>
                  </a:lnTo>
                  <a:cubicBezTo>
                    <a:pt x="1203" y="262"/>
                    <a:pt x="930" y="0"/>
                    <a:pt x="608"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1"/>
            <p:cNvSpPr/>
            <p:nvPr/>
          </p:nvSpPr>
          <p:spPr>
            <a:xfrm>
              <a:off x="4959581" y="2113124"/>
              <a:ext cx="23343" cy="11683"/>
            </a:xfrm>
            <a:custGeom>
              <a:rect b="b" l="l" r="r" t="t"/>
              <a:pathLst>
                <a:path extrusionOk="0" h="501" w="1001">
                  <a:moveTo>
                    <a:pt x="250" y="1"/>
                  </a:moveTo>
                  <a:cubicBezTo>
                    <a:pt x="107" y="1"/>
                    <a:pt x="0" y="120"/>
                    <a:pt x="0" y="251"/>
                  </a:cubicBezTo>
                  <a:cubicBezTo>
                    <a:pt x="0" y="393"/>
                    <a:pt x="107" y="501"/>
                    <a:pt x="250" y="501"/>
                  </a:cubicBezTo>
                  <a:lnTo>
                    <a:pt x="750" y="501"/>
                  </a:lnTo>
                  <a:cubicBezTo>
                    <a:pt x="881" y="501"/>
                    <a:pt x="1000" y="393"/>
                    <a:pt x="1000" y="251"/>
                  </a:cubicBezTo>
                  <a:cubicBezTo>
                    <a:pt x="1000" y="120"/>
                    <a:pt x="881" y="1"/>
                    <a:pt x="750" y="1"/>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1"/>
            <p:cNvSpPr/>
            <p:nvPr/>
          </p:nvSpPr>
          <p:spPr>
            <a:xfrm>
              <a:off x="4957063" y="2091460"/>
              <a:ext cx="28077" cy="28077"/>
            </a:xfrm>
            <a:custGeom>
              <a:rect b="b" l="l" r="r" t="t"/>
              <a:pathLst>
                <a:path extrusionOk="0" h="1204" w="1204">
                  <a:moveTo>
                    <a:pt x="608" y="1"/>
                  </a:moveTo>
                  <a:cubicBezTo>
                    <a:pt x="275" y="1"/>
                    <a:pt x="1" y="275"/>
                    <a:pt x="1" y="608"/>
                  </a:cubicBezTo>
                  <a:lnTo>
                    <a:pt x="1" y="930"/>
                  </a:lnTo>
                  <a:cubicBezTo>
                    <a:pt x="1" y="1084"/>
                    <a:pt x="132" y="1203"/>
                    <a:pt x="287" y="1203"/>
                  </a:cubicBezTo>
                  <a:lnTo>
                    <a:pt x="918" y="1203"/>
                  </a:lnTo>
                  <a:cubicBezTo>
                    <a:pt x="1073" y="1203"/>
                    <a:pt x="1203" y="1084"/>
                    <a:pt x="1203" y="930"/>
                  </a:cubicBezTo>
                  <a:lnTo>
                    <a:pt x="1203" y="596"/>
                  </a:lnTo>
                  <a:cubicBezTo>
                    <a:pt x="1203" y="275"/>
                    <a:pt x="930" y="1"/>
                    <a:pt x="608" y="1"/>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1"/>
            <p:cNvSpPr/>
            <p:nvPr/>
          </p:nvSpPr>
          <p:spPr>
            <a:xfrm>
              <a:off x="5073685" y="2031761"/>
              <a:ext cx="39457" cy="33627"/>
            </a:xfrm>
            <a:custGeom>
              <a:rect b="b" l="l" r="r" t="t"/>
              <a:pathLst>
                <a:path extrusionOk="0" h="1442" w="1692">
                  <a:moveTo>
                    <a:pt x="1" y="1"/>
                  </a:moveTo>
                  <a:lnTo>
                    <a:pt x="1" y="1442"/>
                  </a:lnTo>
                  <a:lnTo>
                    <a:pt x="1691" y="1442"/>
                  </a:lnTo>
                  <a:lnTo>
                    <a:pt x="1691"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1"/>
            <p:cNvSpPr/>
            <p:nvPr/>
          </p:nvSpPr>
          <p:spPr>
            <a:xfrm>
              <a:off x="5105330" y="2043165"/>
              <a:ext cx="23" cy="10564"/>
            </a:xfrm>
            <a:custGeom>
              <a:rect b="b" l="l" r="r" t="t"/>
              <a:pathLst>
                <a:path extrusionOk="0" h="453" w="1">
                  <a:moveTo>
                    <a:pt x="1" y="0"/>
                  </a:moveTo>
                  <a:lnTo>
                    <a:pt x="1" y="453"/>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1"/>
            <p:cNvSpPr/>
            <p:nvPr/>
          </p:nvSpPr>
          <p:spPr>
            <a:xfrm>
              <a:off x="5105330" y="2043165"/>
              <a:ext cx="23" cy="10564"/>
            </a:xfrm>
            <a:custGeom>
              <a:rect b="b" l="l" r="r" t="t"/>
              <a:pathLst>
                <a:path extrusionOk="0" fill="none" h="453" w="1">
                  <a:moveTo>
                    <a:pt x="1" y="0"/>
                  </a:moveTo>
                  <a:lnTo>
                    <a:pt x="1" y="453"/>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1"/>
            <p:cNvSpPr/>
            <p:nvPr/>
          </p:nvSpPr>
          <p:spPr>
            <a:xfrm>
              <a:off x="5083409" y="2042675"/>
              <a:ext cx="14179" cy="11893"/>
            </a:xfrm>
            <a:custGeom>
              <a:rect b="b" l="l" r="r" t="t"/>
              <a:pathLst>
                <a:path extrusionOk="0" h="510" w="608">
                  <a:moveTo>
                    <a:pt x="304" y="0"/>
                  </a:moveTo>
                  <a:cubicBezTo>
                    <a:pt x="274" y="0"/>
                    <a:pt x="244" y="15"/>
                    <a:pt x="227" y="45"/>
                  </a:cubicBezTo>
                  <a:lnTo>
                    <a:pt x="36" y="390"/>
                  </a:lnTo>
                  <a:cubicBezTo>
                    <a:pt x="0" y="438"/>
                    <a:pt x="48" y="509"/>
                    <a:pt x="107" y="509"/>
                  </a:cubicBezTo>
                  <a:lnTo>
                    <a:pt x="500" y="509"/>
                  </a:lnTo>
                  <a:cubicBezTo>
                    <a:pt x="560" y="509"/>
                    <a:pt x="608" y="438"/>
                    <a:pt x="572" y="390"/>
                  </a:cubicBezTo>
                  <a:lnTo>
                    <a:pt x="381" y="45"/>
                  </a:lnTo>
                  <a:cubicBezTo>
                    <a:pt x="363" y="15"/>
                    <a:pt x="334" y="0"/>
                    <a:pt x="304" y="0"/>
                  </a:cubicBezTo>
                  <a:close/>
                </a:path>
              </a:pathLst>
            </a:custGeom>
            <a:solidFill>
              <a:schemeClr val="accent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1"/>
            <p:cNvSpPr/>
            <p:nvPr/>
          </p:nvSpPr>
          <p:spPr>
            <a:xfrm>
              <a:off x="5217521" y="2317475"/>
              <a:ext cx="1959" cy="15298"/>
            </a:xfrm>
            <a:custGeom>
              <a:rect b="b" l="l" r="r" t="t"/>
              <a:pathLst>
                <a:path extrusionOk="0" h="656" w="84">
                  <a:moveTo>
                    <a:pt x="42" y="0"/>
                  </a:moveTo>
                  <a:cubicBezTo>
                    <a:pt x="21" y="0"/>
                    <a:pt x="0" y="12"/>
                    <a:pt x="0" y="36"/>
                  </a:cubicBezTo>
                  <a:lnTo>
                    <a:pt x="0" y="620"/>
                  </a:lnTo>
                  <a:cubicBezTo>
                    <a:pt x="0" y="643"/>
                    <a:pt x="24" y="655"/>
                    <a:pt x="48" y="655"/>
                  </a:cubicBezTo>
                  <a:cubicBezTo>
                    <a:pt x="60" y="655"/>
                    <a:pt x="83" y="643"/>
                    <a:pt x="83" y="620"/>
                  </a:cubicBezTo>
                  <a:lnTo>
                    <a:pt x="83" y="36"/>
                  </a:lnTo>
                  <a:cubicBezTo>
                    <a:pt x="83" y="12"/>
                    <a:pt x="63" y="0"/>
                    <a:pt x="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1"/>
            <p:cNvSpPr/>
            <p:nvPr/>
          </p:nvSpPr>
          <p:spPr>
            <a:xfrm>
              <a:off x="5244712" y="2317475"/>
              <a:ext cx="1702" cy="15298"/>
            </a:xfrm>
            <a:custGeom>
              <a:rect b="b" l="l" r="r" t="t"/>
              <a:pathLst>
                <a:path extrusionOk="0" h="656" w="73">
                  <a:moveTo>
                    <a:pt x="37" y="0"/>
                  </a:moveTo>
                  <a:cubicBezTo>
                    <a:pt x="19" y="0"/>
                    <a:pt x="1" y="12"/>
                    <a:pt x="1" y="36"/>
                  </a:cubicBezTo>
                  <a:lnTo>
                    <a:pt x="1" y="620"/>
                  </a:lnTo>
                  <a:cubicBezTo>
                    <a:pt x="1" y="643"/>
                    <a:pt x="13" y="655"/>
                    <a:pt x="37" y="655"/>
                  </a:cubicBezTo>
                  <a:cubicBezTo>
                    <a:pt x="48" y="655"/>
                    <a:pt x="72" y="643"/>
                    <a:pt x="72" y="620"/>
                  </a:cubicBezTo>
                  <a:lnTo>
                    <a:pt x="72" y="36"/>
                  </a:lnTo>
                  <a:cubicBezTo>
                    <a:pt x="72" y="12"/>
                    <a:pt x="54" y="0"/>
                    <a:pt x="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1"/>
            <p:cNvSpPr/>
            <p:nvPr/>
          </p:nvSpPr>
          <p:spPr>
            <a:xfrm>
              <a:off x="5236947" y="2095354"/>
              <a:ext cx="23" cy="13362"/>
            </a:xfrm>
            <a:custGeom>
              <a:rect b="b" l="l" r="r" t="t"/>
              <a:pathLst>
                <a:path extrusionOk="0" h="573" w="1">
                  <a:moveTo>
                    <a:pt x="0" y="572"/>
                  </a:moveTo>
                  <a:lnTo>
                    <a:pt x="0" y="1"/>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1"/>
            <p:cNvSpPr/>
            <p:nvPr/>
          </p:nvSpPr>
          <p:spPr>
            <a:xfrm>
              <a:off x="5236947" y="2095354"/>
              <a:ext cx="23" cy="13362"/>
            </a:xfrm>
            <a:custGeom>
              <a:rect b="b" l="l" r="r" t="t"/>
              <a:pathLst>
                <a:path extrusionOk="0" fill="none" h="573" w="1">
                  <a:moveTo>
                    <a:pt x="0" y="572"/>
                  </a:moveTo>
                  <a:lnTo>
                    <a:pt x="0" y="1"/>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1"/>
            <p:cNvSpPr/>
            <p:nvPr/>
          </p:nvSpPr>
          <p:spPr>
            <a:xfrm>
              <a:off x="5155584" y="2095354"/>
              <a:ext cx="23" cy="13362"/>
            </a:xfrm>
            <a:custGeom>
              <a:rect b="b" l="l" r="r" t="t"/>
              <a:pathLst>
                <a:path extrusionOk="0" h="573" w="1">
                  <a:moveTo>
                    <a:pt x="1" y="572"/>
                  </a:moveTo>
                  <a:lnTo>
                    <a:pt x="1" y="1"/>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1"/>
            <p:cNvSpPr/>
            <p:nvPr/>
          </p:nvSpPr>
          <p:spPr>
            <a:xfrm>
              <a:off x="5155584" y="2095354"/>
              <a:ext cx="23" cy="13362"/>
            </a:xfrm>
            <a:custGeom>
              <a:rect b="b" l="l" r="r" t="t"/>
              <a:pathLst>
                <a:path extrusionOk="0" fill="none" h="573" w="1">
                  <a:moveTo>
                    <a:pt x="1" y="572"/>
                  </a:moveTo>
                  <a:lnTo>
                    <a:pt x="1" y="1"/>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1"/>
            <p:cNvSpPr/>
            <p:nvPr/>
          </p:nvSpPr>
          <p:spPr>
            <a:xfrm>
              <a:off x="5009835" y="2095354"/>
              <a:ext cx="23" cy="13362"/>
            </a:xfrm>
            <a:custGeom>
              <a:rect b="b" l="l" r="r" t="t"/>
              <a:pathLst>
                <a:path extrusionOk="0" h="573" w="1">
                  <a:moveTo>
                    <a:pt x="0" y="572"/>
                  </a:moveTo>
                  <a:lnTo>
                    <a:pt x="0" y="1"/>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1"/>
            <p:cNvSpPr/>
            <p:nvPr/>
          </p:nvSpPr>
          <p:spPr>
            <a:xfrm>
              <a:off x="5009835" y="2095354"/>
              <a:ext cx="23" cy="13362"/>
            </a:xfrm>
            <a:custGeom>
              <a:rect b="b" l="l" r="r" t="t"/>
              <a:pathLst>
                <a:path extrusionOk="0" fill="none" h="573" w="1">
                  <a:moveTo>
                    <a:pt x="0" y="572"/>
                  </a:moveTo>
                  <a:lnTo>
                    <a:pt x="0" y="1"/>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1"/>
            <p:cNvSpPr/>
            <p:nvPr/>
          </p:nvSpPr>
          <p:spPr>
            <a:xfrm>
              <a:off x="5013707" y="2396599"/>
              <a:ext cx="1702" cy="15018"/>
            </a:xfrm>
            <a:custGeom>
              <a:rect b="b" l="l" r="r" t="t"/>
              <a:pathLst>
                <a:path extrusionOk="0" h="644" w="73">
                  <a:moveTo>
                    <a:pt x="37" y="1"/>
                  </a:moveTo>
                  <a:cubicBezTo>
                    <a:pt x="13" y="1"/>
                    <a:pt x="1" y="25"/>
                    <a:pt x="1" y="48"/>
                  </a:cubicBezTo>
                  <a:lnTo>
                    <a:pt x="1" y="596"/>
                  </a:lnTo>
                  <a:cubicBezTo>
                    <a:pt x="1" y="620"/>
                    <a:pt x="13" y="644"/>
                    <a:pt x="37" y="644"/>
                  </a:cubicBezTo>
                  <a:cubicBezTo>
                    <a:pt x="60" y="644"/>
                    <a:pt x="72" y="620"/>
                    <a:pt x="72" y="596"/>
                  </a:cubicBezTo>
                  <a:lnTo>
                    <a:pt x="72" y="48"/>
                  </a:lnTo>
                  <a:cubicBezTo>
                    <a:pt x="72" y="25"/>
                    <a:pt x="48" y="1"/>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1"/>
            <p:cNvSpPr/>
            <p:nvPr/>
          </p:nvSpPr>
          <p:spPr>
            <a:xfrm>
              <a:off x="4938477" y="2396669"/>
              <a:ext cx="1959" cy="14948"/>
            </a:xfrm>
            <a:custGeom>
              <a:rect b="b" l="l" r="r" t="t"/>
              <a:pathLst>
                <a:path extrusionOk="0" h="641" w="84">
                  <a:moveTo>
                    <a:pt x="36" y="1"/>
                  </a:moveTo>
                  <a:cubicBezTo>
                    <a:pt x="18" y="1"/>
                    <a:pt x="0" y="16"/>
                    <a:pt x="0" y="45"/>
                  </a:cubicBezTo>
                  <a:lnTo>
                    <a:pt x="0" y="593"/>
                  </a:lnTo>
                  <a:cubicBezTo>
                    <a:pt x="0" y="617"/>
                    <a:pt x="24" y="641"/>
                    <a:pt x="36" y="641"/>
                  </a:cubicBezTo>
                  <a:cubicBezTo>
                    <a:pt x="60" y="641"/>
                    <a:pt x="84" y="617"/>
                    <a:pt x="72" y="593"/>
                  </a:cubicBezTo>
                  <a:lnTo>
                    <a:pt x="72" y="45"/>
                  </a:lnTo>
                  <a:cubicBezTo>
                    <a:pt x="72" y="16"/>
                    <a:pt x="54" y="1"/>
                    <a:pt x="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1"/>
            <p:cNvSpPr/>
            <p:nvPr/>
          </p:nvSpPr>
          <p:spPr>
            <a:xfrm>
              <a:off x="4932647" y="2095354"/>
              <a:ext cx="23" cy="13362"/>
            </a:xfrm>
            <a:custGeom>
              <a:rect b="b" l="l" r="r" t="t"/>
              <a:pathLst>
                <a:path extrusionOk="0" h="573" w="1">
                  <a:moveTo>
                    <a:pt x="0" y="572"/>
                  </a:moveTo>
                  <a:lnTo>
                    <a:pt x="0" y="1"/>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1"/>
            <p:cNvSpPr/>
            <p:nvPr/>
          </p:nvSpPr>
          <p:spPr>
            <a:xfrm>
              <a:off x="4932647" y="2095354"/>
              <a:ext cx="23" cy="13362"/>
            </a:xfrm>
            <a:custGeom>
              <a:rect b="b" l="l" r="r" t="t"/>
              <a:pathLst>
                <a:path extrusionOk="0" fill="none" h="573" w="1">
                  <a:moveTo>
                    <a:pt x="0" y="572"/>
                  </a:moveTo>
                  <a:lnTo>
                    <a:pt x="0" y="1"/>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1"/>
            <p:cNvSpPr/>
            <p:nvPr/>
          </p:nvSpPr>
          <p:spPr>
            <a:xfrm>
              <a:off x="5039265" y="2254441"/>
              <a:ext cx="1679" cy="15298"/>
            </a:xfrm>
            <a:custGeom>
              <a:rect b="b" l="l" r="r" t="t"/>
              <a:pathLst>
                <a:path extrusionOk="0" h="656" w="72">
                  <a:moveTo>
                    <a:pt x="36" y="1"/>
                  </a:moveTo>
                  <a:cubicBezTo>
                    <a:pt x="18" y="1"/>
                    <a:pt x="0" y="13"/>
                    <a:pt x="0" y="37"/>
                  </a:cubicBezTo>
                  <a:lnTo>
                    <a:pt x="0" y="620"/>
                  </a:lnTo>
                  <a:cubicBezTo>
                    <a:pt x="0" y="632"/>
                    <a:pt x="12" y="656"/>
                    <a:pt x="36" y="656"/>
                  </a:cubicBezTo>
                  <a:cubicBezTo>
                    <a:pt x="60" y="656"/>
                    <a:pt x="72" y="632"/>
                    <a:pt x="72" y="620"/>
                  </a:cubicBezTo>
                  <a:lnTo>
                    <a:pt x="72" y="37"/>
                  </a:lnTo>
                  <a:cubicBezTo>
                    <a:pt x="72" y="13"/>
                    <a:pt x="54" y="1"/>
                    <a:pt x="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1"/>
            <p:cNvSpPr/>
            <p:nvPr/>
          </p:nvSpPr>
          <p:spPr>
            <a:xfrm>
              <a:off x="4965948" y="2254441"/>
              <a:ext cx="1702" cy="15298"/>
            </a:xfrm>
            <a:custGeom>
              <a:rect b="b" l="l" r="r" t="t"/>
              <a:pathLst>
                <a:path extrusionOk="0" h="656" w="73">
                  <a:moveTo>
                    <a:pt x="37" y="1"/>
                  </a:moveTo>
                  <a:cubicBezTo>
                    <a:pt x="19" y="1"/>
                    <a:pt x="1" y="13"/>
                    <a:pt x="1" y="37"/>
                  </a:cubicBezTo>
                  <a:lnTo>
                    <a:pt x="1" y="620"/>
                  </a:lnTo>
                  <a:cubicBezTo>
                    <a:pt x="1" y="632"/>
                    <a:pt x="13" y="656"/>
                    <a:pt x="37" y="656"/>
                  </a:cubicBezTo>
                  <a:cubicBezTo>
                    <a:pt x="49" y="656"/>
                    <a:pt x="72" y="632"/>
                    <a:pt x="72" y="620"/>
                  </a:cubicBezTo>
                  <a:lnTo>
                    <a:pt x="72" y="37"/>
                  </a:lnTo>
                  <a:cubicBezTo>
                    <a:pt x="72" y="13"/>
                    <a:pt x="55" y="1"/>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1"/>
            <p:cNvSpPr/>
            <p:nvPr/>
          </p:nvSpPr>
          <p:spPr>
            <a:xfrm>
              <a:off x="5033971" y="2396669"/>
              <a:ext cx="1702" cy="14948"/>
            </a:xfrm>
            <a:custGeom>
              <a:rect b="b" l="l" r="r" t="t"/>
              <a:pathLst>
                <a:path extrusionOk="0" h="641" w="73">
                  <a:moveTo>
                    <a:pt x="37" y="1"/>
                  </a:moveTo>
                  <a:cubicBezTo>
                    <a:pt x="19" y="1"/>
                    <a:pt x="1" y="16"/>
                    <a:pt x="1" y="45"/>
                  </a:cubicBezTo>
                  <a:lnTo>
                    <a:pt x="1" y="593"/>
                  </a:lnTo>
                  <a:cubicBezTo>
                    <a:pt x="1" y="617"/>
                    <a:pt x="13" y="641"/>
                    <a:pt x="37" y="641"/>
                  </a:cubicBezTo>
                  <a:cubicBezTo>
                    <a:pt x="61" y="641"/>
                    <a:pt x="72" y="617"/>
                    <a:pt x="72" y="593"/>
                  </a:cubicBezTo>
                  <a:lnTo>
                    <a:pt x="72" y="45"/>
                  </a:lnTo>
                  <a:cubicBezTo>
                    <a:pt x="72" y="16"/>
                    <a:pt x="55" y="1"/>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1"/>
            <p:cNvSpPr/>
            <p:nvPr/>
          </p:nvSpPr>
          <p:spPr>
            <a:xfrm>
              <a:off x="5060906" y="2396669"/>
              <a:ext cx="1702" cy="14948"/>
            </a:xfrm>
            <a:custGeom>
              <a:rect b="b" l="l" r="r" t="t"/>
              <a:pathLst>
                <a:path extrusionOk="0" h="641" w="73">
                  <a:moveTo>
                    <a:pt x="37" y="1"/>
                  </a:moveTo>
                  <a:cubicBezTo>
                    <a:pt x="19" y="1"/>
                    <a:pt x="1" y="16"/>
                    <a:pt x="1" y="45"/>
                  </a:cubicBezTo>
                  <a:lnTo>
                    <a:pt x="1" y="593"/>
                  </a:lnTo>
                  <a:cubicBezTo>
                    <a:pt x="1" y="617"/>
                    <a:pt x="13" y="641"/>
                    <a:pt x="37" y="641"/>
                  </a:cubicBezTo>
                  <a:cubicBezTo>
                    <a:pt x="60" y="641"/>
                    <a:pt x="72" y="617"/>
                    <a:pt x="72" y="593"/>
                  </a:cubicBezTo>
                  <a:lnTo>
                    <a:pt x="72" y="45"/>
                  </a:lnTo>
                  <a:cubicBezTo>
                    <a:pt x="72" y="16"/>
                    <a:pt x="54" y="1"/>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a:off x="5188628" y="2182267"/>
              <a:ext cx="50558" cy="22504"/>
            </a:xfrm>
            <a:custGeom>
              <a:rect b="b" l="l" r="r" t="t"/>
              <a:pathLst>
                <a:path extrusionOk="0" h="965" w="2168">
                  <a:moveTo>
                    <a:pt x="1084" y="0"/>
                  </a:moveTo>
                  <a:cubicBezTo>
                    <a:pt x="489" y="0"/>
                    <a:pt x="1" y="214"/>
                    <a:pt x="1" y="488"/>
                  </a:cubicBezTo>
                  <a:cubicBezTo>
                    <a:pt x="1" y="750"/>
                    <a:pt x="489" y="965"/>
                    <a:pt x="1084" y="965"/>
                  </a:cubicBezTo>
                  <a:cubicBezTo>
                    <a:pt x="1680" y="965"/>
                    <a:pt x="2168" y="750"/>
                    <a:pt x="2168" y="488"/>
                  </a:cubicBezTo>
                  <a:cubicBezTo>
                    <a:pt x="2168" y="214"/>
                    <a:pt x="1680" y="0"/>
                    <a:pt x="1084" y="0"/>
                  </a:cubicBezTo>
                  <a:close/>
                </a:path>
              </a:pathLst>
            </a:custGeom>
            <a:solidFill>
              <a:srgbClr val="CC1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1"/>
            <p:cNvSpPr/>
            <p:nvPr/>
          </p:nvSpPr>
          <p:spPr>
            <a:xfrm>
              <a:off x="5187812" y="2181427"/>
              <a:ext cx="52213" cy="24183"/>
            </a:xfrm>
            <a:custGeom>
              <a:rect b="b" l="l" r="r" t="t"/>
              <a:pathLst>
                <a:path extrusionOk="0" h="1037" w="2239">
                  <a:moveTo>
                    <a:pt x="1119" y="72"/>
                  </a:moveTo>
                  <a:cubicBezTo>
                    <a:pt x="1691" y="72"/>
                    <a:pt x="2167" y="274"/>
                    <a:pt x="2167" y="524"/>
                  </a:cubicBezTo>
                  <a:cubicBezTo>
                    <a:pt x="2167" y="762"/>
                    <a:pt x="1691" y="965"/>
                    <a:pt x="1119" y="965"/>
                  </a:cubicBezTo>
                  <a:cubicBezTo>
                    <a:pt x="560" y="965"/>
                    <a:pt x="83" y="762"/>
                    <a:pt x="83" y="524"/>
                  </a:cubicBezTo>
                  <a:cubicBezTo>
                    <a:pt x="83" y="274"/>
                    <a:pt x="560" y="72"/>
                    <a:pt x="1119" y="72"/>
                  </a:cubicBezTo>
                  <a:close/>
                  <a:moveTo>
                    <a:pt x="1119" y="0"/>
                  </a:moveTo>
                  <a:cubicBezTo>
                    <a:pt x="500" y="0"/>
                    <a:pt x="0" y="227"/>
                    <a:pt x="0" y="524"/>
                  </a:cubicBezTo>
                  <a:cubicBezTo>
                    <a:pt x="0" y="810"/>
                    <a:pt x="500" y="1036"/>
                    <a:pt x="1119" y="1036"/>
                  </a:cubicBezTo>
                  <a:cubicBezTo>
                    <a:pt x="1750" y="1036"/>
                    <a:pt x="2238" y="810"/>
                    <a:pt x="2238" y="524"/>
                  </a:cubicBezTo>
                  <a:cubicBezTo>
                    <a:pt x="2238" y="227"/>
                    <a:pt x="1750" y="0"/>
                    <a:pt x="1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1"/>
            <p:cNvSpPr/>
            <p:nvPr/>
          </p:nvSpPr>
          <p:spPr>
            <a:xfrm>
              <a:off x="5194458" y="2185042"/>
              <a:ext cx="38338" cy="14458"/>
            </a:xfrm>
            <a:custGeom>
              <a:rect b="b" l="l" r="r" t="t"/>
              <a:pathLst>
                <a:path extrusionOk="0" h="620" w="1644">
                  <a:moveTo>
                    <a:pt x="822" y="0"/>
                  </a:moveTo>
                  <a:cubicBezTo>
                    <a:pt x="370" y="0"/>
                    <a:pt x="1" y="143"/>
                    <a:pt x="1" y="310"/>
                  </a:cubicBezTo>
                  <a:cubicBezTo>
                    <a:pt x="1" y="476"/>
                    <a:pt x="370" y="619"/>
                    <a:pt x="822" y="619"/>
                  </a:cubicBezTo>
                  <a:cubicBezTo>
                    <a:pt x="1275" y="619"/>
                    <a:pt x="1644" y="476"/>
                    <a:pt x="1644" y="310"/>
                  </a:cubicBezTo>
                  <a:cubicBezTo>
                    <a:pt x="1644" y="143"/>
                    <a:pt x="1275" y="0"/>
                    <a:pt x="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1"/>
            <p:cNvSpPr/>
            <p:nvPr/>
          </p:nvSpPr>
          <p:spPr>
            <a:xfrm>
              <a:off x="5193642" y="2184202"/>
              <a:ext cx="39994" cy="16137"/>
            </a:xfrm>
            <a:custGeom>
              <a:rect b="b" l="l" r="r" t="t"/>
              <a:pathLst>
                <a:path extrusionOk="0" h="692" w="1715">
                  <a:moveTo>
                    <a:pt x="857" y="72"/>
                  </a:moveTo>
                  <a:cubicBezTo>
                    <a:pt x="1322" y="72"/>
                    <a:pt x="1643" y="215"/>
                    <a:pt x="1643" y="346"/>
                  </a:cubicBezTo>
                  <a:cubicBezTo>
                    <a:pt x="1643" y="477"/>
                    <a:pt x="1322" y="620"/>
                    <a:pt x="857" y="620"/>
                  </a:cubicBezTo>
                  <a:cubicBezTo>
                    <a:pt x="405" y="620"/>
                    <a:pt x="72" y="465"/>
                    <a:pt x="72" y="346"/>
                  </a:cubicBezTo>
                  <a:cubicBezTo>
                    <a:pt x="72" y="227"/>
                    <a:pt x="405" y="72"/>
                    <a:pt x="857" y="72"/>
                  </a:cubicBezTo>
                  <a:close/>
                  <a:moveTo>
                    <a:pt x="857" y="1"/>
                  </a:moveTo>
                  <a:cubicBezTo>
                    <a:pt x="369" y="1"/>
                    <a:pt x="0" y="155"/>
                    <a:pt x="0" y="346"/>
                  </a:cubicBezTo>
                  <a:cubicBezTo>
                    <a:pt x="0" y="536"/>
                    <a:pt x="369" y="691"/>
                    <a:pt x="857" y="691"/>
                  </a:cubicBezTo>
                  <a:cubicBezTo>
                    <a:pt x="1345" y="691"/>
                    <a:pt x="1715" y="536"/>
                    <a:pt x="1715" y="346"/>
                  </a:cubicBezTo>
                  <a:cubicBezTo>
                    <a:pt x="1715" y="155"/>
                    <a:pt x="1345" y="1"/>
                    <a:pt x="8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1"/>
            <p:cNvSpPr/>
            <p:nvPr/>
          </p:nvSpPr>
          <p:spPr>
            <a:xfrm>
              <a:off x="5199472" y="2155053"/>
              <a:ext cx="28054" cy="41393"/>
            </a:xfrm>
            <a:custGeom>
              <a:rect b="b" l="l" r="r" t="t"/>
              <a:pathLst>
                <a:path extrusionOk="0" h="1775" w="1203">
                  <a:moveTo>
                    <a:pt x="0" y="0"/>
                  </a:moveTo>
                  <a:lnTo>
                    <a:pt x="0" y="1774"/>
                  </a:lnTo>
                  <a:lnTo>
                    <a:pt x="1203" y="1774"/>
                  </a:lnTo>
                  <a:lnTo>
                    <a:pt x="120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1"/>
            <p:cNvSpPr/>
            <p:nvPr/>
          </p:nvSpPr>
          <p:spPr>
            <a:xfrm>
              <a:off x="5198632" y="2154213"/>
              <a:ext cx="30013" cy="43072"/>
            </a:xfrm>
            <a:custGeom>
              <a:rect b="b" l="l" r="r" t="t"/>
              <a:pathLst>
                <a:path extrusionOk="0" h="1847" w="1287">
                  <a:moveTo>
                    <a:pt x="1203" y="72"/>
                  </a:moveTo>
                  <a:lnTo>
                    <a:pt x="1203" y="1763"/>
                  </a:lnTo>
                  <a:lnTo>
                    <a:pt x="72" y="1763"/>
                  </a:lnTo>
                  <a:lnTo>
                    <a:pt x="72" y="72"/>
                  </a:lnTo>
                  <a:close/>
                  <a:moveTo>
                    <a:pt x="36" y="1"/>
                  </a:moveTo>
                  <a:cubicBezTo>
                    <a:pt x="12" y="1"/>
                    <a:pt x="0" y="13"/>
                    <a:pt x="0" y="36"/>
                  </a:cubicBezTo>
                  <a:lnTo>
                    <a:pt x="0" y="1810"/>
                  </a:lnTo>
                  <a:cubicBezTo>
                    <a:pt x="0" y="1822"/>
                    <a:pt x="12" y="1846"/>
                    <a:pt x="36" y="1846"/>
                  </a:cubicBezTo>
                  <a:lnTo>
                    <a:pt x="1239" y="1846"/>
                  </a:lnTo>
                  <a:cubicBezTo>
                    <a:pt x="1262" y="1846"/>
                    <a:pt x="1286" y="1822"/>
                    <a:pt x="1286" y="1810"/>
                  </a:cubicBezTo>
                  <a:lnTo>
                    <a:pt x="1286" y="36"/>
                  </a:lnTo>
                  <a:cubicBezTo>
                    <a:pt x="1286" y="13"/>
                    <a:pt x="1262" y="1"/>
                    <a:pt x="12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5199472" y="2143673"/>
              <a:ext cx="28054" cy="11403"/>
            </a:xfrm>
            <a:custGeom>
              <a:rect b="b" l="l" r="r" t="t"/>
              <a:pathLst>
                <a:path extrusionOk="0" h="489" w="1203">
                  <a:moveTo>
                    <a:pt x="619" y="0"/>
                  </a:moveTo>
                  <a:lnTo>
                    <a:pt x="0" y="488"/>
                  </a:lnTo>
                  <a:lnTo>
                    <a:pt x="1203" y="488"/>
                  </a:lnTo>
                  <a:lnTo>
                    <a:pt x="619" y="0"/>
                  </a:ln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1"/>
            <p:cNvSpPr/>
            <p:nvPr/>
          </p:nvSpPr>
          <p:spPr>
            <a:xfrm>
              <a:off x="5204462" y="2165313"/>
              <a:ext cx="18073" cy="12803"/>
            </a:xfrm>
            <a:custGeom>
              <a:rect b="b" l="l" r="r" t="t"/>
              <a:pathLst>
                <a:path extrusionOk="0" h="549" w="775">
                  <a:moveTo>
                    <a:pt x="0" y="1"/>
                  </a:moveTo>
                  <a:lnTo>
                    <a:pt x="0" y="549"/>
                  </a:lnTo>
                  <a:lnTo>
                    <a:pt x="774" y="549"/>
                  </a:lnTo>
                  <a:lnTo>
                    <a:pt x="774" y="1"/>
                  </a:lnTo>
                  <a:close/>
                </a:path>
              </a:pathLst>
            </a:custGeom>
            <a:solidFill>
              <a:srgbClr val="FF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1"/>
            <p:cNvSpPr/>
            <p:nvPr/>
          </p:nvSpPr>
          <p:spPr>
            <a:xfrm>
              <a:off x="4984837" y="1934588"/>
              <a:ext cx="50278" cy="22527"/>
            </a:xfrm>
            <a:custGeom>
              <a:rect b="b" l="l" r="r" t="t"/>
              <a:pathLst>
                <a:path extrusionOk="0" h="966" w="2156">
                  <a:moveTo>
                    <a:pt x="1084" y="1"/>
                  </a:moveTo>
                  <a:cubicBezTo>
                    <a:pt x="489" y="1"/>
                    <a:pt x="1" y="215"/>
                    <a:pt x="1" y="489"/>
                  </a:cubicBezTo>
                  <a:cubicBezTo>
                    <a:pt x="1" y="751"/>
                    <a:pt x="489" y="965"/>
                    <a:pt x="1084" y="965"/>
                  </a:cubicBezTo>
                  <a:cubicBezTo>
                    <a:pt x="1679" y="965"/>
                    <a:pt x="2156" y="751"/>
                    <a:pt x="2156" y="489"/>
                  </a:cubicBezTo>
                  <a:cubicBezTo>
                    <a:pt x="2156" y="215"/>
                    <a:pt x="1679" y="1"/>
                    <a:pt x="1084" y="1"/>
                  </a:cubicBezTo>
                  <a:close/>
                </a:path>
              </a:pathLst>
            </a:custGeom>
            <a:solidFill>
              <a:srgbClr val="CC1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1"/>
            <p:cNvSpPr/>
            <p:nvPr/>
          </p:nvSpPr>
          <p:spPr>
            <a:xfrm>
              <a:off x="4983997" y="1933772"/>
              <a:ext cx="52237" cy="24439"/>
            </a:xfrm>
            <a:custGeom>
              <a:rect b="b" l="l" r="r" t="t"/>
              <a:pathLst>
                <a:path extrusionOk="0" h="1048" w="2240">
                  <a:moveTo>
                    <a:pt x="1120" y="72"/>
                  </a:moveTo>
                  <a:cubicBezTo>
                    <a:pt x="1680" y="72"/>
                    <a:pt x="2156" y="286"/>
                    <a:pt x="2156" y="524"/>
                  </a:cubicBezTo>
                  <a:cubicBezTo>
                    <a:pt x="2156" y="762"/>
                    <a:pt x="1680" y="965"/>
                    <a:pt x="1120" y="965"/>
                  </a:cubicBezTo>
                  <a:cubicBezTo>
                    <a:pt x="549" y="965"/>
                    <a:pt x="72" y="762"/>
                    <a:pt x="72" y="524"/>
                  </a:cubicBezTo>
                  <a:cubicBezTo>
                    <a:pt x="72" y="274"/>
                    <a:pt x="549" y="72"/>
                    <a:pt x="1120" y="72"/>
                  </a:cubicBezTo>
                  <a:close/>
                  <a:moveTo>
                    <a:pt x="1120" y="0"/>
                  </a:moveTo>
                  <a:cubicBezTo>
                    <a:pt x="489" y="0"/>
                    <a:pt x="1" y="226"/>
                    <a:pt x="1" y="524"/>
                  </a:cubicBezTo>
                  <a:cubicBezTo>
                    <a:pt x="1" y="810"/>
                    <a:pt x="489" y="1048"/>
                    <a:pt x="1120" y="1048"/>
                  </a:cubicBezTo>
                  <a:cubicBezTo>
                    <a:pt x="1751" y="1048"/>
                    <a:pt x="2239" y="810"/>
                    <a:pt x="2239" y="524"/>
                  </a:cubicBezTo>
                  <a:cubicBezTo>
                    <a:pt x="2239" y="226"/>
                    <a:pt x="1739" y="0"/>
                    <a:pt x="1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1"/>
            <p:cNvSpPr/>
            <p:nvPr/>
          </p:nvSpPr>
          <p:spPr>
            <a:xfrm>
              <a:off x="4990667" y="1937363"/>
              <a:ext cx="38058" cy="14458"/>
            </a:xfrm>
            <a:custGeom>
              <a:rect b="b" l="l" r="r" t="t"/>
              <a:pathLst>
                <a:path extrusionOk="0" h="620" w="1632">
                  <a:moveTo>
                    <a:pt x="822" y="1"/>
                  </a:moveTo>
                  <a:cubicBezTo>
                    <a:pt x="370" y="1"/>
                    <a:pt x="1" y="144"/>
                    <a:pt x="1" y="310"/>
                  </a:cubicBezTo>
                  <a:cubicBezTo>
                    <a:pt x="1" y="477"/>
                    <a:pt x="370" y="620"/>
                    <a:pt x="822" y="620"/>
                  </a:cubicBezTo>
                  <a:cubicBezTo>
                    <a:pt x="1275" y="620"/>
                    <a:pt x="1632" y="477"/>
                    <a:pt x="1632" y="310"/>
                  </a:cubicBezTo>
                  <a:cubicBezTo>
                    <a:pt x="1632" y="144"/>
                    <a:pt x="1275" y="1"/>
                    <a:pt x="8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1"/>
            <p:cNvSpPr/>
            <p:nvPr/>
          </p:nvSpPr>
          <p:spPr>
            <a:xfrm>
              <a:off x="4989827" y="1936547"/>
              <a:ext cx="40017" cy="16114"/>
            </a:xfrm>
            <a:custGeom>
              <a:rect b="b" l="l" r="r" t="t"/>
              <a:pathLst>
                <a:path extrusionOk="0" h="691" w="1716">
                  <a:moveTo>
                    <a:pt x="858" y="72"/>
                  </a:moveTo>
                  <a:cubicBezTo>
                    <a:pt x="1322" y="72"/>
                    <a:pt x="1632" y="214"/>
                    <a:pt x="1632" y="345"/>
                  </a:cubicBezTo>
                  <a:cubicBezTo>
                    <a:pt x="1632" y="476"/>
                    <a:pt x="1311" y="607"/>
                    <a:pt x="858" y="607"/>
                  </a:cubicBezTo>
                  <a:cubicBezTo>
                    <a:pt x="394" y="607"/>
                    <a:pt x="72" y="476"/>
                    <a:pt x="72" y="345"/>
                  </a:cubicBezTo>
                  <a:cubicBezTo>
                    <a:pt x="72" y="214"/>
                    <a:pt x="394" y="72"/>
                    <a:pt x="858" y="72"/>
                  </a:cubicBezTo>
                  <a:close/>
                  <a:moveTo>
                    <a:pt x="858" y="0"/>
                  </a:moveTo>
                  <a:cubicBezTo>
                    <a:pt x="370" y="0"/>
                    <a:pt x="1" y="155"/>
                    <a:pt x="1" y="345"/>
                  </a:cubicBezTo>
                  <a:cubicBezTo>
                    <a:pt x="1" y="536"/>
                    <a:pt x="370" y="691"/>
                    <a:pt x="858" y="691"/>
                  </a:cubicBezTo>
                  <a:cubicBezTo>
                    <a:pt x="1346" y="691"/>
                    <a:pt x="1715" y="536"/>
                    <a:pt x="1715" y="345"/>
                  </a:cubicBezTo>
                  <a:cubicBezTo>
                    <a:pt x="1715" y="155"/>
                    <a:pt x="1346" y="0"/>
                    <a:pt x="8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1"/>
            <p:cNvSpPr/>
            <p:nvPr/>
          </p:nvSpPr>
          <p:spPr>
            <a:xfrm>
              <a:off x="4995401" y="1907397"/>
              <a:ext cx="28334" cy="41113"/>
            </a:xfrm>
            <a:custGeom>
              <a:rect b="b" l="l" r="r" t="t"/>
              <a:pathLst>
                <a:path extrusionOk="0" h="1763" w="1215">
                  <a:moveTo>
                    <a:pt x="0" y="0"/>
                  </a:moveTo>
                  <a:lnTo>
                    <a:pt x="0" y="1762"/>
                  </a:lnTo>
                  <a:lnTo>
                    <a:pt x="1214" y="1762"/>
                  </a:lnTo>
                  <a:lnTo>
                    <a:pt x="121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1"/>
            <p:cNvSpPr/>
            <p:nvPr/>
          </p:nvSpPr>
          <p:spPr>
            <a:xfrm>
              <a:off x="4994561" y="1906558"/>
              <a:ext cx="30013" cy="43049"/>
            </a:xfrm>
            <a:custGeom>
              <a:rect b="b" l="l" r="r" t="t"/>
              <a:pathLst>
                <a:path extrusionOk="0" h="1846" w="1287">
                  <a:moveTo>
                    <a:pt x="1215" y="72"/>
                  </a:moveTo>
                  <a:lnTo>
                    <a:pt x="1215" y="1762"/>
                  </a:lnTo>
                  <a:lnTo>
                    <a:pt x="72" y="1762"/>
                  </a:lnTo>
                  <a:lnTo>
                    <a:pt x="84" y="72"/>
                  </a:lnTo>
                  <a:close/>
                  <a:moveTo>
                    <a:pt x="36" y="0"/>
                  </a:moveTo>
                  <a:cubicBezTo>
                    <a:pt x="24" y="0"/>
                    <a:pt x="0" y="12"/>
                    <a:pt x="0" y="36"/>
                  </a:cubicBezTo>
                  <a:lnTo>
                    <a:pt x="0" y="1810"/>
                  </a:lnTo>
                  <a:cubicBezTo>
                    <a:pt x="0" y="1822"/>
                    <a:pt x="24" y="1846"/>
                    <a:pt x="36" y="1846"/>
                  </a:cubicBezTo>
                  <a:lnTo>
                    <a:pt x="1250" y="1846"/>
                  </a:lnTo>
                  <a:cubicBezTo>
                    <a:pt x="1274" y="1846"/>
                    <a:pt x="1286" y="1822"/>
                    <a:pt x="1286" y="1810"/>
                  </a:cubicBezTo>
                  <a:lnTo>
                    <a:pt x="1286" y="36"/>
                  </a:lnTo>
                  <a:cubicBezTo>
                    <a:pt x="1286" y="12"/>
                    <a:pt x="1274" y="0"/>
                    <a:pt x="1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1"/>
            <p:cNvSpPr/>
            <p:nvPr/>
          </p:nvSpPr>
          <p:spPr>
            <a:xfrm>
              <a:off x="4995401" y="1895994"/>
              <a:ext cx="28334" cy="11403"/>
            </a:xfrm>
            <a:custGeom>
              <a:rect b="b" l="l" r="r" t="t"/>
              <a:pathLst>
                <a:path extrusionOk="0" h="489" w="1215">
                  <a:moveTo>
                    <a:pt x="619" y="1"/>
                  </a:moveTo>
                  <a:lnTo>
                    <a:pt x="0" y="489"/>
                  </a:lnTo>
                  <a:lnTo>
                    <a:pt x="1214" y="489"/>
                  </a:lnTo>
                  <a:lnTo>
                    <a:pt x="619" y="1"/>
                  </a:lnTo>
                  <a:close/>
                </a:path>
              </a:pathLst>
            </a:custGeom>
            <a:solidFill>
              <a:srgbClr val="CC1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1"/>
            <p:cNvSpPr/>
            <p:nvPr/>
          </p:nvSpPr>
          <p:spPr>
            <a:xfrm>
              <a:off x="4994561" y="1895248"/>
              <a:ext cx="30013" cy="12989"/>
            </a:xfrm>
            <a:custGeom>
              <a:rect b="b" l="l" r="r" t="t"/>
              <a:pathLst>
                <a:path extrusionOk="0" h="557" w="1287">
                  <a:moveTo>
                    <a:pt x="655" y="80"/>
                  </a:moveTo>
                  <a:lnTo>
                    <a:pt x="1143" y="485"/>
                  </a:lnTo>
                  <a:lnTo>
                    <a:pt x="143" y="485"/>
                  </a:lnTo>
                  <a:lnTo>
                    <a:pt x="655" y="80"/>
                  </a:lnTo>
                  <a:close/>
                  <a:moveTo>
                    <a:pt x="655" y="0"/>
                  </a:moveTo>
                  <a:cubicBezTo>
                    <a:pt x="646" y="0"/>
                    <a:pt x="637" y="3"/>
                    <a:pt x="631" y="9"/>
                  </a:cubicBezTo>
                  <a:lnTo>
                    <a:pt x="12" y="497"/>
                  </a:lnTo>
                  <a:cubicBezTo>
                    <a:pt x="0" y="497"/>
                    <a:pt x="0" y="521"/>
                    <a:pt x="0" y="533"/>
                  </a:cubicBezTo>
                  <a:cubicBezTo>
                    <a:pt x="12" y="545"/>
                    <a:pt x="24" y="557"/>
                    <a:pt x="36" y="557"/>
                  </a:cubicBezTo>
                  <a:lnTo>
                    <a:pt x="1250" y="557"/>
                  </a:lnTo>
                  <a:cubicBezTo>
                    <a:pt x="1262" y="557"/>
                    <a:pt x="1286" y="545"/>
                    <a:pt x="1286" y="533"/>
                  </a:cubicBezTo>
                  <a:cubicBezTo>
                    <a:pt x="1286" y="521"/>
                    <a:pt x="1286" y="497"/>
                    <a:pt x="1274" y="497"/>
                  </a:cubicBezTo>
                  <a:lnTo>
                    <a:pt x="679" y="9"/>
                  </a:lnTo>
                  <a:cubicBezTo>
                    <a:pt x="673" y="3"/>
                    <a:pt x="664" y="0"/>
                    <a:pt x="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1"/>
            <p:cNvSpPr/>
            <p:nvPr/>
          </p:nvSpPr>
          <p:spPr>
            <a:xfrm>
              <a:off x="5000671" y="1917658"/>
              <a:ext cx="17793" cy="12803"/>
            </a:xfrm>
            <a:custGeom>
              <a:rect b="b" l="l" r="r" t="t"/>
              <a:pathLst>
                <a:path extrusionOk="0" h="549" w="763">
                  <a:moveTo>
                    <a:pt x="0" y="1"/>
                  </a:moveTo>
                  <a:lnTo>
                    <a:pt x="0" y="548"/>
                  </a:lnTo>
                  <a:lnTo>
                    <a:pt x="762" y="548"/>
                  </a:lnTo>
                  <a:lnTo>
                    <a:pt x="7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1"/>
            <p:cNvSpPr/>
            <p:nvPr/>
          </p:nvSpPr>
          <p:spPr>
            <a:xfrm>
              <a:off x="4999831" y="1916818"/>
              <a:ext cx="19729" cy="14738"/>
            </a:xfrm>
            <a:custGeom>
              <a:rect b="b" l="l" r="r" t="t"/>
              <a:pathLst>
                <a:path extrusionOk="0" h="632" w="846">
                  <a:moveTo>
                    <a:pt x="763" y="84"/>
                  </a:moveTo>
                  <a:lnTo>
                    <a:pt x="763" y="549"/>
                  </a:lnTo>
                  <a:lnTo>
                    <a:pt x="72" y="549"/>
                  </a:lnTo>
                  <a:lnTo>
                    <a:pt x="72" y="84"/>
                  </a:lnTo>
                  <a:close/>
                  <a:moveTo>
                    <a:pt x="36" y="1"/>
                  </a:moveTo>
                  <a:cubicBezTo>
                    <a:pt x="12" y="1"/>
                    <a:pt x="1" y="25"/>
                    <a:pt x="1" y="37"/>
                  </a:cubicBezTo>
                  <a:lnTo>
                    <a:pt x="1" y="584"/>
                  </a:lnTo>
                  <a:cubicBezTo>
                    <a:pt x="1" y="608"/>
                    <a:pt x="12" y="632"/>
                    <a:pt x="36" y="632"/>
                  </a:cubicBezTo>
                  <a:lnTo>
                    <a:pt x="810" y="632"/>
                  </a:lnTo>
                  <a:cubicBezTo>
                    <a:pt x="822" y="632"/>
                    <a:pt x="846" y="608"/>
                    <a:pt x="846" y="584"/>
                  </a:cubicBezTo>
                  <a:lnTo>
                    <a:pt x="846" y="37"/>
                  </a:lnTo>
                  <a:cubicBezTo>
                    <a:pt x="846" y="25"/>
                    <a:pt x="822" y="1"/>
                    <a:pt x="8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1"/>
            <p:cNvSpPr/>
            <p:nvPr/>
          </p:nvSpPr>
          <p:spPr>
            <a:xfrm>
              <a:off x="5531522" y="2242502"/>
              <a:ext cx="13642" cy="25582"/>
            </a:xfrm>
            <a:custGeom>
              <a:rect b="b" l="l" r="r" t="t"/>
              <a:pathLst>
                <a:path extrusionOk="0" h="1097" w="585">
                  <a:moveTo>
                    <a:pt x="1" y="1"/>
                  </a:moveTo>
                  <a:lnTo>
                    <a:pt x="1" y="1096"/>
                  </a:lnTo>
                  <a:lnTo>
                    <a:pt x="584" y="1096"/>
                  </a:lnTo>
                  <a:lnTo>
                    <a:pt x="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1"/>
            <p:cNvSpPr/>
            <p:nvPr/>
          </p:nvSpPr>
          <p:spPr>
            <a:xfrm>
              <a:off x="5530706" y="2241965"/>
              <a:ext cx="15298" cy="27214"/>
            </a:xfrm>
            <a:custGeom>
              <a:rect b="b" l="l" r="r" t="t"/>
              <a:pathLst>
                <a:path extrusionOk="0" h="1167" w="656">
                  <a:moveTo>
                    <a:pt x="584" y="71"/>
                  </a:moveTo>
                  <a:lnTo>
                    <a:pt x="584" y="1095"/>
                  </a:lnTo>
                  <a:lnTo>
                    <a:pt x="72" y="1095"/>
                  </a:lnTo>
                  <a:lnTo>
                    <a:pt x="72" y="71"/>
                  </a:lnTo>
                  <a:close/>
                  <a:moveTo>
                    <a:pt x="36" y="0"/>
                  </a:moveTo>
                  <a:cubicBezTo>
                    <a:pt x="12" y="0"/>
                    <a:pt x="0" y="12"/>
                    <a:pt x="0" y="36"/>
                  </a:cubicBezTo>
                  <a:lnTo>
                    <a:pt x="0" y="1131"/>
                  </a:lnTo>
                  <a:cubicBezTo>
                    <a:pt x="0" y="1155"/>
                    <a:pt x="12" y="1167"/>
                    <a:pt x="36" y="1167"/>
                  </a:cubicBezTo>
                  <a:lnTo>
                    <a:pt x="619" y="1167"/>
                  </a:lnTo>
                  <a:cubicBezTo>
                    <a:pt x="643" y="1167"/>
                    <a:pt x="655" y="1155"/>
                    <a:pt x="655" y="1131"/>
                  </a:cubicBezTo>
                  <a:lnTo>
                    <a:pt x="655" y="36"/>
                  </a:lnTo>
                  <a:cubicBezTo>
                    <a:pt x="655" y="12"/>
                    <a:pt x="643" y="0"/>
                    <a:pt x="6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1"/>
            <p:cNvSpPr/>
            <p:nvPr/>
          </p:nvSpPr>
          <p:spPr>
            <a:xfrm>
              <a:off x="5621210" y="2063150"/>
              <a:ext cx="46663" cy="9468"/>
            </a:xfrm>
            <a:custGeom>
              <a:rect b="b" l="l" r="r" t="t"/>
              <a:pathLst>
                <a:path extrusionOk="0" h="406" w="2001">
                  <a:moveTo>
                    <a:pt x="1" y="0"/>
                  </a:moveTo>
                  <a:lnTo>
                    <a:pt x="1" y="405"/>
                  </a:lnTo>
                  <a:lnTo>
                    <a:pt x="2001" y="405"/>
                  </a:lnTo>
                  <a:lnTo>
                    <a:pt x="2001"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1"/>
            <p:cNvSpPr/>
            <p:nvPr/>
          </p:nvSpPr>
          <p:spPr>
            <a:xfrm>
              <a:off x="5621210" y="2053705"/>
              <a:ext cx="46663" cy="9748"/>
            </a:xfrm>
            <a:custGeom>
              <a:rect b="b" l="l" r="r" t="t"/>
              <a:pathLst>
                <a:path extrusionOk="0" h="418" w="2001">
                  <a:moveTo>
                    <a:pt x="1" y="1"/>
                  </a:moveTo>
                  <a:lnTo>
                    <a:pt x="1" y="417"/>
                  </a:lnTo>
                  <a:lnTo>
                    <a:pt x="2001" y="417"/>
                  </a:lnTo>
                  <a:lnTo>
                    <a:pt x="2001" y="1"/>
                  </a:lnTo>
                  <a:close/>
                </a:path>
              </a:pathLst>
            </a:custGeom>
            <a:solidFill>
              <a:schemeClr val="accent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1"/>
            <p:cNvSpPr/>
            <p:nvPr/>
          </p:nvSpPr>
          <p:spPr>
            <a:xfrm>
              <a:off x="5526532" y="2296091"/>
              <a:ext cx="23623" cy="17793"/>
            </a:xfrm>
            <a:custGeom>
              <a:rect b="b" l="l" r="r" t="t"/>
              <a:pathLst>
                <a:path extrusionOk="0" h="763" w="1013">
                  <a:moveTo>
                    <a:pt x="1" y="1"/>
                  </a:moveTo>
                  <a:lnTo>
                    <a:pt x="1" y="763"/>
                  </a:lnTo>
                  <a:lnTo>
                    <a:pt x="1013" y="763"/>
                  </a:lnTo>
                  <a:lnTo>
                    <a:pt x="1013"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1"/>
            <p:cNvSpPr/>
            <p:nvPr/>
          </p:nvSpPr>
          <p:spPr>
            <a:xfrm>
              <a:off x="5525692" y="2295274"/>
              <a:ext cx="25302" cy="19729"/>
            </a:xfrm>
            <a:custGeom>
              <a:rect b="b" l="l" r="r" t="t"/>
              <a:pathLst>
                <a:path extrusionOk="0" h="846" w="1085">
                  <a:moveTo>
                    <a:pt x="1013" y="71"/>
                  </a:moveTo>
                  <a:lnTo>
                    <a:pt x="1013" y="762"/>
                  </a:lnTo>
                  <a:lnTo>
                    <a:pt x="72" y="762"/>
                  </a:lnTo>
                  <a:lnTo>
                    <a:pt x="72" y="71"/>
                  </a:lnTo>
                  <a:close/>
                  <a:moveTo>
                    <a:pt x="37" y="0"/>
                  </a:moveTo>
                  <a:cubicBezTo>
                    <a:pt x="13" y="0"/>
                    <a:pt x="1" y="12"/>
                    <a:pt x="1" y="36"/>
                  </a:cubicBezTo>
                  <a:lnTo>
                    <a:pt x="1" y="810"/>
                  </a:lnTo>
                  <a:cubicBezTo>
                    <a:pt x="1" y="822"/>
                    <a:pt x="13" y="845"/>
                    <a:pt x="37" y="845"/>
                  </a:cubicBezTo>
                  <a:lnTo>
                    <a:pt x="1049" y="845"/>
                  </a:lnTo>
                  <a:cubicBezTo>
                    <a:pt x="1073" y="845"/>
                    <a:pt x="1084" y="822"/>
                    <a:pt x="1084" y="810"/>
                  </a:cubicBezTo>
                  <a:lnTo>
                    <a:pt x="1084" y="36"/>
                  </a:lnTo>
                  <a:cubicBezTo>
                    <a:pt x="1084" y="12"/>
                    <a:pt x="1073" y="0"/>
                    <a:pt x="10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1"/>
            <p:cNvSpPr/>
            <p:nvPr/>
          </p:nvSpPr>
          <p:spPr>
            <a:xfrm>
              <a:off x="5563470" y="2180308"/>
              <a:ext cx="152443" cy="140246"/>
            </a:xfrm>
            <a:custGeom>
              <a:rect b="b" l="l" r="r" t="t"/>
              <a:pathLst>
                <a:path extrusionOk="0" h="6014" w="6537">
                  <a:moveTo>
                    <a:pt x="3263" y="1"/>
                  </a:moveTo>
                  <a:cubicBezTo>
                    <a:pt x="1465" y="1"/>
                    <a:pt x="0" y="1346"/>
                    <a:pt x="0" y="3013"/>
                  </a:cubicBezTo>
                  <a:cubicBezTo>
                    <a:pt x="0" y="4668"/>
                    <a:pt x="1465" y="6013"/>
                    <a:pt x="3263" y="6013"/>
                  </a:cubicBezTo>
                  <a:cubicBezTo>
                    <a:pt x="5072" y="6013"/>
                    <a:pt x="6537" y="4668"/>
                    <a:pt x="6537" y="3013"/>
                  </a:cubicBezTo>
                  <a:cubicBezTo>
                    <a:pt x="6537" y="1346"/>
                    <a:pt x="5072" y="1"/>
                    <a:pt x="3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1"/>
            <p:cNvSpPr/>
            <p:nvPr/>
          </p:nvSpPr>
          <p:spPr>
            <a:xfrm>
              <a:off x="5562631" y="2179492"/>
              <a:ext cx="154122" cy="141902"/>
            </a:xfrm>
            <a:custGeom>
              <a:rect b="b" l="l" r="r" t="t"/>
              <a:pathLst>
                <a:path extrusionOk="0" h="6085" w="6609">
                  <a:moveTo>
                    <a:pt x="3299" y="83"/>
                  </a:moveTo>
                  <a:cubicBezTo>
                    <a:pt x="5084" y="83"/>
                    <a:pt x="6537" y="1405"/>
                    <a:pt x="6537" y="3048"/>
                  </a:cubicBezTo>
                  <a:cubicBezTo>
                    <a:pt x="6537" y="4679"/>
                    <a:pt x="5084" y="6013"/>
                    <a:pt x="3299" y="6013"/>
                  </a:cubicBezTo>
                  <a:cubicBezTo>
                    <a:pt x="1524" y="6013"/>
                    <a:pt x="72" y="4679"/>
                    <a:pt x="72" y="3048"/>
                  </a:cubicBezTo>
                  <a:cubicBezTo>
                    <a:pt x="72" y="1405"/>
                    <a:pt x="1513" y="83"/>
                    <a:pt x="3299" y="83"/>
                  </a:cubicBezTo>
                  <a:close/>
                  <a:moveTo>
                    <a:pt x="3299" y="0"/>
                  </a:moveTo>
                  <a:cubicBezTo>
                    <a:pt x="1489" y="0"/>
                    <a:pt x="0" y="1369"/>
                    <a:pt x="0" y="3048"/>
                  </a:cubicBezTo>
                  <a:cubicBezTo>
                    <a:pt x="0" y="4727"/>
                    <a:pt x="1477" y="6084"/>
                    <a:pt x="3299" y="6084"/>
                  </a:cubicBezTo>
                  <a:cubicBezTo>
                    <a:pt x="5120" y="6084"/>
                    <a:pt x="6608" y="4727"/>
                    <a:pt x="6608" y="3048"/>
                  </a:cubicBezTo>
                  <a:cubicBezTo>
                    <a:pt x="6608" y="1369"/>
                    <a:pt x="5120" y="0"/>
                    <a:pt x="3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1"/>
            <p:cNvSpPr/>
            <p:nvPr/>
          </p:nvSpPr>
          <p:spPr>
            <a:xfrm>
              <a:off x="5642874" y="2344969"/>
              <a:ext cx="16954" cy="11124"/>
            </a:xfrm>
            <a:custGeom>
              <a:rect b="b" l="l" r="r" t="t"/>
              <a:pathLst>
                <a:path extrusionOk="0" h="477" w="727">
                  <a:moveTo>
                    <a:pt x="369" y="0"/>
                  </a:moveTo>
                  <a:cubicBezTo>
                    <a:pt x="167" y="0"/>
                    <a:pt x="0" y="107"/>
                    <a:pt x="0" y="238"/>
                  </a:cubicBezTo>
                  <a:cubicBezTo>
                    <a:pt x="0" y="369"/>
                    <a:pt x="167" y="476"/>
                    <a:pt x="369" y="476"/>
                  </a:cubicBezTo>
                  <a:cubicBezTo>
                    <a:pt x="572" y="476"/>
                    <a:pt x="727" y="369"/>
                    <a:pt x="727" y="238"/>
                  </a:cubicBezTo>
                  <a:cubicBezTo>
                    <a:pt x="727" y="107"/>
                    <a:pt x="572" y="0"/>
                    <a:pt x="369" y="0"/>
                  </a:cubicBezTo>
                  <a:close/>
                </a:path>
              </a:pathLst>
            </a:custGeom>
            <a:solidFill>
              <a:srgbClr val="395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1"/>
            <p:cNvSpPr/>
            <p:nvPr/>
          </p:nvSpPr>
          <p:spPr>
            <a:xfrm>
              <a:off x="5642035" y="2344129"/>
              <a:ext cx="18913" cy="12803"/>
            </a:xfrm>
            <a:custGeom>
              <a:rect b="b" l="l" r="r" t="t"/>
              <a:pathLst>
                <a:path extrusionOk="0" h="549" w="811">
                  <a:moveTo>
                    <a:pt x="405" y="72"/>
                  </a:moveTo>
                  <a:cubicBezTo>
                    <a:pt x="584" y="72"/>
                    <a:pt x="727" y="167"/>
                    <a:pt x="727" y="274"/>
                  </a:cubicBezTo>
                  <a:cubicBezTo>
                    <a:pt x="727" y="381"/>
                    <a:pt x="584" y="477"/>
                    <a:pt x="405" y="477"/>
                  </a:cubicBezTo>
                  <a:cubicBezTo>
                    <a:pt x="215" y="477"/>
                    <a:pt x="72" y="381"/>
                    <a:pt x="72" y="274"/>
                  </a:cubicBezTo>
                  <a:cubicBezTo>
                    <a:pt x="72" y="167"/>
                    <a:pt x="227" y="72"/>
                    <a:pt x="405" y="72"/>
                  </a:cubicBezTo>
                  <a:close/>
                  <a:moveTo>
                    <a:pt x="405" y="0"/>
                  </a:moveTo>
                  <a:cubicBezTo>
                    <a:pt x="179" y="0"/>
                    <a:pt x="1" y="120"/>
                    <a:pt x="1" y="274"/>
                  </a:cubicBezTo>
                  <a:cubicBezTo>
                    <a:pt x="1" y="429"/>
                    <a:pt x="179" y="548"/>
                    <a:pt x="405" y="548"/>
                  </a:cubicBezTo>
                  <a:cubicBezTo>
                    <a:pt x="632" y="548"/>
                    <a:pt x="810" y="429"/>
                    <a:pt x="810" y="274"/>
                  </a:cubicBezTo>
                  <a:cubicBezTo>
                    <a:pt x="810" y="120"/>
                    <a:pt x="632" y="0"/>
                    <a:pt x="4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1"/>
            <p:cNvSpPr/>
            <p:nvPr/>
          </p:nvSpPr>
          <p:spPr>
            <a:xfrm>
              <a:off x="5546517" y="2335804"/>
              <a:ext cx="70007" cy="29453"/>
            </a:xfrm>
            <a:custGeom>
              <a:rect b="b" l="l" r="r" t="t"/>
              <a:pathLst>
                <a:path extrusionOk="0" h="1263" w="3002">
                  <a:moveTo>
                    <a:pt x="1" y="0"/>
                  </a:moveTo>
                  <a:lnTo>
                    <a:pt x="1" y="1262"/>
                  </a:lnTo>
                  <a:lnTo>
                    <a:pt x="3001" y="1262"/>
                  </a:lnTo>
                  <a:lnTo>
                    <a:pt x="3001"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1"/>
            <p:cNvSpPr/>
            <p:nvPr/>
          </p:nvSpPr>
          <p:spPr>
            <a:xfrm>
              <a:off x="5545701" y="2334965"/>
              <a:ext cx="71639" cy="31132"/>
            </a:xfrm>
            <a:custGeom>
              <a:rect b="b" l="l" r="r" t="t"/>
              <a:pathLst>
                <a:path extrusionOk="0" h="1335" w="3072">
                  <a:moveTo>
                    <a:pt x="3001" y="72"/>
                  </a:moveTo>
                  <a:lnTo>
                    <a:pt x="3001" y="1263"/>
                  </a:lnTo>
                  <a:lnTo>
                    <a:pt x="72" y="1263"/>
                  </a:lnTo>
                  <a:lnTo>
                    <a:pt x="72" y="72"/>
                  </a:lnTo>
                  <a:close/>
                  <a:moveTo>
                    <a:pt x="36" y="1"/>
                  </a:moveTo>
                  <a:cubicBezTo>
                    <a:pt x="12" y="1"/>
                    <a:pt x="0" y="12"/>
                    <a:pt x="0" y="36"/>
                  </a:cubicBezTo>
                  <a:lnTo>
                    <a:pt x="0" y="1298"/>
                  </a:lnTo>
                  <a:cubicBezTo>
                    <a:pt x="0" y="1322"/>
                    <a:pt x="12" y="1334"/>
                    <a:pt x="36" y="1334"/>
                  </a:cubicBezTo>
                  <a:lnTo>
                    <a:pt x="3036" y="1334"/>
                  </a:lnTo>
                  <a:cubicBezTo>
                    <a:pt x="3060" y="1334"/>
                    <a:pt x="3072" y="1322"/>
                    <a:pt x="3072" y="1298"/>
                  </a:cubicBezTo>
                  <a:lnTo>
                    <a:pt x="3072" y="36"/>
                  </a:lnTo>
                  <a:cubicBezTo>
                    <a:pt x="3072" y="12"/>
                    <a:pt x="3060" y="1"/>
                    <a:pt x="3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5546517" y="2365793"/>
              <a:ext cx="70007" cy="14738"/>
            </a:xfrm>
            <a:custGeom>
              <a:rect b="b" l="l" r="r" t="t"/>
              <a:pathLst>
                <a:path extrusionOk="0" h="632" w="3002">
                  <a:moveTo>
                    <a:pt x="1" y="0"/>
                  </a:moveTo>
                  <a:lnTo>
                    <a:pt x="1" y="631"/>
                  </a:lnTo>
                  <a:lnTo>
                    <a:pt x="3001" y="631"/>
                  </a:lnTo>
                  <a:lnTo>
                    <a:pt x="3001" y="0"/>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1"/>
            <p:cNvSpPr/>
            <p:nvPr/>
          </p:nvSpPr>
          <p:spPr>
            <a:xfrm>
              <a:off x="5545701" y="2364674"/>
              <a:ext cx="71639" cy="16674"/>
            </a:xfrm>
            <a:custGeom>
              <a:rect b="b" l="l" r="r" t="t"/>
              <a:pathLst>
                <a:path extrusionOk="0" h="715" w="3072">
                  <a:moveTo>
                    <a:pt x="3001" y="84"/>
                  </a:moveTo>
                  <a:lnTo>
                    <a:pt x="3001" y="643"/>
                  </a:lnTo>
                  <a:lnTo>
                    <a:pt x="72" y="643"/>
                  </a:lnTo>
                  <a:lnTo>
                    <a:pt x="72" y="84"/>
                  </a:lnTo>
                  <a:close/>
                  <a:moveTo>
                    <a:pt x="36" y="1"/>
                  </a:moveTo>
                  <a:cubicBezTo>
                    <a:pt x="12" y="1"/>
                    <a:pt x="0" y="24"/>
                    <a:pt x="0" y="48"/>
                  </a:cubicBezTo>
                  <a:lnTo>
                    <a:pt x="0" y="679"/>
                  </a:lnTo>
                  <a:cubicBezTo>
                    <a:pt x="0" y="691"/>
                    <a:pt x="12" y="715"/>
                    <a:pt x="36" y="715"/>
                  </a:cubicBezTo>
                  <a:lnTo>
                    <a:pt x="3036" y="715"/>
                  </a:lnTo>
                  <a:cubicBezTo>
                    <a:pt x="3060" y="715"/>
                    <a:pt x="3072" y="691"/>
                    <a:pt x="3072" y="679"/>
                  </a:cubicBezTo>
                  <a:lnTo>
                    <a:pt x="3072" y="48"/>
                  </a:lnTo>
                  <a:cubicBezTo>
                    <a:pt x="3072" y="24"/>
                    <a:pt x="3060" y="1"/>
                    <a:pt x="3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1"/>
            <p:cNvSpPr/>
            <p:nvPr/>
          </p:nvSpPr>
          <p:spPr>
            <a:xfrm>
              <a:off x="5680629" y="2343010"/>
              <a:ext cx="21688" cy="15018"/>
            </a:xfrm>
            <a:custGeom>
              <a:rect b="b" l="l" r="r" t="t"/>
              <a:pathLst>
                <a:path extrusionOk="0" h="644" w="930">
                  <a:moveTo>
                    <a:pt x="1" y="1"/>
                  </a:moveTo>
                  <a:lnTo>
                    <a:pt x="1" y="644"/>
                  </a:lnTo>
                  <a:lnTo>
                    <a:pt x="929" y="644"/>
                  </a:lnTo>
                  <a:lnTo>
                    <a:pt x="929"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1"/>
            <p:cNvSpPr/>
            <p:nvPr/>
          </p:nvSpPr>
          <p:spPr>
            <a:xfrm>
              <a:off x="5679789" y="2342194"/>
              <a:ext cx="23367" cy="16674"/>
            </a:xfrm>
            <a:custGeom>
              <a:rect b="b" l="l" r="r" t="t"/>
              <a:pathLst>
                <a:path extrusionOk="0" h="715" w="1002">
                  <a:moveTo>
                    <a:pt x="942" y="72"/>
                  </a:moveTo>
                  <a:lnTo>
                    <a:pt x="942" y="643"/>
                  </a:lnTo>
                  <a:lnTo>
                    <a:pt x="72" y="643"/>
                  </a:lnTo>
                  <a:lnTo>
                    <a:pt x="72" y="72"/>
                  </a:lnTo>
                  <a:close/>
                  <a:moveTo>
                    <a:pt x="37" y="0"/>
                  </a:moveTo>
                  <a:cubicBezTo>
                    <a:pt x="13" y="0"/>
                    <a:pt x="1" y="12"/>
                    <a:pt x="1" y="36"/>
                  </a:cubicBezTo>
                  <a:lnTo>
                    <a:pt x="1" y="679"/>
                  </a:lnTo>
                  <a:cubicBezTo>
                    <a:pt x="1" y="703"/>
                    <a:pt x="13" y="715"/>
                    <a:pt x="37" y="715"/>
                  </a:cubicBezTo>
                  <a:lnTo>
                    <a:pt x="965" y="715"/>
                  </a:lnTo>
                  <a:cubicBezTo>
                    <a:pt x="989" y="715"/>
                    <a:pt x="1001" y="703"/>
                    <a:pt x="1001" y="679"/>
                  </a:cubicBezTo>
                  <a:lnTo>
                    <a:pt x="1001" y="36"/>
                  </a:lnTo>
                  <a:cubicBezTo>
                    <a:pt x="1001" y="12"/>
                    <a:pt x="989" y="0"/>
                    <a:pt x="9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1"/>
            <p:cNvSpPr/>
            <p:nvPr/>
          </p:nvSpPr>
          <p:spPr>
            <a:xfrm>
              <a:off x="5546517" y="2343010"/>
              <a:ext cx="37242" cy="22247"/>
            </a:xfrm>
            <a:custGeom>
              <a:rect b="b" l="l" r="r" t="t"/>
              <a:pathLst>
                <a:path extrusionOk="0" h="954" w="1597">
                  <a:moveTo>
                    <a:pt x="1" y="1"/>
                  </a:moveTo>
                  <a:lnTo>
                    <a:pt x="1" y="953"/>
                  </a:lnTo>
                  <a:lnTo>
                    <a:pt x="1596" y="953"/>
                  </a:lnTo>
                  <a:lnTo>
                    <a:pt x="1596"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1"/>
            <p:cNvSpPr/>
            <p:nvPr/>
          </p:nvSpPr>
          <p:spPr>
            <a:xfrm>
              <a:off x="5545701" y="2342194"/>
              <a:ext cx="38898" cy="23903"/>
            </a:xfrm>
            <a:custGeom>
              <a:rect b="b" l="l" r="r" t="t"/>
              <a:pathLst>
                <a:path extrusionOk="0" h="1025" w="1668">
                  <a:moveTo>
                    <a:pt x="1596" y="72"/>
                  </a:moveTo>
                  <a:lnTo>
                    <a:pt x="1596" y="953"/>
                  </a:lnTo>
                  <a:lnTo>
                    <a:pt x="72" y="953"/>
                  </a:lnTo>
                  <a:lnTo>
                    <a:pt x="84" y="72"/>
                  </a:lnTo>
                  <a:close/>
                  <a:moveTo>
                    <a:pt x="36" y="0"/>
                  </a:moveTo>
                  <a:cubicBezTo>
                    <a:pt x="12" y="0"/>
                    <a:pt x="0" y="12"/>
                    <a:pt x="0" y="36"/>
                  </a:cubicBezTo>
                  <a:lnTo>
                    <a:pt x="0" y="988"/>
                  </a:lnTo>
                  <a:cubicBezTo>
                    <a:pt x="0" y="1012"/>
                    <a:pt x="12" y="1024"/>
                    <a:pt x="36" y="1024"/>
                  </a:cubicBezTo>
                  <a:lnTo>
                    <a:pt x="1631" y="1024"/>
                  </a:lnTo>
                  <a:cubicBezTo>
                    <a:pt x="1643" y="1024"/>
                    <a:pt x="1667" y="1012"/>
                    <a:pt x="1667" y="988"/>
                  </a:cubicBezTo>
                  <a:lnTo>
                    <a:pt x="1667" y="36"/>
                  </a:lnTo>
                  <a:cubicBezTo>
                    <a:pt x="1667" y="12"/>
                    <a:pt x="1643" y="0"/>
                    <a:pt x="1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1"/>
            <p:cNvSpPr/>
            <p:nvPr/>
          </p:nvSpPr>
          <p:spPr>
            <a:xfrm>
              <a:off x="3612141" y="3562468"/>
              <a:ext cx="77189" cy="44425"/>
            </a:xfrm>
            <a:custGeom>
              <a:rect b="b" l="l" r="r" t="t"/>
              <a:pathLst>
                <a:path extrusionOk="0" h="1905" w="3310">
                  <a:moveTo>
                    <a:pt x="1334" y="0"/>
                  </a:moveTo>
                  <a:lnTo>
                    <a:pt x="0" y="929"/>
                  </a:lnTo>
                  <a:lnTo>
                    <a:pt x="2155" y="1905"/>
                  </a:lnTo>
                  <a:lnTo>
                    <a:pt x="3310" y="822"/>
                  </a:lnTo>
                  <a:lnTo>
                    <a:pt x="1334"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1"/>
            <p:cNvSpPr/>
            <p:nvPr/>
          </p:nvSpPr>
          <p:spPr>
            <a:xfrm>
              <a:off x="3612141" y="3584109"/>
              <a:ext cx="50278" cy="71662"/>
            </a:xfrm>
            <a:custGeom>
              <a:rect b="b" l="l" r="r" t="t"/>
              <a:pathLst>
                <a:path extrusionOk="0" h="3073" w="2156">
                  <a:moveTo>
                    <a:pt x="0" y="1"/>
                  </a:moveTo>
                  <a:lnTo>
                    <a:pt x="0" y="2072"/>
                  </a:lnTo>
                  <a:lnTo>
                    <a:pt x="2155" y="3073"/>
                  </a:lnTo>
                  <a:lnTo>
                    <a:pt x="2155" y="977"/>
                  </a:lnTo>
                  <a:lnTo>
                    <a:pt x="0"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1"/>
            <p:cNvSpPr/>
            <p:nvPr/>
          </p:nvSpPr>
          <p:spPr>
            <a:xfrm>
              <a:off x="3662395" y="3581614"/>
              <a:ext cx="26935" cy="74158"/>
            </a:xfrm>
            <a:custGeom>
              <a:rect b="b" l="l" r="r" t="t"/>
              <a:pathLst>
                <a:path extrusionOk="0" h="3180" w="1155">
                  <a:moveTo>
                    <a:pt x="1155" y="1"/>
                  </a:moveTo>
                  <a:lnTo>
                    <a:pt x="0" y="1084"/>
                  </a:lnTo>
                  <a:lnTo>
                    <a:pt x="0" y="3180"/>
                  </a:lnTo>
                  <a:lnTo>
                    <a:pt x="1072" y="2013"/>
                  </a:lnTo>
                  <a:lnTo>
                    <a:pt x="1155"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1"/>
            <p:cNvSpPr/>
            <p:nvPr/>
          </p:nvSpPr>
          <p:spPr>
            <a:xfrm>
              <a:off x="5728948" y="2053705"/>
              <a:ext cx="32788" cy="18913"/>
            </a:xfrm>
            <a:custGeom>
              <a:rect b="b" l="l" r="r" t="t"/>
              <a:pathLst>
                <a:path extrusionOk="0" h="811" w="1406">
                  <a:moveTo>
                    <a:pt x="0" y="1"/>
                  </a:moveTo>
                  <a:lnTo>
                    <a:pt x="0" y="810"/>
                  </a:lnTo>
                  <a:lnTo>
                    <a:pt x="1405" y="810"/>
                  </a:lnTo>
                  <a:lnTo>
                    <a:pt x="1405" y="1"/>
                  </a:lnTo>
                  <a:close/>
                </a:path>
              </a:pathLst>
            </a:custGeom>
            <a:solidFill>
              <a:srgbClr val="859C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1"/>
            <p:cNvSpPr/>
            <p:nvPr/>
          </p:nvSpPr>
          <p:spPr>
            <a:xfrm>
              <a:off x="5561232" y="2040926"/>
              <a:ext cx="25022" cy="15298"/>
            </a:xfrm>
            <a:custGeom>
              <a:rect b="b" l="l" r="r" t="t"/>
              <a:pathLst>
                <a:path extrusionOk="0" h="656" w="1073">
                  <a:moveTo>
                    <a:pt x="1" y="1"/>
                  </a:moveTo>
                  <a:lnTo>
                    <a:pt x="1" y="656"/>
                  </a:lnTo>
                  <a:lnTo>
                    <a:pt x="1073" y="656"/>
                  </a:lnTo>
                  <a:lnTo>
                    <a:pt x="1073" y="1"/>
                  </a:lnTo>
                  <a:close/>
                </a:path>
              </a:pathLst>
            </a:custGeom>
            <a:solidFill>
              <a:srgbClr val="FF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1"/>
            <p:cNvSpPr/>
            <p:nvPr/>
          </p:nvSpPr>
          <p:spPr>
            <a:xfrm>
              <a:off x="4455081" y="2608458"/>
              <a:ext cx="24999" cy="15298"/>
            </a:xfrm>
            <a:custGeom>
              <a:rect b="b" l="l" r="r" t="t"/>
              <a:pathLst>
                <a:path extrusionOk="0" h="656" w="1072">
                  <a:moveTo>
                    <a:pt x="0" y="0"/>
                  </a:moveTo>
                  <a:lnTo>
                    <a:pt x="0" y="655"/>
                  </a:lnTo>
                  <a:lnTo>
                    <a:pt x="1072" y="655"/>
                  </a:lnTo>
                  <a:lnTo>
                    <a:pt x="1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1"/>
            <p:cNvSpPr/>
            <p:nvPr/>
          </p:nvSpPr>
          <p:spPr>
            <a:xfrm>
              <a:off x="4453962" y="2607619"/>
              <a:ext cx="26958" cy="16954"/>
            </a:xfrm>
            <a:custGeom>
              <a:rect b="b" l="l" r="r" t="t"/>
              <a:pathLst>
                <a:path extrusionOk="0" h="727" w="1156">
                  <a:moveTo>
                    <a:pt x="1084" y="84"/>
                  </a:moveTo>
                  <a:lnTo>
                    <a:pt x="1084" y="655"/>
                  </a:lnTo>
                  <a:lnTo>
                    <a:pt x="84" y="655"/>
                  </a:lnTo>
                  <a:lnTo>
                    <a:pt x="84" y="84"/>
                  </a:lnTo>
                  <a:close/>
                  <a:moveTo>
                    <a:pt x="48" y="1"/>
                  </a:moveTo>
                  <a:cubicBezTo>
                    <a:pt x="25" y="1"/>
                    <a:pt x="1" y="24"/>
                    <a:pt x="1" y="48"/>
                  </a:cubicBezTo>
                  <a:lnTo>
                    <a:pt x="1" y="691"/>
                  </a:lnTo>
                  <a:cubicBezTo>
                    <a:pt x="1" y="715"/>
                    <a:pt x="25" y="727"/>
                    <a:pt x="48" y="727"/>
                  </a:cubicBezTo>
                  <a:lnTo>
                    <a:pt x="1120" y="727"/>
                  </a:lnTo>
                  <a:cubicBezTo>
                    <a:pt x="1144" y="727"/>
                    <a:pt x="1156" y="715"/>
                    <a:pt x="1156" y="691"/>
                  </a:cubicBezTo>
                  <a:lnTo>
                    <a:pt x="1156" y="48"/>
                  </a:lnTo>
                  <a:cubicBezTo>
                    <a:pt x="1156" y="24"/>
                    <a:pt x="1132" y="1"/>
                    <a:pt x="1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1"/>
            <p:cNvSpPr/>
            <p:nvPr/>
          </p:nvSpPr>
          <p:spPr>
            <a:xfrm>
              <a:off x="5678973" y="3405317"/>
              <a:ext cx="24999" cy="15018"/>
            </a:xfrm>
            <a:custGeom>
              <a:rect b="b" l="l" r="r" t="t"/>
              <a:pathLst>
                <a:path extrusionOk="0" h="644" w="1072">
                  <a:moveTo>
                    <a:pt x="0" y="0"/>
                  </a:moveTo>
                  <a:lnTo>
                    <a:pt x="0" y="643"/>
                  </a:lnTo>
                  <a:lnTo>
                    <a:pt x="1072" y="643"/>
                  </a:lnTo>
                  <a:lnTo>
                    <a:pt x="1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1"/>
            <p:cNvSpPr/>
            <p:nvPr/>
          </p:nvSpPr>
          <p:spPr>
            <a:xfrm>
              <a:off x="5678134" y="3404477"/>
              <a:ext cx="26678" cy="16954"/>
            </a:xfrm>
            <a:custGeom>
              <a:rect b="b" l="l" r="r" t="t"/>
              <a:pathLst>
                <a:path extrusionOk="0" h="727" w="1144">
                  <a:moveTo>
                    <a:pt x="1060" y="84"/>
                  </a:moveTo>
                  <a:lnTo>
                    <a:pt x="1060" y="655"/>
                  </a:lnTo>
                  <a:lnTo>
                    <a:pt x="72" y="655"/>
                  </a:lnTo>
                  <a:lnTo>
                    <a:pt x="72" y="84"/>
                  </a:lnTo>
                  <a:close/>
                  <a:moveTo>
                    <a:pt x="36" y="0"/>
                  </a:moveTo>
                  <a:cubicBezTo>
                    <a:pt x="12" y="0"/>
                    <a:pt x="0" y="24"/>
                    <a:pt x="0" y="36"/>
                  </a:cubicBezTo>
                  <a:lnTo>
                    <a:pt x="0" y="691"/>
                  </a:lnTo>
                  <a:cubicBezTo>
                    <a:pt x="0" y="715"/>
                    <a:pt x="12" y="727"/>
                    <a:pt x="36" y="727"/>
                  </a:cubicBezTo>
                  <a:lnTo>
                    <a:pt x="1108" y="727"/>
                  </a:lnTo>
                  <a:cubicBezTo>
                    <a:pt x="1132" y="727"/>
                    <a:pt x="1143" y="715"/>
                    <a:pt x="1143" y="691"/>
                  </a:cubicBezTo>
                  <a:lnTo>
                    <a:pt x="1143" y="36"/>
                  </a:lnTo>
                  <a:cubicBezTo>
                    <a:pt x="1143" y="24"/>
                    <a:pt x="1132" y="0"/>
                    <a:pt x="1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1"/>
            <p:cNvSpPr/>
            <p:nvPr/>
          </p:nvSpPr>
          <p:spPr>
            <a:xfrm>
              <a:off x="5008716" y="3405317"/>
              <a:ext cx="25022" cy="15018"/>
            </a:xfrm>
            <a:custGeom>
              <a:rect b="b" l="l" r="r" t="t"/>
              <a:pathLst>
                <a:path extrusionOk="0" h="644" w="1073">
                  <a:moveTo>
                    <a:pt x="1" y="0"/>
                  </a:moveTo>
                  <a:lnTo>
                    <a:pt x="1" y="643"/>
                  </a:lnTo>
                  <a:lnTo>
                    <a:pt x="1072" y="643"/>
                  </a:lnTo>
                  <a:lnTo>
                    <a:pt x="1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1"/>
            <p:cNvSpPr/>
            <p:nvPr/>
          </p:nvSpPr>
          <p:spPr>
            <a:xfrm>
              <a:off x="5007597" y="3404477"/>
              <a:ext cx="26958" cy="16954"/>
            </a:xfrm>
            <a:custGeom>
              <a:rect b="b" l="l" r="r" t="t"/>
              <a:pathLst>
                <a:path extrusionOk="0" h="727" w="1156">
                  <a:moveTo>
                    <a:pt x="1072" y="84"/>
                  </a:moveTo>
                  <a:lnTo>
                    <a:pt x="1072" y="655"/>
                  </a:lnTo>
                  <a:lnTo>
                    <a:pt x="72" y="655"/>
                  </a:lnTo>
                  <a:lnTo>
                    <a:pt x="72" y="84"/>
                  </a:lnTo>
                  <a:close/>
                  <a:moveTo>
                    <a:pt x="49" y="0"/>
                  </a:moveTo>
                  <a:cubicBezTo>
                    <a:pt x="25" y="0"/>
                    <a:pt x="1" y="24"/>
                    <a:pt x="1" y="36"/>
                  </a:cubicBezTo>
                  <a:lnTo>
                    <a:pt x="1" y="691"/>
                  </a:lnTo>
                  <a:cubicBezTo>
                    <a:pt x="1" y="715"/>
                    <a:pt x="25" y="727"/>
                    <a:pt x="49" y="727"/>
                  </a:cubicBezTo>
                  <a:lnTo>
                    <a:pt x="1120" y="727"/>
                  </a:lnTo>
                  <a:cubicBezTo>
                    <a:pt x="1132" y="727"/>
                    <a:pt x="1156" y="715"/>
                    <a:pt x="1156" y="691"/>
                  </a:cubicBezTo>
                  <a:lnTo>
                    <a:pt x="1156" y="36"/>
                  </a:lnTo>
                  <a:cubicBezTo>
                    <a:pt x="1156" y="24"/>
                    <a:pt x="1132" y="0"/>
                    <a:pt x="1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4839624" y="3209011"/>
              <a:ext cx="32228" cy="19449"/>
            </a:xfrm>
            <a:custGeom>
              <a:rect b="b" l="l" r="r" t="t"/>
              <a:pathLst>
                <a:path extrusionOk="0" h="834" w="1382">
                  <a:moveTo>
                    <a:pt x="1" y="0"/>
                  </a:moveTo>
                  <a:lnTo>
                    <a:pt x="1" y="834"/>
                  </a:lnTo>
                  <a:lnTo>
                    <a:pt x="1382" y="834"/>
                  </a:lnTo>
                  <a:lnTo>
                    <a:pt x="1382" y="0"/>
                  </a:lnTo>
                  <a:close/>
                </a:path>
              </a:pathLst>
            </a:custGeom>
            <a:solidFill>
              <a:srgbClr val="69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p:nvPr/>
          </p:nvSpPr>
          <p:spPr>
            <a:xfrm>
              <a:off x="4838785" y="3208172"/>
              <a:ext cx="33907" cy="21128"/>
            </a:xfrm>
            <a:custGeom>
              <a:rect b="b" l="l" r="r" t="t"/>
              <a:pathLst>
                <a:path extrusionOk="0" h="906" w="1454">
                  <a:moveTo>
                    <a:pt x="1382" y="72"/>
                  </a:moveTo>
                  <a:lnTo>
                    <a:pt x="1382" y="834"/>
                  </a:lnTo>
                  <a:lnTo>
                    <a:pt x="72" y="834"/>
                  </a:lnTo>
                  <a:lnTo>
                    <a:pt x="72" y="72"/>
                  </a:lnTo>
                  <a:close/>
                  <a:moveTo>
                    <a:pt x="37" y="1"/>
                  </a:moveTo>
                  <a:cubicBezTo>
                    <a:pt x="13" y="1"/>
                    <a:pt x="1" y="13"/>
                    <a:pt x="1" y="36"/>
                  </a:cubicBezTo>
                  <a:lnTo>
                    <a:pt x="1" y="870"/>
                  </a:lnTo>
                  <a:cubicBezTo>
                    <a:pt x="1" y="894"/>
                    <a:pt x="13" y="906"/>
                    <a:pt x="37" y="906"/>
                  </a:cubicBezTo>
                  <a:lnTo>
                    <a:pt x="1418" y="906"/>
                  </a:lnTo>
                  <a:cubicBezTo>
                    <a:pt x="1442" y="906"/>
                    <a:pt x="1453" y="894"/>
                    <a:pt x="1453" y="870"/>
                  </a:cubicBezTo>
                  <a:lnTo>
                    <a:pt x="1453" y="36"/>
                  </a:lnTo>
                  <a:cubicBezTo>
                    <a:pt x="1453" y="13"/>
                    <a:pt x="1442" y="1"/>
                    <a:pt x="14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1"/>
            <p:cNvSpPr/>
            <p:nvPr/>
          </p:nvSpPr>
          <p:spPr>
            <a:xfrm>
              <a:off x="4161882" y="3694621"/>
              <a:ext cx="32228" cy="19729"/>
            </a:xfrm>
            <a:custGeom>
              <a:rect b="b" l="l" r="r" t="t"/>
              <a:pathLst>
                <a:path extrusionOk="0" h="846" w="1382">
                  <a:moveTo>
                    <a:pt x="0" y="0"/>
                  </a:moveTo>
                  <a:lnTo>
                    <a:pt x="0" y="846"/>
                  </a:lnTo>
                  <a:lnTo>
                    <a:pt x="1382" y="846"/>
                  </a:lnTo>
                  <a:lnTo>
                    <a:pt x="1382" y="0"/>
                  </a:lnTo>
                  <a:close/>
                </a:path>
              </a:pathLst>
            </a:custGeom>
            <a:solidFill>
              <a:srgbClr val="69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1"/>
            <p:cNvSpPr/>
            <p:nvPr/>
          </p:nvSpPr>
          <p:spPr>
            <a:xfrm>
              <a:off x="4161042" y="3693782"/>
              <a:ext cx="33907" cy="21408"/>
            </a:xfrm>
            <a:custGeom>
              <a:rect b="b" l="l" r="r" t="t"/>
              <a:pathLst>
                <a:path extrusionOk="0" h="918" w="1454">
                  <a:moveTo>
                    <a:pt x="1382" y="84"/>
                  </a:moveTo>
                  <a:lnTo>
                    <a:pt x="1382" y="846"/>
                  </a:lnTo>
                  <a:lnTo>
                    <a:pt x="72" y="846"/>
                  </a:lnTo>
                  <a:lnTo>
                    <a:pt x="72" y="84"/>
                  </a:lnTo>
                  <a:close/>
                  <a:moveTo>
                    <a:pt x="36" y="1"/>
                  </a:moveTo>
                  <a:cubicBezTo>
                    <a:pt x="13" y="1"/>
                    <a:pt x="1" y="24"/>
                    <a:pt x="1" y="36"/>
                  </a:cubicBezTo>
                  <a:lnTo>
                    <a:pt x="1" y="882"/>
                  </a:lnTo>
                  <a:cubicBezTo>
                    <a:pt x="1" y="894"/>
                    <a:pt x="13" y="917"/>
                    <a:pt x="36" y="917"/>
                  </a:cubicBezTo>
                  <a:lnTo>
                    <a:pt x="1418" y="917"/>
                  </a:lnTo>
                  <a:cubicBezTo>
                    <a:pt x="1441" y="917"/>
                    <a:pt x="1453" y="894"/>
                    <a:pt x="1453" y="882"/>
                  </a:cubicBezTo>
                  <a:lnTo>
                    <a:pt x="1453" y="36"/>
                  </a:lnTo>
                  <a:cubicBezTo>
                    <a:pt x="1453" y="24"/>
                    <a:pt x="1441" y="1"/>
                    <a:pt x="14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5393539" y="3806509"/>
              <a:ext cx="32228" cy="19729"/>
            </a:xfrm>
            <a:custGeom>
              <a:rect b="b" l="l" r="r" t="t"/>
              <a:pathLst>
                <a:path extrusionOk="0" h="846" w="1382">
                  <a:moveTo>
                    <a:pt x="1" y="1"/>
                  </a:moveTo>
                  <a:lnTo>
                    <a:pt x="1" y="846"/>
                  </a:lnTo>
                  <a:lnTo>
                    <a:pt x="1382" y="846"/>
                  </a:lnTo>
                  <a:lnTo>
                    <a:pt x="1382" y="1"/>
                  </a:lnTo>
                  <a:close/>
                </a:path>
              </a:pathLst>
            </a:custGeom>
            <a:solidFill>
              <a:srgbClr val="69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1"/>
            <p:cNvSpPr/>
            <p:nvPr/>
          </p:nvSpPr>
          <p:spPr>
            <a:xfrm>
              <a:off x="5392700" y="3805670"/>
              <a:ext cx="33907" cy="21408"/>
            </a:xfrm>
            <a:custGeom>
              <a:rect b="b" l="l" r="r" t="t"/>
              <a:pathLst>
                <a:path extrusionOk="0" h="918" w="1454">
                  <a:moveTo>
                    <a:pt x="1382" y="84"/>
                  </a:moveTo>
                  <a:lnTo>
                    <a:pt x="1382" y="846"/>
                  </a:lnTo>
                  <a:lnTo>
                    <a:pt x="72" y="846"/>
                  </a:lnTo>
                  <a:lnTo>
                    <a:pt x="72" y="84"/>
                  </a:lnTo>
                  <a:close/>
                  <a:moveTo>
                    <a:pt x="37" y="1"/>
                  </a:moveTo>
                  <a:cubicBezTo>
                    <a:pt x="13" y="1"/>
                    <a:pt x="1" y="25"/>
                    <a:pt x="1" y="48"/>
                  </a:cubicBezTo>
                  <a:lnTo>
                    <a:pt x="1" y="882"/>
                  </a:lnTo>
                  <a:cubicBezTo>
                    <a:pt x="1" y="894"/>
                    <a:pt x="13" y="918"/>
                    <a:pt x="37" y="918"/>
                  </a:cubicBezTo>
                  <a:lnTo>
                    <a:pt x="1418" y="918"/>
                  </a:lnTo>
                  <a:cubicBezTo>
                    <a:pt x="1430" y="918"/>
                    <a:pt x="1453" y="894"/>
                    <a:pt x="1453" y="882"/>
                  </a:cubicBezTo>
                  <a:lnTo>
                    <a:pt x="1453" y="48"/>
                  </a:lnTo>
                  <a:cubicBezTo>
                    <a:pt x="1453" y="25"/>
                    <a:pt x="1430" y="1"/>
                    <a:pt x="14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1"/>
            <p:cNvSpPr/>
            <p:nvPr/>
          </p:nvSpPr>
          <p:spPr>
            <a:xfrm>
              <a:off x="4140777" y="3938126"/>
              <a:ext cx="24183" cy="24439"/>
            </a:xfrm>
            <a:custGeom>
              <a:rect b="b" l="l" r="r" t="t"/>
              <a:pathLst>
                <a:path extrusionOk="0" h="1048" w="1037">
                  <a:moveTo>
                    <a:pt x="1" y="0"/>
                  </a:moveTo>
                  <a:lnTo>
                    <a:pt x="1" y="1048"/>
                  </a:lnTo>
                  <a:lnTo>
                    <a:pt x="1036" y="1048"/>
                  </a:lnTo>
                  <a:lnTo>
                    <a:pt x="1036" y="0"/>
                  </a:lnTo>
                  <a:close/>
                </a:path>
              </a:pathLst>
            </a:custGeom>
            <a:solidFill>
              <a:srgbClr val="BFC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1"/>
            <p:cNvSpPr/>
            <p:nvPr/>
          </p:nvSpPr>
          <p:spPr>
            <a:xfrm>
              <a:off x="4139938" y="3937286"/>
              <a:ext cx="25862" cy="26118"/>
            </a:xfrm>
            <a:custGeom>
              <a:rect b="b" l="l" r="r" t="t"/>
              <a:pathLst>
                <a:path extrusionOk="0" h="1120" w="1109">
                  <a:moveTo>
                    <a:pt x="1037" y="84"/>
                  </a:moveTo>
                  <a:lnTo>
                    <a:pt x="1037" y="1048"/>
                  </a:lnTo>
                  <a:lnTo>
                    <a:pt x="72" y="1048"/>
                  </a:lnTo>
                  <a:lnTo>
                    <a:pt x="72" y="84"/>
                  </a:lnTo>
                  <a:close/>
                  <a:moveTo>
                    <a:pt x="37" y="0"/>
                  </a:moveTo>
                  <a:cubicBezTo>
                    <a:pt x="13" y="0"/>
                    <a:pt x="1" y="12"/>
                    <a:pt x="1" y="36"/>
                  </a:cubicBezTo>
                  <a:lnTo>
                    <a:pt x="1" y="1084"/>
                  </a:lnTo>
                  <a:cubicBezTo>
                    <a:pt x="1" y="1096"/>
                    <a:pt x="13" y="1120"/>
                    <a:pt x="37" y="1120"/>
                  </a:cubicBezTo>
                  <a:lnTo>
                    <a:pt x="1072" y="1120"/>
                  </a:lnTo>
                  <a:cubicBezTo>
                    <a:pt x="1096" y="1120"/>
                    <a:pt x="1108" y="1096"/>
                    <a:pt x="1108" y="1084"/>
                  </a:cubicBezTo>
                  <a:lnTo>
                    <a:pt x="1108" y="36"/>
                  </a:lnTo>
                  <a:cubicBezTo>
                    <a:pt x="1108" y="12"/>
                    <a:pt x="1096" y="0"/>
                    <a:pt x="1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1"/>
            <p:cNvSpPr/>
            <p:nvPr/>
          </p:nvSpPr>
          <p:spPr>
            <a:xfrm>
              <a:off x="5082010" y="3739325"/>
              <a:ext cx="25022" cy="15298"/>
            </a:xfrm>
            <a:custGeom>
              <a:rect b="b" l="l" r="r" t="t"/>
              <a:pathLst>
                <a:path extrusionOk="0" h="656" w="1073">
                  <a:moveTo>
                    <a:pt x="1" y="0"/>
                  </a:moveTo>
                  <a:lnTo>
                    <a:pt x="1" y="655"/>
                  </a:lnTo>
                  <a:lnTo>
                    <a:pt x="1072" y="655"/>
                  </a:lnTo>
                  <a:lnTo>
                    <a:pt x="1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1"/>
            <p:cNvSpPr/>
            <p:nvPr/>
          </p:nvSpPr>
          <p:spPr>
            <a:xfrm>
              <a:off x="5081194" y="3738486"/>
              <a:ext cx="26678" cy="16954"/>
            </a:xfrm>
            <a:custGeom>
              <a:rect b="b" l="l" r="r" t="t"/>
              <a:pathLst>
                <a:path extrusionOk="0" h="727" w="1144">
                  <a:moveTo>
                    <a:pt x="1060" y="72"/>
                  </a:moveTo>
                  <a:lnTo>
                    <a:pt x="1060" y="655"/>
                  </a:lnTo>
                  <a:lnTo>
                    <a:pt x="71" y="655"/>
                  </a:lnTo>
                  <a:lnTo>
                    <a:pt x="71" y="72"/>
                  </a:lnTo>
                  <a:close/>
                  <a:moveTo>
                    <a:pt x="36" y="1"/>
                  </a:moveTo>
                  <a:cubicBezTo>
                    <a:pt x="12" y="1"/>
                    <a:pt x="0" y="24"/>
                    <a:pt x="0" y="36"/>
                  </a:cubicBezTo>
                  <a:lnTo>
                    <a:pt x="0" y="691"/>
                  </a:lnTo>
                  <a:cubicBezTo>
                    <a:pt x="0" y="703"/>
                    <a:pt x="12" y="727"/>
                    <a:pt x="36" y="727"/>
                  </a:cubicBezTo>
                  <a:lnTo>
                    <a:pt x="1107" y="727"/>
                  </a:lnTo>
                  <a:cubicBezTo>
                    <a:pt x="1131" y="727"/>
                    <a:pt x="1143" y="715"/>
                    <a:pt x="1143" y="691"/>
                  </a:cubicBezTo>
                  <a:lnTo>
                    <a:pt x="1143" y="36"/>
                  </a:lnTo>
                  <a:cubicBezTo>
                    <a:pt x="1143" y="24"/>
                    <a:pt x="1131" y="1"/>
                    <a:pt x="1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1"/>
            <p:cNvSpPr/>
            <p:nvPr/>
          </p:nvSpPr>
          <p:spPr>
            <a:xfrm>
              <a:off x="5606495" y="2025931"/>
              <a:ext cx="120261" cy="18353"/>
            </a:xfrm>
            <a:custGeom>
              <a:rect b="b" l="l" r="r" t="t"/>
              <a:pathLst>
                <a:path extrusionOk="0" h="787" w="5157">
                  <a:moveTo>
                    <a:pt x="1" y="1"/>
                  </a:moveTo>
                  <a:lnTo>
                    <a:pt x="1" y="787"/>
                  </a:lnTo>
                  <a:lnTo>
                    <a:pt x="5156" y="787"/>
                  </a:lnTo>
                  <a:lnTo>
                    <a:pt x="5156" y="1"/>
                  </a:lnTo>
                  <a:close/>
                </a:path>
              </a:pathLst>
            </a:custGeom>
            <a:solidFill>
              <a:srgbClr val="859C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
            <p:cNvSpPr/>
            <p:nvPr/>
          </p:nvSpPr>
          <p:spPr>
            <a:xfrm>
              <a:off x="6322832" y="3774025"/>
              <a:ext cx="24743" cy="38618"/>
            </a:xfrm>
            <a:custGeom>
              <a:rect b="b" l="l" r="r" t="t"/>
              <a:pathLst>
                <a:path extrusionOk="0" h="1656" w="1061">
                  <a:moveTo>
                    <a:pt x="1060" y="1"/>
                  </a:moveTo>
                  <a:lnTo>
                    <a:pt x="1" y="548"/>
                  </a:lnTo>
                  <a:lnTo>
                    <a:pt x="1" y="1656"/>
                  </a:lnTo>
                  <a:lnTo>
                    <a:pt x="1060" y="1108"/>
                  </a:lnTo>
                  <a:lnTo>
                    <a:pt x="106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1"/>
            <p:cNvSpPr/>
            <p:nvPr/>
          </p:nvSpPr>
          <p:spPr>
            <a:xfrm>
              <a:off x="6322016" y="3773395"/>
              <a:ext cx="26398" cy="40367"/>
            </a:xfrm>
            <a:custGeom>
              <a:rect b="b" l="l" r="r" t="t"/>
              <a:pathLst>
                <a:path extrusionOk="0" h="1731" w="1132">
                  <a:moveTo>
                    <a:pt x="1060" y="87"/>
                  </a:moveTo>
                  <a:lnTo>
                    <a:pt x="1060" y="1111"/>
                  </a:lnTo>
                  <a:lnTo>
                    <a:pt x="72" y="1623"/>
                  </a:lnTo>
                  <a:lnTo>
                    <a:pt x="72" y="611"/>
                  </a:lnTo>
                  <a:lnTo>
                    <a:pt x="1060" y="87"/>
                  </a:lnTo>
                  <a:close/>
                  <a:moveTo>
                    <a:pt x="1097" y="1"/>
                  </a:moveTo>
                  <a:cubicBezTo>
                    <a:pt x="1092" y="1"/>
                    <a:pt x="1088" y="2"/>
                    <a:pt x="1084" y="4"/>
                  </a:cubicBezTo>
                  <a:lnTo>
                    <a:pt x="24" y="551"/>
                  </a:lnTo>
                  <a:cubicBezTo>
                    <a:pt x="12" y="563"/>
                    <a:pt x="0" y="575"/>
                    <a:pt x="0" y="587"/>
                  </a:cubicBezTo>
                  <a:lnTo>
                    <a:pt x="0" y="1694"/>
                  </a:lnTo>
                  <a:cubicBezTo>
                    <a:pt x="0" y="1706"/>
                    <a:pt x="12" y="1718"/>
                    <a:pt x="24" y="1730"/>
                  </a:cubicBezTo>
                  <a:lnTo>
                    <a:pt x="36" y="1730"/>
                  </a:lnTo>
                  <a:cubicBezTo>
                    <a:pt x="48" y="1718"/>
                    <a:pt x="48" y="1718"/>
                    <a:pt x="60" y="1706"/>
                  </a:cubicBezTo>
                  <a:lnTo>
                    <a:pt x="1107" y="1159"/>
                  </a:lnTo>
                  <a:cubicBezTo>
                    <a:pt x="1119" y="1159"/>
                    <a:pt x="1131" y="1147"/>
                    <a:pt x="1131" y="1135"/>
                  </a:cubicBezTo>
                  <a:lnTo>
                    <a:pt x="1131" y="39"/>
                  </a:lnTo>
                  <a:cubicBezTo>
                    <a:pt x="1131" y="20"/>
                    <a:pt x="1115" y="1"/>
                    <a:pt x="10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1"/>
            <p:cNvSpPr/>
            <p:nvPr/>
          </p:nvSpPr>
          <p:spPr>
            <a:xfrm>
              <a:off x="6322832" y="3799840"/>
              <a:ext cx="24743" cy="19472"/>
            </a:xfrm>
            <a:custGeom>
              <a:rect b="b" l="l" r="r" t="t"/>
              <a:pathLst>
                <a:path extrusionOk="0" h="835" w="1061">
                  <a:moveTo>
                    <a:pt x="1060" y="1"/>
                  </a:moveTo>
                  <a:lnTo>
                    <a:pt x="1" y="549"/>
                  </a:lnTo>
                  <a:lnTo>
                    <a:pt x="1" y="834"/>
                  </a:lnTo>
                  <a:lnTo>
                    <a:pt x="1060" y="834"/>
                  </a:lnTo>
                  <a:lnTo>
                    <a:pt x="1060"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6322016" y="3798907"/>
              <a:ext cx="26398" cy="21221"/>
            </a:xfrm>
            <a:custGeom>
              <a:rect b="b" l="l" r="r" t="t"/>
              <a:pathLst>
                <a:path extrusionOk="0" h="910" w="1132">
                  <a:moveTo>
                    <a:pt x="1060" y="88"/>
                  </a:moveTo>
                  <a:lnTo>
                    <a:pt x="1060" y="839"/>
                  </a:lnTo>
                  <a:lnTo>
                    <a:pt x="72" y="839"/>
                  </a:lnTo>
                  <a:lnTo>
                    <a:pt x="72" y="600"/>
                  </a:lnTo>
                  <a:lnTo>
                    <a:pt x="1060" y="88"/>
                  </a:lnTo>
                  <a:close/>
                  <a:moveTo>
                    <a:pt x="1101" y="1"/>
                  </a:moveTo>
                  <a:cubicBezTo>
                    <a:pt x="1095" y="1"/>
                    <a:pt x="1089" y="2"/>
                    <a:pt x="1084" y="5"/>
                  </a:cubicBezTo>
                  <a:lnTo>
                    <a:pt x="24" y="553"/>
                  </a:lnTo>
                  <a:cubicBezTo>
                    <a:pt x="12" y="565"/>
                    <a:pt x="0" y="577"/>
                    <a:pt x="0" y="589"/>
                  </a:cubicBezTo>
                  <a:lnTo>
                    <a:pt x="0" y="874"/>
                  </a:lnTo>
                  <a:cubicBezTo>
                    <a:pt x="0" y="898"/>
                    <a:pt x="12" y="910"/>
                    <a:pt x="36" y="910"/>
                  </a:cubicBezTo>
                  <a:lnTo>
                    <a:pt x="1095" y="910"/>
                  </a:lnTo>
                  <a:cubicBezTo>
                    <a:pt x="1119" y="910"/>
                    <a:pt x="1131" y="898"/>
                    <a:pt x="1131" y="874"/>
                  </a:cubicBezTo>
                  <a:lnTo>
                    <a:pt x="1131" y="41"/>
                  </a:lnTo>
                  <a:cubicBezTo>
                    <a:pt x="1131" y="14"/>
                    <a:pt x="1118" y="1"/>
                    <a:pt x="1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6328662" y="3797624"/>
              <a:ext cx="4198" cy="5014"/>
            </a:xfrm>
            <a:custGeom>
              <a:rect b="b" l="l" r="r" t="t"/>
              <a:pathLst>
                <a:path extrusionOk="0" h="215" w="180">
                  <a:moveTo>
                    <a:pt x="96" y="1"/>
                  </a:moveTo>
                  <a:cubicBezTo>
                    <a:pt x="48" y="1"/>
                    <a:pt x="1" y="48"/>
                    <a:pt x="1" y="108"/>
                  </a:cubicBezTo>
                  <a:cubicBezTo>
                    <a:pt x="1" y="167"/>
                    <a:pt x="48" y="215"/>
                    <a:pt x="96" y="215"/>
                  </a:cubicBezTo>
                  <a:cubicBezTo>
                    <a:pt x="144" y="215"/>
                    <a:pt x="179" y="167"/>
                    <a:pt x="179" y="108"/>
                  </a:cubicBezTo>
                  <a:cubicBezTo>
                    <a:pt x="179" y="48"/>
                    <a:pt x="144" y="1"/>
                    <a:pt x="96"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6325747" y="3796622"/>
              <a:ext cx="8232" cy="6926"/>
            </a:xfrm>
            <a:custGeom>
              <a:rect b="b" l="l" r="r" t="t"/>
              <a:pathLst>
                <a:path extrusionOk="0" h="297" w="353">
                  <a:moveTo>
                    <a:pt x="221" y="91"/>
                  </a:moveTo>
                  <a:cubicBezTo>
                    <a:pt x="245" y="91"/>
                    <a:pt x="269" y="115"/>
                    <a:pt x="269" y="151"/>
                  </a:cubicBezTo>
                  <a:cubicBezTo>
                    <a:pt x="269" y="186"/>
                    <a:pt x="245" y="222"/>
                    <a:pt x="221" y="222"/>
                  </a:cubicBezTo>
                  <a:cubicBezTo>
                    <a:pt x="197" y="222"/>
                    <a:pt x="173" y="186"/>
                    <a:pt x="173" y="151"/>
                  </a:cubicBezTo>
                  <a:cubicBezTo>
                    <a:pt x="173" y="115"/>
                    <a:pt x="197" y="91"/>
                    <a:pt x="221" y="91"/>
                  </a:cubicBezTo>
                  <a:close/>
                  <a:moveTo>
                    <a:pt x="195" y="1"/>
                  </a:moveTo>
                  <a:cubicBezTo>
                    <a:pt x="154" y="1"/>
                    <a:pt x="112" y="18"/>
                    <a:pt x="78" y="55"/>
                  </a:cubicBezTo>
                  <a:cubicBezTo>
                    <a:pt x="1" y="155"/>
                    <a:pt x="67" y="296"/>
                    <a:pt x="192" y="296"/>
                  </a:cubicBezTo>
                  <a:cubicBezTo>
                    <a:pt x="201" y="296"/>
                    <a:pt x="211" y="295"/>
                    <a:pt x="221" y="294"/>
                  </a:cubicBezTo>
                  <a:cubicBezTo>
                    <a:pt x="293" y="294"/>
                    <a:pt x="352" y="222"/>
                    <a:pt x="340" y="151"/>
                  </a:cubicBezTo>
                  <a:cubicBezTo>
                    <a:pt x="340" y="58"/>
                    <a:pt x="270" y="1"/>
                    <a:pt x="1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1"/>
            <p:cNvSpPr/>
            <p:nvPr/>
          </p:nvSpPr>
          <p:spPr>
            <a:xfrm>
              <a:off x="6337827" y="3794570"/>
              <a:ext cx="4198" cy="5014"/>
            </a:xfrm>
            <a:custGeom>
              <a:rect b="b" l="l" r="r" t="t"/>
              <a:pathLst>
                <a:path extrusionOk="0" h="215" w="180">
                  <a:moveTo>
                    <a:pt x="96" y="1"/>
                  </a:moveTo>
                  <a:cubicBezTo>
                    <a:pt x="48" y="1"/>
                    <a:pt x="1" y="48"/>
                    <a:pt x="1" y="108"/>
                  </a:cubicBezTo>
                  <a:cubicBezTo>
                    <a:pt x="1" y="167"/>
                    <a:pt x="48" y="215"/>
                    <a:pt x="96" y="215"/>
                  </a:cubicBezTo>
                  <a:cubicBezTo>
                    <a:pt x="144" y="215"/>
                    <a:pt x="179" y="167"/>
                    <a:pt x="179" y="108"/>
                  </a:cubicBezTo>
                  <a:cubicBezTo>
                    <a:pt x="179" y="48"/>
                    <a:pt x="144" y="1"/>
                    <a:pt x="96"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1"/>
            <p:cNvSpPr/>
            <p:nvPr/>
          </p:nvSpPr>
          <p:spPr>
            <a:xfrm>
              <a:off x="6334912" y="3793474"/>
              <a:ext cx="8209" cy="6996"/>
            </a:xfrm>
            <a:custGeom>
              <a:rect b="b" l="l" r="r" t="t"/>
              <a:pathLst>
                <a:path extrusionOk="0" h="300" w="352">
                  <a:moveTo>
                    <a:pt x="221" y="83"/>
                  </a:moveTo>
                  <a:cubicBezTo>
                    <a:pt x="245" y="83"/>
                    <a:pt x="269" y="119"/>
                    <a:pt x="269" y="155"/>
                  </a:cubicBezTo>
                  <a:cubicBezTo>
                    <a:pt x="269" y="190"/>
                    <a:pt x="245" y="226"/>
                    <a:pt x="221" y="226"/>
                  </a:cubicBezTo>
                  <a:cubicBezTo>
                    <a:pt x="185" y="226"/>
                    <a:pt x="161" y="190"/>
                    <a:pt x="161" y="155"/>
                  </a:cubicBezTo>
                  <a:cubicBezTo>
                    <a:pt x="161" y="119"/>
                    <a:pt x="185" y="83"/>
                    <a:pt x="221" y="83"/>
                  </a:cubicBezTo>
                  <a:close/>
                  <a:moveTo>
                    <a:pt x="190" y="1"/>
                  </a:moveTo>
                  <a:cubicBezTo>
                    <a:pt x="151" y="1"/>
                    <a:pt x="110" y="15"/>
                    <a:pt x="78" y="48"/>
                  </a:cubicBezTo>
                  <a:cubicBezTo>
                    <a:pt x="0" y="148"/>
                    <a:pt x="68" y="300"/>
                    <a:pt x="194" y="300"/>
                  </a:cubicBezTo>
                  <a:cubicBezTo>
                    <a:pt x="203" y="300"/>
                    <a:pt x="212" y="299"/>
                    <a:pt x="221" y="298"/>
                  </a:cubicBezTo>
                  <a:cubicBezTo>
                    <a:pt x="292" y="286"/>
                    <a:pt x="352" y="226"/>
                    <a:pt x="340" y="143"/>
                  </a:cubicBezTo>
                  <a:cubicBezTo>
                    <a:pt x="340" y="56"/>
                    <a:pt x="267" y="1"/>
                    <a:pt x="1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6328383" y="3788740"/>
              <a:ext cx="4198" cy="5014"/>
            </a:xfrm>
            <a:custGeom>
              <a:rect b="b" l="l" r="r" t="t"/>
              <a:pathLst>
                <a:path extrusionOk="0" h="215" w="180">
                  <a:moveTo>
                    <a:pt x="84" y="1"/>
                  </a:moveTo>
                  <a:cubicBezTo>
                    <a:pt x="37" y="1"/>
                    <a:pt x="1" y="48"/>
                    <a:pt x="1" y="108"/>
                  </a:cubicBezTo>
                  <a:cubicBezTo>
                    <a:pt x="1" y="167"/>
                    <a:pt x="37" y="215"/>
                    <a:pt x="84" y="215"/>
                  </a:cubicBezTo>
                  <a:cubicBezTo>
                    <a:pt x="132" y="215"/>
                    <a:pt x="180" y="167"/>
                    <a:pt x="180" y="108"/>
                  </a:cubicBezTo>
                  <a:cubicBezTo>
                    <a:pt x="180" y="48"/>
                    <a:pt x="132" y="1"/>
                    <a:pt x="84"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6325211" y="3787737"/>
              <a:ext cx="8488" cy="6903"/>
            </a:xfrm>
            <a:custGeom>
              <a:rect b="b" l="l" r="r" t="t"/>
              <a:pathLst>
                <a:path extrusionOk="0" h="296" w="364">
                  <a:moveTo>
                    <a:pt x="220" y="79"/>
                  </a:moveTo>
                  <a:cubicBezTo>
                    <a:pt x="256" y="79"/>
                    <a:pt x="280" y="115"/>
                    <a:pt x="280" y="151"/>
                  </a:cubicBezTo>
                  <a:cubicBezTo>
                    <a:pt x="280" y="186"/>
                    <a:pt x="256" y="222"/>
                    <a:pt x="220" y="222"/>
                  </a:cubicBezTo>
                  <a:cubicBezTo>
                    <a:pt x="196" y="222"/>
                    <a:pt x="173" y="186"/>
                    <a:pt x="173" y="151"/>
                  </a:cubicBezTo>
                  <a:cubicBezTo>
                    <a:pt x="173" y="115"/>
                    <a:pt x="196" y="79"/>
                    <a:pt x="220" y="79"/>
                  </a:cubicBezTo>
                  <a:close/>
                  <a:moveTo>
                    <a:pt x="201" y="1"/>
                  </a:moveTo>
                  <a:cubicBezTo>
                    <a:pt x="160" y="1"/>
                    <a:pt x="119" y="18"/>
                    <a:pt x="89" y="55"/>
                  </a:cubicBezTo>
                  <a:cubicBezTo>
                    <a:pt x="0" y="145"/>
                    <a:pt x="78" y="296"/>
                    <a:pt x="195" y="296"/>
                  </a:cubicBezTo>
                  <a:cubicBezTo>
                    <a:pt x="203" y="296"/>
                    <a:pt x="212" y="295"/>
                    <a:pt x="220" y="294"/>
                  </a:cubicBezTo>
                  <a:cubicBezTo>
                    <a:pt x="304" y="294"/>
                    <a:pt x="363" y="222"/>
                    <a:pt x="351" y="151"/>
                  </a:cubicBezTo>
                  <a:cubicBezTo>
                    <a:pt x="351" y="58"/>
                    <a:pt x="276" y="1"/>
                    <a:pt x="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6337547" y="3785685"/>
              <a:ext cx="4198" cy="5014"/>
            </a:xfrm>
            <a:custGeom>
              <a:rect b="b" l="l" r="r" t="t"/>
              <a:pathLst>
                <a:path extrusionOk="0" h="215" w="180">
                  <a:moveTo>
                    <a:pt x="84" y="1"/>
                  </a:moveTo>
                  <a:cubicBezTo>
                    <a:pt x="37" y="1"/>
                    <a:pt x="1" y="48"/>
                    <a:pt x="1" y="108"/>
                  </a:cubicBezTo>
                  <a:cubicBezTo>
                    <a:pt x="1" y="167"/>
                    <a:pt x="37" y="215"/>
                    <a:pt x="84" y="215"/>
                  </a:cubicBezTo>
                  <a:cubicBezTo>
                    <a:pt x="132" y="215"/>
                    <a:pt x="179" y="167"/>
                    <a:pt x="179" y="108"/>
                  </a:cubicBezTo>
                  <a:cubicBezTo>
                    <a:pt x="179" y="48"/>
                    <a:pt x="132" y="1"/>
                    <a:pt x="84"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1"/>
            <p:cNvSpPr/>
            <p:nvPr/>
          </p:nvSpPr>
          <p:spPr>
            <a:xfrm>
              <a:off x="6334306" y="3784472"/>
              <a:ext cx="8279" cy="7089"/>
            </a:xfrm>
            <a:custGeom>
              <a:rect b="b" l="l" r="r" t="t"/>
              <a:pathLst>
                <a:path extrusionOk="0" h="304" w="355">
                  <a:moveTo>
                    <a:pt x="223" y="88"/>
                  </a:moveTo>
                  <a:cubicBezTo>
                    <a:pt x="259" y="88"/>
                    <a:pt x="271" y="124"/>
                    <a:pt x="271" y="160"/>
                  </a:cubicBezTo>
                  <a:cubicBezTo>
                    <a:pt x="271" y="195"/>
                    <a:pt x="247" y="231"/>
                    <a:pt x="223" y="231"/>
                  </a:cubicBezTo>
                  <a:cubicBezTo>
                    <a:pt x="199" y="231"/>
                    <a:pt x="176" y="195"/>
                    <a:pt x="176" y="160"/>
                  </a:cubicBezTo>
                  <a:cubicBezTo>
                    <a:pt x="176" y="124"/>
                    <a:pt x="199" y="88"/>
                    <a:pt x="223" y="88"/>
                  </a:cubicBezTo>
                  <a:close/>
                  <a:moveTo>
                    <a:pt x="196" y="1"/>
                  </a:moveTo>
                  <a:cubicBezTo>
                    <a:pt x="158" y="1"/>
                    <a:pt x="120" y="16"/>
                    <a:pt x="92" y="53"/>
                  </a:cubicBezTo>
                  <a:cubicBezTo>
                    <a:pt x="0" y="156"/>
                    <a:pt x="85" y="303"/>
                    <a:pt x="209" y="303"/>
                  </a:cubicBezTo>
                  <a:cubicBezTo>
                    <a:pt x="214" y="303"/>
                    <a:pt x="218" y="303"/>
                    <a:pt x="223" y="303"/>
                  </a:cubicBezTo>
                  <a:cubicBezTo>
                    <a:pt x="295" y="291"/>
                    <a:pt x="354" y="231"/>
                    <a:pt x="354" y="148"/>
                  </a:cubicBezTo>
                  <a:cubicBezTo>
                    <a:pt x="346" y="61"/>
                    <a:pt x="271" y="1"/>
                    <a:pt x="1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1"/>
            <p:cNvSpPr/>
            <p:nvPr/>
          </p:nvSpPr>
          <p:spPr>
            <a:xfrm>
              <a:off x="5050645" y="1951821"/>
              <a:ext cx="126628" cy="18609"/>
            </a:xfrm>
            <a:custGeom>
              <a:rect b="b" l="l" r="r" t="t"/>
              <a:pathLst>
                <a:path extrusionOk="0" h="798" w="5430">
                  <a:moveTo>
                    <a:pt x="0" y="0"/>
                  </a:moveTo>
                  <a:lnTo>
                    <a:pt x="155" y="798"/>
                  </a:lnTo>
                  <a:lnTo>
                    <a:pt x="5287" y="798"/>
                  </a:lnTo>
                  <a:lnTo>
                    <a:pt x="5430"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1"/>
            <p:cNvSpPr/>
            <p:nvPr/>
          </p:nvSpPr>
          <p:spPr>
            <a:xfrm>
              <a:off x="5049806" y="1950982"/>
              <a:ext cx="128307" cy="20288"/>
            </a:xfrm>
            <a:custGeom>
              <a:rect b="b" l="l" r="r" t="t"/>
              <a:pathLst>
                <a:path extrusionOk="0" h="870" w="5502">
                  <a:moveTo>
                    <a:pt x="5430" y="72"/>
                  </a:moveTo>
                  <a:lnTo>
                    <a:pt x="5287" y="786"/>
                  </a:lnTo>
                  <a:lnTo>
                    <a:pt x="215" y="786"/>
                  </a:lnTo>
                  <a:lnTo>
                    <a:pt x="96" y="72"/>
                  </a:lnTo>
                  <a:close/>
                  <a:moveTo>
                    <a:pt x="36" y="0"/>
                  </a:moveTo>
                  <a:cubicBezTo>
                    <a:pt x="24" y="0"/>
                    <a:pt x="13" y="0"/>
                    <a:pt x="1" y="12"/>
                  </a:cubicBezTo>
                  <a:cubicBezTo>
                    <a:pt x="1" y="12"/>
                    <a:pt x="1" y="24"/>
                    <a:pt x="1" y="36"/>
                  </a:cubicBezTo>
                  <a:lnTo>
                    <a:pt x="155" y="834"/>
                  </a:lnTo>
                  <a:cubicBezTo>
                    <a:pt x="155" y="858"/>
                    <a:pt x="167" y="869"/>
                    <a:pt x="191" y="869"/>
                  </a:cubicBezTo>
                  <a:lnTo>
                    <a:pt x="5323" y="869"/>
                  </a:lnTo>
                  <a:cubicBezTo>
                    <a:pt x="5335" y="858"/>
                    <a:pt x="5347" y="846"/>
                    <a:pt x="5347" y="834"/>
                  </a:cubicBezTo>
                  <a:lnTo>
                    <a:pt x="5501" y="36"/>
                  </a:lnTo>
                  <a:cubicBezTo>
                    <a:pt x="5501" y="24"/>
                    <a:pt x="5501" y="12"/>
                    <a:pt x="5489" y="12"/>
                  </a:cubicBezTo>
                  <a:cubicBezTo>
                    <a:pt x="5478" y="0"/>
                    <a:pt x="5478" y="0"/>
                    <a:pt x="54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5039825" y="1866564"/>
              <a:ext cx="124949" cy="18633"/>
            </a:xfrm>
            <a:custGeom>
              <a:rect b="b" l="l" r="r" t="t"/>
              <a:pathLst>
                <a:path extrusionOk="0" h="799" w="5358">
                  <a:moveTo>
                    <a:pt x="0" y="1"/>
                  </a:moveTo>
                  <a:lnTo>
                    <a:pt x="155" y="799"/>
                  </a:lnTo>
                  <a:lnTo>
                    <a:pt x="5215" y="799"/>
                  </a:lnTo>
                  <a:lnTo>
                    <a:pt x="5358" y="1"/>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1"/>
            <p:cNvSpPr/>
            <p:nvPr/>
          </p:nvSpPr>
          <p:spPr>
            <a:xfrm>
              <a:off x="5038985" y="1865748"/>
              <a:ext cx="126348" cy="20288"/>
            </a:xfrm>
            <a:custGeom>
              <a:rect b="b" l="l" r="r" t="t"/>
              <a:pathLst>
                <a:path extrusionOk="0" h="870" w="5418">
                  <a:moveTo>
                    <a:pt x="5358" y="72"/>
                  </a:moveTo>
                  <a:lnTo>
                    <a:pt x="5215" y="798"/>
                  </a:lnTo>
                  <a:lnTo>
                    <a:pt x="215" y="798"/>
                  </a:lnTo>
                  <a:lnTo>
                    <a:pt x="84" y="72"/>
                  </a:lnTo>
                  <a:close/>
                  <a:moveTo>
                    <a:pt x="36" y="0"/>
                  </a:moveTo>
                  <a:cubicBezTo>
                    <a:pt x="24" y="0"/>
                    <a:pt x="12" y="12"/>
                    <a:pt x="0" y="12"/>
                  </a:cubicBezTo>
                  <a:cubicBezTo>
                    <a:pt x="0" y="24"/>
                    <a:pt x="0" y="36"/>
                    <a:pt x="0" y="48"/>
                  </a:cubicBezTo>
                  <a:lnTo>
                    <a:pt x="155" y="845"/>
                  </a:lnTo>
                  <a:cubicBezTo>
                    <a:pt x="155" y="857"/>
                    <a:pt x="167" y="869"/>
                    <a:pt x="191" y="869"/>
                  </a:cubicBezTo>
                  <a:lnTo>
                    <a:pt x="5251" y="869"/>
                  </a:lnTo>
                  <a:cubicBezTo>
                    <a:pt x="5263" y="869"/>
                    <a:pt x="5263" y="857"/>
                    <a:pt x="5275" y="845"/>
                  </a:cubicBezTo>
                  <a:lnTo>
                    <a:pt x="5418" y="48"/>
                  </a:lnTo>
                  <a:cubicBezTo>
                    <a:pt x="5418" y="36"/>
                    <a:pt x="5418" y="24"/>
                    <a:pt x="5418" y="12"/>
                  </a:cubicBezTo>
                  <a:cubicBezTo>
                    <a:pt x="5406" y="12"/>
                    <a:pt x="5406" y="0"/>
                    <a:pt x="53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1"/>
            <p:cNvSpPr/>
            <p:nvPr/>
          </p:nvSpPr>
          <p:spPr>
            <a:xfrm>
              <a:off x="5045655" y="1915489"/>
              <a:ext cx="139127" cy="45194"/>
            </a:xfrm>
            <a:custGeom>
              <a:rect b="b" l="l" r="r" t="t"/>
              <a:pathLst>
                <a:path extrusionOk="0" h="1938" w="5966">
                  <a:moveTo>
                    <a:pt x="1501" y="0"/>
                  </a:moveTo>
                  <a:cubicBezTo>
                    <a:pt x="1409" y="0"/>
                    <a:pt x="1315" y="33"/>
                    <a:pt x="1238" y="105"/>
                  </a:cubicBezTo>
                  <a:cubicBezTo>
                    <a:pt x="1216" y="102"/>
                    <a:pt x="1195" y="100"/>
                    <a:pt x="1173" y="100"/>
                  </a:cubicBezTo>
                  <a:cubicBezTo>
                    <a:pt x="972" y="100"/>
                    <a:pt x="794" y="245"/>
                    <a:pt x="762" y="439"/>
                  </a:cubicBezTo>
                  <a:lnTo>
                    <a:pt x="726" y="439"/>
                  </a:lnTo>
                  <a:cubicBezTo>
                    <a:pt x="512" y="439"/>
                    <a:pt x="333" y="617"/>
                    <a:pt x="345" y="832"/>
                  </a:cubicBezTo>
                  <a:cubicBezTo>
                    <a:pt x="333" y="832"/>
                    <a:pt x="333" y="844"/>
                    <a:pt x="345" y="856"/>
                  </a:cubicBezTo>
                  <a:cubicBezTo>
                    <a:pt x="0" y="975"/>
                    <a:pt x="12" y="1475"/>
                    <a:pt x="357" y="1570"/>
                  </a:cubicBezTo>
                  <a:cubicBezTo>
                    <a:pt x="427" y="1811"/>
                    <a:pt x="636" y="1938"/>
                    <a:pt x="845" y="1938"/>
                  </a:cubicBezTo>
                  <a:cubicBezTo>
                    <a:pt x="1027" y="1938"/>
                    <a:pt x="1209" y="1841"/>
                    <a:pt x="1298" y="1641"/>
                  </a:cubicBezTo>
                  <a:lnTo>
                    <a:pt x="1334" y="1641"/>
                  </a:lnTo>
                  <a:cubicBezTo>
                    <a:pt x="1428" y="1557"/>
                    <a:pt x="1541" y="1517"/>
                    <a:pt x="1654" y="1517"/>
                  </a:cubicBezTo>
                  <a:cubicBezTo>
                    <a:pt x="1796" y="1517"/>
                    <a:pt x="1936" y="1581"/>
                    <a:pt x="2036" y="1701"/>
                  </a:cubicBezTo>
                  <a:cubicBezTo>
                    <a:pt x="2107" y="1666"/>
                    <a:pt x="2182" y="1648"/>
                    <a:pt x="2257" y="1648"/>
                  </a:cubicBezTo>
                  <a:cubicBezTo>
                    <a:pt x="2410" y="1648"/>
                    <a:pt x="2559" y="1720"/>
                    <a:pt x="2655" y="1856"/>
                  </a:cubicBezTo>
                  <a:cubicBezTo>
                    <a:pt x="2798" y="1856"/>
                    <a:pt x="2929" y="1784"/>
                    <a:pt x="3024" y="1677"/>
                  </a:cubicBezTo>
                  <a:cubicBezTo>
                    <a:pt x="3060" y="1689"/>
                    <a:pt x="3108" y="1701"/>
                    <a:pt x="3143" y="1701"/>
                  </a:cubicBezTo>
                  <a:cubicBezTo>
                    <a:pt x="3222" y="1589"/>
                    <a:pt x="3342" y="1535"/>
                    <a:pt x="3461" y="1535"/>
                  </a:cubicBezTo>
                  <a:cubicBezTo>
                    <a:pt x="3596" y="1535"/>
                    <a:pt x="3729" y="1604"/>
                    <a:pt x="3798" y="1737"/>
                  </a:cubicBezTo>
                  <a:cubicBezTo>
                    <a:pt x="3876" y="1606"/>
                    <a:pt x="4009" y="1540"/>
                    <a:pt x="4142" y="1540"/>
                  </a:cubicBezTo>
                  <a:cubicBezTo>
                    <a:pt x="4274" y="1540"/>
                    <a:pt x="4405" y="1606"/>
                    <a:pt x="4477" y="1737"/>
                  </a:cubicBezTo>
                  <a:cubicBezTo>
                    <a:pt x="4552" y="1671"/>
                    <a:pt x="4645" y="1640"/>
                    <a:pt x="4737" y="1640"/>
                  </a:cubicBezTo>
                  <a:cubicBezTo>
                    <a:pt x="4862" y="1640"/>
                    <a:pt x="4985" y="1698"/>
                    <a:pt x="5060" y="1808"/>
                  </a:cubicBezTo>
                  <a:cubicBezTo>
                    <a:pt x="5203" y="1808"/>
                    <a:pt x="5334" y="1725"/>
                    <a:pt x="5405" y="1594"/>
                  </a:cubicBezTo>
                  <a:cubicBezTo>
                    <a:pt x="5441" y="1618"/>
                    <a:pt x="5489" y="1629"/>
                    <a:pt x="5536" y="1629"/>
                  </a:cubicBezTo>
                  <a:cubicBezTo>
                    <a:pt x="5882" y="1629"/>
                    <a:pt x="5965" y="1141"/>
                    <a:pt x="5644" y="1022"/>
                  </a:cubicBezTo>
                  <a:lnTo>
                    <a:pt x="5656" y="1010"/>
                  </a:lnTo>
                  <a:cubicBezTo>
                    <a:pt x="5679" y="963"/>
                    <a:pt x="5691" y="903"/>
                    <a:pt x="5691" y="856"/>
                  </a:cubicBezTo>
                  <a:cubicBezTo>
                    <a:pt x="5691" y="701"/>
                    <a:pt x="5596" y="570"/>
                    <a:pt x="5465" y="498"/>
                  </a:cubicBezTo>
                  <a:cubicBezTo>
                    <a:pt x="5453" y="332"/>
                    <a:pt x="5322" y="201"/>
                    <a:pt x="5155" y="201"/>
                  </a:cubicBezTo>
                  <a:cubicBezTo>
                    <a:pt x="5060" y="201"/>
                    <a:pt x="4977" y="248"/>
                    <a:pt x="4917" y="320"/>
                  </a:cubicBezTo>
                  <a:cubicBezTo>
                    <a:pt x="4826" y="211"/>
                    <a:pt x="4705" y="163"/>
                    <a:pt x="4586" y="163"/>
                  </a:cubicBezTo>
                  <a:cubicBezTo>
                    <a:pt x="4378" y="163"/>
                    <a:pt x="4174" y="311"/>
                    <a:pt x="4143" y="546"/>
                  </a:cubicBezTo>
                  <a:cubicBezTo>
                    <a:pt x="4067" y="475"/>
                    <a:pt x="3971" y="440"/>
                    <a:pt x="3876" y="440"/>
                  </a:cubicBezTo>
                  <a:cubicBezTo>
                    <a:pt x="3749" y="440"/>
                    <a:pt x="3623" y="502"/>
                    <a:pt x="3548" y="617"/>
                  </a:cubicBezTo>
                  <a:cubicBezTo>
                    <a:pt x="3477" y="510"/>
                    <a:pt x="3358" y="439"/>
                    <a:pt x="3227" y="439"/>
                  </a:cubicBezTo>
                  <a:cubicBezTo>
                    <a:pt x="3158" y="488"/>
                    <a:pt x="3080" y="510"/>
                    <a:pt x="3003" y="510"/>
                  </a:cubicBezTo>
                  <a:cubicBezTo>
                    <a:pt x="2892" y="510"/>
                    <a:pt x="2785" y="464"/>
                    <a:pt x="2715" y="379"/>
                  </a:cubicBezTo>
                  <a:cubicBezTo>
                    <a:pt x="2500" y="379"/>
                    <a:pt x="2322" y="546"/>
                    <a:pt x="2322" y="760"/>
                  </a:cubicBezTo>
                  <a:lnTo>
                    <a:pt x="2322" y="808"/>
                  </a:lnTo>
                  <a:cubicBezTo>
                    <a:pt x="2298" y="784"/>
                    <a:pt x="2274" y="772"/>
                    <a:pt x="2250" y="760"/>
                  </a:cubicBezTo>
                  <a:lnTo>
                    <a:pt x="2250" y="713"/>
                  </a:lnTo>
                  <a:cubicBezTo>
                    <a:pt x="2250" y="498"/>
                    <a:pt x="2084" y="332"/>
                    <a:pt x="1869" y="332"/>
                  </a:cubicBezTo>
                  <a:cubicBezTo>
                    <a:pt x="1854" y="127"/>
                    <a:pt x="1681" y="0"/>
                    <a:pt x="1501" y="0"/>
                  </a:cubicBez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1"/>
            <p:cNvSpPr/>
            <p:nvPr/>
          </p:nvSpPr>
          <p:spPr>
            <a:xfrm>
              <a:off x="5044815" y="1914603"/>
              <a:ext cx="141343" cy="46943"/>
            </a:xfrm>
            <a:custGeom>
              <a:rect b="b" l="l" r="r" t="t"/>
              <a:pathLst>
                <a:path extrusionOk="0" h="2013" w="6061">
                  <a:moveTo>
                    <a:pt x="1964" y="413"/>
                  </a:moveTo>
                  <a:cubicBezTo>
                    <a:pt x="1998" y="563"/>
                    <a:pt x="2107" y="658"/>
                    <a:pt x="2234" y="694"/>
                  </a:cubicBezTo>
                  <a:lnTo>
                    <a:pt x="2234" y="694"/>
                  </a:lnTo>
                  <a:cubicBezTo>
                    <a:pt x="2211" y="553"/>
                    <a:pt x="2102" y="441"/>
                    <a:pt x="1964" y="413"/>
                  </a:cubicBezTo>
                  <a:close/>
                  <a:moveTo>
                    <a:pt x="2730" y="448"/>
                  </a:moveTo>
                  <a:cubicBezTo>
                    <a:pt x="2584" y="452"/>
                    <a:pt x="2445" y="551"/>
                    <a:pt x="2405" y="706"/>
                  </a:cubicBezTo>
                  <a:lnTo>
                    <a:pt x="2405" y="706"/>
                  </a:lnTo>
                  <a:cubicBezTo>
                    <a:pt x="2543" y="689"/>
                    <a:pt x="2674" y="604"/>
                    <a:pt x="2730" y="448"/>
                  </a:cubicBezTo>
                  <a:close/>
                  <a:moveTo>
                    <a:pt x="2234" y="694"/>
                  </a:moveTo>
                  <a:cubicBezTo>
                    <a:pt x="2237" y="712"/>
                    <a:pt x="2239" y="731"/>
                    <a:pt x="2239" y="751"/>
                  </a:cubicBezTo>
                  <a:cubicBezTo>
                    <a:pt x="2239" y="763"/>
                    <a:pt x="2239" y="774"/>
                    <a:pt x="2239" y="786"/>
                  </a:cubicBezTo>
                  <a:lnTo>
                    <a:pt x="2239" y="798"/>
                  </a:lnTo>
                  <a:cubicBezTo>
                    <a:pt x="2239" y="810"/>
                    <a:pt x="2251" y="822"/>
                    <a:pt x="2263" y="834"/>
                  </a:cubicBezTo>
                  <a:cubicBezTo>
                    <a:pt x="2286" y="846"/>
                    <a:pt x="2310" y="858"/>
                    <a:pt x="2334" y="870"/>
                  </a:cubicBezTo>
                  <a:cubicBezTo>
                    <a:pt x="2340" y="876"/>
                    <a:pt x="2346" y="879"/>
                    <a:pt x="2352" y="879"/>
                  </a:cubicBezTo>
                  <a:cubicBezTo>
                    <a:pt x="2358" y="879"/>
                    <a:pt x="2364" y="876"/>
                    <a:pt x="2370" y="870"/>
                  </a:cubicBezTo>
                  <a:cubicBezTo>
                    <a:pt x="2382" y="870"/>
                    <a:pt x="2393" y="846"/>
                    <a:pt x="2393" y="834"/>
                  </a:cubicBezTo>
                  <a:lnTo>
                    <a:pt x="2393" y="822"/>
                  </a:lnTo>
                  <a:cubicBezTo>
                    <a:pt x="2393" y="822"/>
                    <a:pt x="2393" y="810"/>
                    <a:pt x="2393" y="798"/>
                  </a:cubicBezTo>
                  <a:cubicBezTo>
                    <a:pt x="2393" y="766"/>
                    <a:pt x="2398" y="735"/>
                    <a:pt x="2405" y="706"/>
                  </a:cubicBezTo>
                  <a:lnTo>
                    <a:pt x="2405" y="706"/>
                  </a:lnTo>
                  <a:cubicBezTo>
                    <a:pt x="2387" y="708"/>
                    <a:pt x="2369" y="709"/>
                    <a:pt x="2350" y="709"/>
                  </a:cubicBezTo>
                  <a:cubicBezTo>
                    <a:pt x="2311" y="709"/>
                    <a:pt x="2272" y="704"/>
                    <a:pt x="2234" y="694"/>
                  </a:cubicBezTo>
                  <a:close/>
                  <a:moveTo>
                    <a:pt x="3513" y="1525"/>
                  </a:moveTo>
                  <a:cubicBezTo>
                    <a:pt x="3501" y="1525"/>
                    <a:pt x="3489" y="1525"/>
                    <a:pt x="3477" y="1536"/>
                  </a:cubicBezTo>
                  <a:cubicBezTo>
                    <a:pt x="3444" y="1589"/>
                    <a:pt x="3397" y="1630"/>
                    <a:pt x="3341" y="1657"/>
                  </a:cubicBezTo>
                  <a:lnTo>
                    <a:pt x="3341" y="1657"/>
                  </a:lnTo>
                  <a:cubicBezTo>
                    <a:pt x="3393" y="1635"/>
                    <a:pt x="3448" y="1625"/>
                    <a:pt x="3502" y="1625"/>
                  </a:cubicBezTo>
                  <a:cubicBezTo>
                    <a:pt x="3545" y="1625"/>
                    <a:pt x="3588" y="1632"/>
                    <a:pt x="3630" y="1645"/>
                  </a:cubicBezTo>
                  <a:lnTo>
                    <a:pt x="3630" y="1645"/>
                  </a:lnTo>
                  <a:cubicBezTo>
                    <a:pt x="3597" y="1616"/>
                    <a:pt x="3569" y="1580"/>
                    <a:pt x="3548" y="1536"/>
                  </a:cubicBezTo>
                  <a:cubicBezTo>
                    <a:pt x="3536" y="1525"/>
                    <a:pt x="3525" y="1525"/>
                    <a:pt x="3513" y="1525"/>
                  </a:cubicBezTo>
                  <a:close/>
                  <a:moveTo>
                    <a:pt x="4185" y="1531"/>
                  </a:moveTo>
                  <a:cubicBezTo>
                    <a:pt x="4173" y="1531"/>
                    <a:pt x="4162" y="1536"/>
                    <a:pt x="4156" y="1548"/>
                  </a:cubicBezTo>
                  <a:cubicBezTo>
                    <a:pt x="4132" y="1593"/>
                    <a:pt x="4102" y="1629"/>
                    <a:pt x="4067" y="1657"/>
                  </a:cubicBezTo>
                  <a:lnTo>
                    <a:pt x="4067" y="1657"/>
                  </a:lnTo>
                  <a:cubicBezTo>
                    <a:pt x="4105" y="1646"/>
                    <a:pt x="4145" y="1641"/>
                    <a:pt x="4185" y="1641"/>
                  </a:cubicBezTo>
                  <a:cubicBezTo>
                    <a:pt x="4227" y="1641"/>
                    <a:pt x="4268" y="1647"/>
                    <a:pt x="4308" y="1658"/>
                  </a:cubicBezTo>
                  <a:lnTo>
                    <a:pt x="4308" y="1658"/>
                  </a:lnTo>
                  <a:cubicBezTo>
                    <a:pt x="4271" y="1630"/>
                    <a:pt x="4239" y="1593"/>
                    <a:pt x="4215" y="1548"/>
                  </a:cubicBezTo>
                  <a:cubicBezTo>
                    <a:pt x="4209" y="1536"/>
                    <a:pt x="4197" y="1531"/>
                    <a:pt x="4185" y="1531"/>
                  </a:cubicBezTo>
                  <a:close/>
                  <a:moveTo>
                    <a:pt x="3341" y="1657"/>
                  </a:moveTo>
                  <a:cubicBezTo>
                    <a:pt x="3336" y="1660"/>
                    <a:pt x="3330" y="1662"/>
                    <a:pt x="3324" y="1665"/>
                  </a:cubicBezTo>
                  <a:lnTo>
                    <a:pt x="3324" y="1665"/>
                  </a:lnTo>
                  <a:cubicBezTo>
                    <a:pt x="3330" y="1663"/>
                    <a:pt x="3336" y="1660"/>
                    <a:pt x="3341" y="1657"/>
                  </a:cubicBezTo>
                  <a:close/>
                  <a:moveTo>
                    <a:pt x="3630" y="1645"/>
                  </a:moveTo>
                  <a:lnTo>
                    <a:pt x="3630" y="1645"/>
                  </a:lnTo>
                  <a:cubicBezTo>
                    <a:pt x="3668" y="1679"/>
                    <a:pt x="3713" y="1703"/>
                    <a:pt x="3760" y="1717"/>
                  </a:cubicBezTo>
                  <a:lnTo>
                    <a:pt x="3760" y="1717"/>
                  </a:lnTo>
                  <a:cubicBezTo>
                    <a:pt x="3720" y="1684"/>
                    <a:pt x="3676" y="1661"/>
                    <a:pt x="3630" y="1645"/>
                  </a:cubicBezTo>
                  <a:close/>
                  <a:moveTo>
                    <a:pt x="4308" y="1658"/>
                  </a:moveTo>
                  <a:cubicBezTo>
                    <a:pt x="4345" y="1686"/>
                    <a:pt x="4386" y="1706"/>
                    <a:pt x="4429" y="1717"/>
                  </a:cubicBezTo>
                  <a:lnTo>
                    <a:pt x="4429" y="1717"/>
                  </a:lnTo>
                  <a:cubicBezTo>
                    <a:pt x="4392" y="1691"/>
                    <a:pt x="4351" y="1671"/>
                    <a:pt x="4308" y="1658"/>
                  </a:cubicBezTo>
                  <a:close/>
                  <a:moveTo>
                    <a:pt x="4067" y="1657"/>
                  </a:moveTo>
                  <a:cubicBezTo>
                    <a:pt x="4020" y="1670"/>
                    <a:pt x="3976" y="1692"/>
                    <a:pt x="3936" y="1721"/>
                  </a:cubicBezTo>
                  <a:lnTo>
                    <a:pt x="3936" y="1721"/>
                  </a:lnTo>
                  <a:cubicBezTo>
                    <a:pt x="3983" y="1710"/>
                    <a:pt x="4028" y="1688"/>
                    <a:pt x="4067" y="1657"/>
                  </a:cubicBezTo>
                  <a:close/>
                  <a:moveTo>
                    <a:pt x="4904" y="1742"/>
                  </a:moveTo>
                  <a:cubicBezTo>
                    <a:pt x="4935" y="1763"/>
                    <a:pt x="4969" y="1779"/>
                    <a:pt x="5004" y="1789"/>
                  </a:cubicBezTo>
                  <a:lnTo>
                    <a:pt x="5004" y="1789"/>
                  </a:lnTo>
                  <a:cubicBezTo>
                    <a:pt x="4973" y="1768"/>
                    <a:pt x="4939" y="1753"/>
                    <a:pt x="4904" y="1742"/>
                  </a:cubicBezTo>
                  <a:close/>
                  <a:moveTo>
                    <a:pt x="3760" y="1717"/>
                  </a:moveTo>
                  <a:cubicBezTo>
                    <a:pt x="3792" y="1742"/>
                    <a:pt x="3821" y="1774"/>
                    <a:pt x="3846" y="1810"/>
                  </a:cubicBezTo>
                  <a:cubicBezTo>
                    <a:pt x="3872" y="1775"/>
                    <a:pt x="3903" y="1745"/>
                    <a:pt x="3936" y="1721"/>
                  </a:cubicBezTo>
                  <a:lnTo>
                    <a:pt x="3936" y="1721"/>
                  </a:lnTo>
                  <a:cubicBezTo>
                    <a:pt x="3910" y="1727"/>
                    <a:pt x="3883" y="1730"/>
                    <a:pt x="3856" y="1730"/>
                  </a:cubicBezTo>
                  <a:cubicBezTo>
                    <a:pt x="3824" y="1730"/>
                    <a:pt x="3791" y="1726"/>
                    <a:pt x="3760" y="1717"/>
                  </a:cubicBezTo>
                  <a:close/>
                  <a:moveTo>
                    <a:pt x="4751" y="1632"/>
                  </a:moveTo>
                  <a:cubicBezTo>
                    <a:pt x="4686" y="1696"/>
                    <a:pt x="4601" y="1728"/>
                    <a:pt x="4516" y="1728"/>
                  </a:cubicBezTo>
                  <a:cubicBezTo>
                    <a:pt x="4487" y="1728"/>
                    <a:pt x="4457" y="1724"/>
                    <a:pt x="4429" y="1717"/>
                  </a:cubicBezTo>
                  <a:lnTo>
                    <a:pt x="4429" y="1717"/>
                  </a:lnTo>
                  <a:cubicBezTo>
                    <a:pt x="4465" y="1742"/>
                    <a:pt x="4497" y="1773"/>
                    <a:pt x="4525" y="1810"/>
                  </a:cubicBezTo>
                  <a:cubicBezTo>
                    <a:pt x="4599" y="1751"/>
                    <a:pt x="4688" y="1722"/>
                    <a:pt x="4777" y="1722"/>
                  </a:cubicBezTo>
                  <a:cubicBezTo>
                    <a:pt x="4820" y="1722"/>
                    <a:pt x="4863" y="1729"/>
                    <a:pt x="4904" y="1742"/>
                  </a:cubicBezTo>
                  <a:lnTo>
                    <a:pt x="4904" y="1742"/>
                  </a:lnTo>
                  <a:cubicBezTo>
                    <a:pt x="4868" y="1717"/>
                    <a:pt x="4836" y="1684"/>
                    <a:pt x="4810" y="1644"/>
                  </a:cubicBezTo>
                  <a:cubicBezTo>
                    <a:pt x="4810" y="1632"/>
                    <a:pt x="4799" y="1632"/>
                    <a:pt x="4787" y="1632"/>
                  </a:cubicBezTo>
                  <a:close/>
                  <a:moveTo>
                    <a:pt x="4616" y="145"/>
                  </a:moveTo>
                  <a:cubicBezTo>
                    <a:pt x="4409" y="145"/>
                    <a:pt x="4208" y="279"/>
                    <a:pt x="4156" y="513"/>
                  </a:cubicBezTo>
                  <a:cubicBezTo>
                    <a:pt x="4082" y="459"/>
                    <a:pt x="3997" y="433"/>
                    <a:pt x="3912" y="433"/>
                  </a:cubicBezTo>
                  <a:cubicBezTo>
                    <a:pt x="3790" y="433"/>
                    <a:pt x="3668" y="486"/>
                    <a:pt x="3584" y="584"/>
                  </a:cubicBezTo>
                  <a:cubicBezTo>
                    <a:pt x="3501" y="489"/>
                    <a:pt x="3382" y="441"/>
                    <a:pt x="3263" y="441"/>
                  </a:cubicBezTo>
                  <a:cubicBezTo>
                    <a:pt x="3191" y="441"/>
                    <a:pt x="3108" y="465"/>
                    <a:pt x="3048" y="501"/>
                  </a:cubicBezTo>
                  <a:cubicBezTo>
                    <a:pt x="2965" y="417"/>
                    <a:pt x="2858" y="370"/>
                    <a:pt x="2751" y="370"/>
                  </a:cubicBezTo>
                  <a:cubicBezTo>
                    <a:pt x="2746" y="398"/>
                    <a:pt x="2739" y="424"/>
                    <a:pt x="2730" y="448"/>
                  </a:cubicBezTo>
                  <a:lnTo>
                    <a:pt x="2730" y="448"/>
                  </a:lnTo>
                  <a:cubicBezTo>
                    <a:pt x="2733" y="448"/>
                    <a:pt x="2737" y="448"/>
                    <a:pt x="2740" y="448"/>
                  </a:cubicBezTo>
                  <a:cubicBezTo>
                    <a:pt x="2832" y="448"/>
                    <a:pt x="2927" y="486"/>
                    <a:pt x="3001" y="572"/>
                  </a:cubicBezTo>
                  <a:cubicBezTo>
                    <a:pt x="3007" y="578"/>
                    <a:pt x="3016" y="581"/>
                    <a:pt x="3025" y="581"/>
                  </a:cubicBezTo>
                  <a:cubicBezTo>
                    <a:pt x="3033" y="581"/>
                    <a:pt x="3042" y="578"/>
                    <a:pt x="3048" y="572"/>
                  </a:cubicBezTo>
                  <a:cubicBezTo>
                    <a:pt x="3108" y="524"/>
                    <a:pt x="3179" y="513"/>
                    <a:pt x="3251" y="501"/>
                  </a:cubicBezTo>
                  <a:cubicBezTo>
                    <a:pt x="3370" y="501"/>
                    <a:pt x="3477" y="572"/>
                    <a:pt x="3548" y="667"/>
                  </a:cubicBezTo>
                  <a:cubicBezTo>
                    <a:pt x="3554" y="679"/>
                    <a:pt x="3566" y="685"/>
                    <a:pt x="3578" y="685"/>
                  </a:cubicBezTo>
                  <a:cubicBezTo>
                    <a:pt x="3590" y="685"/>
                    <a:pt x="3602" y="679"/>
                    <a:pt x="3608" y="667"/>
                  </a:cubicBezTo>
                  <a:cubicBezTo>
                    <a:pt x="3675" y="561"/>
                    <a:pt x="3786" y="506"/>
                    <a:pt x="3899" y="506"/>
                  </a:cubicBezTo>
                  <a:cubicBezTo>
                    <a:pt x="3987" y="506"/>
                    <a:pt x="4076" y="540"/>
                    <a:pt x="4144" y="608"/>
                  </a:cubicBezTo>
                  <a:cubicBezTo>
                    <a:pt x="4156" y="620"/>
                    <a:pt x="4168" y="620"/>
                    <a:pt x="4179" y="620"/>
                  </a:cubicBezTo>
                  <a:cubicBezTo>
                    <a:pt x="4203" y="608"/>
                    <a:pt x="4203" y="596"/>
                    <a:pt x="4203" y="584"/>
                  </a:cubicBezTo>
                  <a:cubicBezTo>
                    <a:pt x="4226" y="358"/>
                    <a:pt x="4415" y="223"/>
                    <a:pt x="4608" y="223"/>
                  </a:cubicBezTo>
                  <a:cubicBezTo>
                    <a:pt x="4720" y="223"/>
                    <a:pt x="4834" y="269"/>
                    <a:pt x="4918" y="370"/>
                  </a:cubicBezTo>
                  <a:cubicBezTo>
                    <a:pt x="4930" y="382"/>
                    <a:pt x="4930" y="382"/>
                    <a:pt x="4941" y="382"/>
                  </a:cubicBezTo>
                  <a:cubicBezTo>
                    <a:pt x="4953" y="382"/>
                    <a:pt x="4965" y="382"/>
                    <a:pt x="4977" y="370"/>
                  </a:cubicBezTo>
                  <a:cubicBezTo>
                    <a:pt x="5032" y="303"/>
                    <a:pt x="5107" y="272"/>
                    <a:pt x="5181" y="272"/>
                  </a:cubicBezTo>
                  <a:cubicBezTo>
                    <a:pt x="5319" y="272"/>
                    <a:pt x="5453" y="374"/>
                    <a:pt x="5453" y="536"/>
                  </a:cubicBezTo>
                  <a:cubicBezTo>
                    <a:pt x="5453" y="548"/>
                    <a:pt x="5465" y="560"/>
                    <a:pt x="5477" y="572"/>
                  </a:cubicBezTo>
                  <a:cubicBezTo>
                    <a:pt x="5596" y="632"/>
                    <a:pt x="5680" y="751"/>
                    <a:pt x="5680" y="882"/>
                  </a:cubicBezTo>
                  <a:cubicBezTo>
                    <a:pt x="5680" y="941"/>
                    <a:pt x="5668" y="989"/>
                    <a:pt x="5644" y="1036"/>
                  </a:cubicBezTo>
                  <a:cubicBezTo>
                    <a:pt x="5644" y="1048"/>
                    <a:pt x="5644" y="1048"/>
                    <a:pt x="5644" y="1060"/>
                  </a:cubicBezTo>
                  <a:cubicBezTo>
                    <a:pt x="5656" y="1072"/>
                    <a:pt x="5656" y="1084"/>
                    <a:pt x="5668" y="1084"/>
                  </a:cubicBezTo>
                  <a:cubicBezTo>
                    <a:pt x="5953" y="1191"/>
                    <a:pt x="5882" y="1620"/>
                    <a:pt x="5572" y="1620"/>
                  </a:cubicBezTo>
                  <a:cubicBezTo>
                    <a:pt x="5537" y="1620"/>
                    <a:pt x="5489" y="1608"/>
                    <a:pt x="5453" y="1596"/>
                  </a:cubicBezTo>
                  <a:cubicBezTo>
                    <a:pt x="5450" y="1593"/>
                    <a:pt x="5445" y="1591"/>
                    <a:pt x="5440" y="1591"/>
                  </a:cubicBezTo>
                  <a:cubicBezTo>
                    <a:pt x="5429" y="1591"/>
                    <a:pt x="5414" y="1599"/>
                    <a:pt x="5406" y="1608"/>
                  </a:cubicBezTo>
                  <a:cubicBezTo>
                    <a:pt x="5342" y="1735"/>
                    <a:pt x="5218" y="1801"/>
                    <a:pt x="5095" y="1801"/>
                  </a:cubicBezTo>
                  <a:cubicBezTo>
                    <a:pt x="5064" y="1801"/>
                    <a:pt x="5034" y="1797"/>
                    <a:pt x="5004" y="1789"/>
                  </a:cubicBezTo>
                  <a:lnTo>
                    <a:pt x="5004" y="1789"/>
                  </a:lnTo>
                  <a:cubicBezTo>
                    <a:pt x="5043" y="1813"/>
                    <a:pt x="5078" y="1844"/>
                    <a:pt x="5108" y="1882"/>
                  </a:cubicBezTo>
                  <a:cubicBezTo>
                    <a:pt x="5251" y="1882"/>
                    <a:pt x="5394" y="1798"/>
                    <a:pt x="5465" y="1679"/>
                  </a:cubicBezTo>
                  <a:cubicBezTo>
                    <a:pt x="5501" y="1691"/>
                    <a:pt x="5537" y="1691"/>
                    <a:pt x="5584" y="1691"/>
                  </a:cubicBezTo>
                  <a:cubicBezTo>
                    <a:pt x="5942" y="1691"/>
                    <a:pt x="6061" y="1203"/>
                    <a:pt x="5739" y="1036"/>
                  </a:cubicBezTo>
                  <a:cubicBezTo>
                    <a:pt x="5751" y="989"/>
                    <a:pt x="5763" y="941"/>
                    <a:pt x="5763" y="882"/>
                  </a:cubicBezTo>
                  <a:cubicBezTo>
                    <a:pt x="5763" y="727"/>
                    <a:pt x="5680" y="584"/>
                    <a:pt x="5537" y="513"/>
                  </a:cubicBezTo>
                  <a:cubicBezTo>
                    <a:pt x="5521" y="319"/>
                    <a:pt x="5357" y="197"/>
                    <a:pt x="5187" y="197"/>
                  </a:cubicBezTo>
                  <a:cubicBezTo>
                    <a:pt x="5106" y="197"/>
                    <a:pt x="5023" y="225"/>
                    <a:pt x="4953" y="286"/>
                  </a:cubicBezTo>
                  <a:cubicBezTo>
                    <a:pt x="4857" y="190"/>
                    <a:pt x="4735" y="145"/>
                    <a:pt x="4616" y="145"/>
                  </a:cubicBezTo>
                  <a:close/>
                  <a:moveTo>
                    <a:pt x="1823" y="1621"/>
                  </a:moveTo>
                  <a:cubicBezTo>
                    <a:pt x="1897" y="1673"/>
                    <a:pt x="1984" y="1700"/>
                    <a:pt x="2072" y="1700"/>
                  </a:cubicBezTo>
                  <a:cubicBezTo>
                    <a:pt x="2103" y="1700"/>
                    <a:pt x="2134" y="1697"/>
                    <a:pt x="2165" y="1690"/>
                  </a:cubicBezTo>
                  <a:lnTo>
                    <a:pt x="2165" y="1690"/>
                  </a:lnTo>
                  <a:cubicBezTo>
                    <a:pt x="2353" y="1743"/>
                    <a:pt x="2533" y="1820"/>
                    <a:pt x="2703" y="1917"/>
                  </a:cubicBezTo>
                  <a:cubicBezTo>
                    <a:pt x="2846" y="1917"/>
                    <a:pt x="2989" y="1858"/>
                    <a:pt x="3084" y="1751"/>
                  </a:cubicBezTo>
                  <a:cubicBezTo>
                    <a:pt x="3120" y="1763"/>
                    <a:pt x="3155" y="1763"/>
                    <a:pt x="3191" y="1763"/>
                  </a:cubicBezTo>
                  <a:cubicBezTo>
                    <a:pt x="3231" y="1720"/>
                    <a:pt x="3276" y="1688"/>
                    <a:pt x="3324" y="1665"/>
                  </a:cubicBezTo>
                  <a:lnTo>
                    <a:pt x="3324" y="1665"/>
                  </a:lnTo>
                  <a:cubicBezTo>
                    <a:pt x="3283" y="1682"/>
                    <a:pt x="3238" y="1691"/>
                    <a:pt x="3191" y="1691"/>
                  </a:cubicBezTo>
                  <a:cubicBezTo>
                    <a:pt x="3155" y="1691"/>
                    <a:pt x="3120" y="1679"/>
                    <a:pt x="3084" y="1667"/>
                  </a:cubicBezTo>
                  <a:cubicBezTo>
                    <a:pt x="3072" y="1667"/>
                    <a:pt x="3060" y="1667"/>
                    <a:pt x="3048" y="1679"/>
                  </a:cubicBezTo>
                  <a:cubicBezTo>
                    <a:pt x="2953" y="1775"/>
                    <a:pt x="2834" y="1834"/>
                    <a:pt x="2703" y="1834"/>
                  </a:cubicBezTo>
                  <a:cubicBezTo>
                    <a:pt x="2693" y="1835"/>
                    <a:pt x="2682" y="1835"/>
                    <a:pt x="2672" y="1835"/>
                  </a:cubicBezTo>
                  <a:cubicBezTo>
                    <a:pt x="2540" y="1835"/>
                    <a:pt x="2411" y="1766"/>
                    <a:pt x="2334" y="1656"/>
                  </a:cubicBezTo>
                  <a:cubicBezTo>
                    <a:pt x="2322" y="1644"/>
                    <a:pt x="2310" y="1644"/>
                    <a:pt x="2286" y="1644"/>
                  </a:cubicBezTo>
                  <a:cubicBezTo>
                    <a:pt x="2248" y="1665"/>
                    <a:pt x="2207" y="1681"/>
                    <a:pt x="2165" y="1690"/>
                  </a:cubicBezTo>
                  <a:lnTo>
                    <a:pt x="2165" y="1690"/>
                  </a:lnTo>
                  <a:cubicBezTo>
                    <a:pt x="2054" y="1658"/>
                    <a:pt x="1939" y="1635"/>
                    <a:pt x="1823" y="1621"/>
                  </a:cubicBezTo>
                  <a:close/>
                  <a:moveTo>
                    <a:pt x="1536" y="1"/>
                  </a:moveTo>
                  <a:cubicBezTo>
                    <a:pt x="1441" y="1"/>
                    <a:pt x="1346" y="36"/>
                    <a:pt x="1274" y="96"/>
                  </a:cubicBezTo>
                  <a:lnTo>
                    <a:pt x="1239" y="96"/>
                  </a:lnTo>
                  <a:cubicBezTo>
                    <a:pt x="1024" y="96"/>
                    <a:pt x="834" y="239"/>
                    <a:pt x="774" y="441"/>
                  </a:cubicBezTo>
                  <a:lnTo>
                    <a:pt x="762" y="441"/>
                  </a:lnTo>
                  <a:cubicBezTo>
                    <a:pt x="536" y="441"/>
                    <a:pt x="346" y="632"/>
                    <a:pt x="346" y="870"/>
                  </a:cubicBezTo>
                  <a:cubicBezTo>
                    <a:pt x="0" y="1013"/>
                    <a:pt x="24" y="1513"/>
                    <a:pt x="381" y="1632"/>
                  </a:cubicBezTo>
                  <a:cubicBezTo>
                    <a:pt x="453" y="1858"/>
                    <a:pt x="655" y="2001"/>
                    <a:pt x="881" y="2013"/>
                  </a:cubicBezTo>
                  <a:cubicBezTo>
                    <a:pt x="1084" y="2013"/>
                    <a:pt x="1274" y="1894"/>
                    <a:pt x="1370" y="1715"/>
                  </a:cubicBezTo>
                  <a:lnTo>
                    <a:pt x="1381" y="1715"/>
                  </a:lnTo>
                  <a:cubicBezTo>
                    <a:pt x="1489" y="1715"/>
                    <a:pt x="1608" y="1667"/>
                    <a:pt x="1691" y="1608"/>
                  </a:cubicBezTo>
                  <a:cubicBezTo>
                    <a:pt x="1735" y="1611"/>
                    <a:pt x="1780" y="1615"/>
                    <a:pt x="1823" y="1621"/>
                  </a:cubicBezTo>
                  <a:lnTo>
                    <a:pt x="1823" y="1621"/>
                  </a:lnTo>
                  <a:cubicBezTo>
                    <a:pt x="1787" y="1595"/>
                    <a:pt x="1755" y="1563"/>
                    <a:pt x="1727" y="1525"/>
                  </a:cubicBezTo>
                  <a:cubicBezTo>
                    <a:pt x="1727" y="1513"/>
                    <a:pt x="1715" y="1513"/>
                    <a:pt x="1703" y="1513"/>
                  </a:cubicBezTo>
                  <a:cubicBezTo>
                    <a:pt x="1691" y="1513"/>
                    <a:pt x="1679" y="1513"/>
                    <a:pt x="1679" y="1525"/>
                  </a:cubicBezTo>
                  <a:cubicBezTo>
                    <a:pt x="1596" y="1596"/>
                    <a:pt x="1489" y="1632"/>
                    <a:pt x="1381" y="1632"/>
                  </a:cubicBezTo>
                  <a:lnTo>
                    <a:pt x="1346" y="1632"/>
                  </a:lnTo>
                  <a:cubicBezTo>
                    <a:pt x="1322" y="1632"/>
                    <a:pt x="1310" y="1644"/>
                    <a:pt x="1310" y="1656"/>
                  </a:cubicBezTo>
                  <a:cubicBezTo>
                    <a:pt x="1226" y="1840"/>
                    <a:pt x="1055" y="1930"/>
                    <a:pt x="885" y="1930"/>
                  </a:cubicBezTo>
                  <a:cubicBezTo>
                    <a:pt x="694" y="1930"/>
                    <a:pt x="504" y="1817"/>
                    <a:pt x="441" y="1596"/>
                  </a:cubicBezTo>
                  <a:cubicBezTo>
                    <a:pt x="441" y="1584"/>
                    <a:pt x="429" y="1572"/>
                    <a:pt x="417" y="1572"/>
                  </a:cubicBezTo>
                  <a:cubicBezTo>
                    <a:pt x="274" y="1525"/>
                    <a:pt x="167" y="1394"/>
                    <a:pt x="167" y="1239"/>
                  </a:cubicBezTo>
                  <a:cubicBezTo>
                    <a:pt x="167" y="1096"/>
                    <a:pt x="262" y="977"/>
                    <a:pt x="393" y="917"/>
                  </a:cubicBezTo>
                  <a:cubicBezTo>
                    <a:pt x="417" y="917"/>
                    <a:pt x="417" y="905"/>
                    <a:pt x="417" y="882"/>
                  </a:cubicBezTo>
                  <a:lnTo>
                    <a:pt x="417" y="870"/>
                  </a:lnTo>
                  <a:cubicBezTo>
                    <a:pt x="417" y="870"/>
                    <a:pt x="417" y="858"/>
                    <a:pt x="417" y="858"/>
                  </a:cubicBezTo>
                  <a:cubicBezTo>
                    <a:pt x="417" y="667"/>
                    <a:pt x="572" y="513"/>
                    <a:pt x="774" y="513"/>
                  </a:cubicBezTo>
                  <a:lnTo>
                    <a:pt x="762" y="524"/>
                  </a:lnTo>
                  <a:lnTo>
                    <a:pt x="786" y="524"/>
                  </a:lnTo>
                  <a:cubicBezTo>
                    <a:pt x="798" y="524"/>
                    <a:pt x="822" y="513"/>
                    <a:pt x="822" y="489"/>
                  </a:cubicBezTo>
                  <a:cubicBezTo>
                    <a:pt x="858" y="310"/>
                    <a:pt x="1024" y="179"/>
                    <a:pt x="1215" y="179"/>
                  </a:cubicBezTo>
                  <a:lnTo>
                    <a:pt x="1262" y="179"/>
                  </a:lnTo>
                  <a:cubicBezTo>
                    <a:pt x="1262" y="179"/>
                    <a:pt x="1274" y="179"/>
                    <a:pt x="1286" y="167"/>
                  </a:cubicBezTo>
                  <a:cubicBezTo>
                    <a:pt x="1354" y="104"/>
                    <a:pt x="1437" y="75"/>
                    <a:pt x="1519" y="75"/>
                  </a:cubicBezTo>
                  <a:cubicBezTo>
                    <a:pt x="1683" y="75"/>
                    <a:pt x="1842" y="191"/>
                    <a:pt x="1858" y="382"/>
                  </a:cubicBezTo>
                  <a:cubicBezTo>
                    <a:pt x="1858" y="393"/>
                    <a:pt x="1882" y="405"/>
                    <a:pt x="1893" y="405"/>
                  </a:cubicBezTo>
                  <a:cubicBezTo>
                    <a:pt x="1917" y="405"/>
                    <a:pt x="1941" y="408"/>
                    <a:pt x="1964" y="413"/>
                  </a:cubicBezTo>
                  <a:lnTo>
                    <a:pt x="1964" y="413"/>
                  </a:lnTo>
                  <a:cubicBezTo>
                    <a:pt x="1958" y="388"/>
                    <a:pt x="1954" y="362"/>
                    <a:pt x="1953" y="334"/>
                  </a:cubicBezTo>
                  <a:cubicBezTo>
                    <a:pt x="1917" y="143"/>
                    <a:pt x="1739" y="1"/>
                    <a:pt x="15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1"/>
            <p:cNvSpPr/>
            <p:nvPr/>
          </p:nvSpPr>
          <p:spPr>
            <a:xfrm>
              <a:off x="5190027" y="1943473"/>
              <a:ext cx="126628" cy="18633"/>
            </a:xfrm>
            <a:custGeom>
              <a:rect b="b" l="l" r="r" t="t"/>
              <a:pathLst>
                <a:path extrusionOk="0" h="799" w="5430">
                  <a:moveTo>
                    <a:pt x="0" y="1"/>
                  </a:moveTo>
                  <a:lnTo>
                    <a:pt x="155" y="799"/>
                  </a:lnTo>
                  <a:lnTo>
                    <a:pt x="5287" y="799"/>
                  </a:lnTo>
                  <a:lnTo>
                    <a:pt x="5430" y="1"/>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p:nvPr/>
          </p:nvSpPr>
          <p:spPr>
            <a:xfrm>
              <a:off x="5189188" y="1942657"/>
              <a:ext cx="128307" cy="20288"/>
            </a:xfrm>
            <a:custGeom>
              <a:rect b="b" l="l" r="r" t="t"/>
              <a:pathLst>
                <a:path extrusionOk="0" h="870" w="5502">
                  <a:moveTo>
                    <a:pt x="5430" y="72"/>
                  </a:moveTo>
                  <a:lnTo>
                    <a:pt x="5287" y="798"/>
                  </a:lnTo>
                  <a:lnTo>
                    <a:pt x="215" y="798"/>
                  </a:lnTo>
                  <a:lnTo>
                    <a:pt x="84" y="72"/>
                  </a:lnTo>
                  <a:close/>
                  <a:moveTo>
                    <a:pt x="36" y="0"/>
                  </a:moveTo>
                  <a:cubicBezTo>
                    <a:pt x="24" y="0"/>
                    <a:pt x="12" y="0"/>
                    <a:pt x="1" y="12"/>
                  </a:cubicBezTo>
                  <a:cubicBezTo>
                    <a:pt x="1" y="24"/>
                    <a:pt x="1" y="36"/>
                    <a:pt x="1" y="48"/>
                  </a:cubicBezTo>
                  <a:lnTo>
                    <a:pt x="155" y="845"/>
                  </a:lnTo>
                  <a:cubicBezTo>
                    <a:pt x="155" y="857"/>
                    <a:pt x="167" y="869"/>
                    <a:pt x="191" y="869"/>
                  </a:cubicBezTo>
                  <a:lnTo>
                    <a:pt x="5323" y="869"/>
                  </a:lnTo>
                  <a:cubicBezTo>
                    <a:pt x="5335" y="869"/>
                    <a:pt x="5346" y="857"/>
                    <a:pt x="5346" y="845"/>
                  </a:cubicBezTo>
                  <a:lnTo>
                    <a:pt x="5501" y="48"/>
                  </a:lnTo>
                  <a:cubicBezTo>
                    <a:pt x="5501" y="36"/>
                    <a:pt x="5501" y="24"/>
                    <a:pt x="5489" y="12"/>
                  </a:cubicBezTo>
                  <a:cubicBezTo>
                    <a:pt x="5477" y="0"/>
                    <a:pt x="5477" y="0"/>
                    <a:pt x="54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1"/>
            <p:cNvSpPr/>
            <p:nvPr/>
          </p:nvSpPr>
          <p:spPr>
            <a:xfrm>
              <a:off x="5185014" y="1907211"/>
              <a:ext cx="139687" cy="45427"/>
            </a:xfrm>
            <a:custGeom>
              <a:rect b="b" l="l" r="r" t="t"/>
              <a:pathLst>
                <a:path extrusionOk="0" h="1948" w="5990">
                  <a:moveTo>
                    <a:pt x="1504" y="1"/>
                  </a:moveTo>
                  <a:cubicBezTo>
                    <a:pt x="1415" y="1"/>
                    <a:pt x="1326" y="33"/>
                    <a:pt x="1251" y="103"/>
                  </a:cubicBezTo>
                  <a:lnTo>
                    <a:pt x="1204" y="103"/>
                  </a:lnTo>
                  <a:cubicBezTo>
                    <a:pt x="1001" y="103"/>
                    <a:pt x="823" y="258"/>
                    <a:pt x="775" y="460"/>
                  </a:cubicBezTo>
                  <a:lnTo>
                    <a:pt x="739" y="460"/>
                  </a:lnTo>
                  <a:cubicBezTo>
                    <a:pt x="525" y="460"/>
                    <a:pt x="346" y="627"/>
                    <a:pt x="346" y="841"/>
                  </a:cubicBezTo>
                  <a:lnTo>
                    <a:pt x="346" y="865"/>
                  </a:lnTo>
                  <a:cubicBezTo>
                    <a:pt x="1" y="984"/>
                    <a:pt x="25" y="1484"/>
                    <a:pt x="370" y="1580"/>
                  </a:cubicBezTo>
                  <a:cubicBezTo>
                    <a:pt x="434" y="1821"/>
                    <a:pt x="643" y="1947"/>
                    <a:pt x="852" y="1947"/>
                  </a:cubicBezTo>
                  <a:cubicBezTo>
                    <a:pt x="1034" y="1947"/>
                    <a:pt x="1215" y="1851"/>
                    <a:pt x="1299" y="1651"/>
                  </a:cubicBezTo>
                  <a:lnTo>
                    <a:pt x="1346" y="1651"/>
                  </a:lnTo>
                  <a:cubicBezTo>
                    <a:pt x="1437" y="1571"/>
                    <a:pt x="1551" y="1532"/>
                    <a:pt x="1666" y="1532"/>
                  </a:cubicBezTo>
                  <a:cubicBezTo>
                    <a:pt x="1808" y="1532"/>
                    <a:pt x="1950" y="1592"/>
                    <a:pt x="2049" y="1711"/>
                  </a:cubicBezTo>
                  <a:cubicBezTo>
                    <a:pt x="2119" y="1675"/>
                    <a:pt x="2195" y="1658"/>
                    <a:pt x="2270" y="1658"/>
                  </a:cubicBezTo>
                  <a:cubicBezTo>
                    <a:pt x="2423" y="1658"/>
                    <a:pt x="2572" y="1730"/>
                    <a:pt x="2668" y="1865"/>
                  </a:cubicBezTo>
                  <a:cubicBezTo>
                    <a:pt x="2811" y="1865"/>
                    <a:pt x="2942" y="1794"/>
                    <a:pt x="3037" y="1687"/>
                  </a:cubicBezTo>
                  <a:cubicBezTo>
                    <a:pt x="3073" y="1699"/>
                    <a:pt x="3120" y="1711"/>
                    <a:pt x="3156" y="1711"/>
                  </a:cubicBezTo>
                  <a:cubicBezTo>
                    <a:pt x="3234" y="1599"/>
                    <a:pt x="3355" y="1545"/>
                    <a:pt x="3474" y="1545"/>
                  </a:cubicBezTo>
                  <a:cubicBezTo>
                    <a:pt x="3608" y="1545"/>
                    <a:pt x="3742" y="1614"/>
                    <a:pt x="3811" y="1746"/>
                  </a:cubicBezTo>
                  <a:cubicBezTo>
                    <a:pt x="3882" y="1615"/>
                    <a:pt x="4016" y="1550"/>
                    <a:pt x="4150" y="1550"/>
                  </a:cubicBezTo>
                  <a:cubicBezTo>
                    <a:pt x="4284" y="1550"/>
                    <a:pt x="4418" y="1615"/>
                    <a:pt x="4490" y="1746"/>
                  </a:cubicBezTo>
                  <a:cubicBezTo>
                    <a:pt x="4559" y="1682"/>
                    <a:pt x="4649" y="1650"/>
                    <a:pt x="4740" y="1650"/>
                  </a:cubicBezTo>
                  <a:cubicBezTo>
                    <a:pt x="4868" y="1650"/>
                    <a:pt x="4997" y="1712"/>
                    <a:pt x="5073" y="1830"/>
                  </a:cubicBezTo>
                  <a:cubicBezTo>
                    <a:pt x="5216" y="1830"/>
                    <a:pt x="5347" y="1734"/>
                    <a:pt x="5418" y="1603"/>
                  </a:cubicBezTo>
                  <a:cubicBezTo>
                    <a:pt x="5466" y="1624"/>
                    <a:pt x="5511" y="1634"/>
                    <a:pt x="5554" y="1634"/>
                  </a:cubicBezTo>
                  <a:cubicBezTo>
                    <a:pt x="5849" y="1634"/>
                    <a:pt x="5990" y="1178"/>
                    <a:pt x="5656" y="1032"/>
                  </a:cubicBezTo>
                  <a:lnTo>
                    <a:pt x="5656" y="1020"/>
                  </a:lnTo>
                  <a:cubicBezTo>
                    <a:pt x="5680" y="961"/>
                    <a:pt x="5692" y="913"/>
                    <a:pt x="5692" y="853"/>
                  </a:cubicBezTo>
                  <a:cubicBezTo>
                    <a:pt x="5692" y="710"/>
                    <a:pt x="5609" y="568"/>
                    <a:pt x="5466" y="508"/>
                  </a:cubicBezTo>
                  <a:cubicBezTo>
                    <a:pt x="5454" y="341"/>
                    <a:pt x="5323" y="210"/>
                    <a:pt x="5156" y="210"/>
                  </a:cubicBezTo>
                  <a:cubicBezTo>
                    <a:pt x="5061" y="210"/>
                    <a:pt x="4978" y="246"/>
                    <a:pt x="4918" y="318"/>
                  </a:cubicBezTo>
                  <a:cubicBezTo>
                    <a:pt x="4828" y="214"/>
                    <a:pt x="4707" y="167"/>
                    <a:pt x="4588" y="167"/>
                  </a:cubicBezTo>
                  <a:cubicBezTo>
                    <a:pt x="4379" y="167"/>
                    <a:pt x="4175" y="313"/>
                    <a:pt x="4144" y="556"/>
                  </a:cubicBezTo>
                  <a:cubicBezTo>
                    <a:pt x="4025" y="623"/>
                    <a:pt x="3893" y="655"/>
                    <a:pt x="3763" y="655"/>
                  </a:cubicBezTo>
                  <a:cubicBezTo>
                    <a:pt x="3569" y="655"/>
                    <a:pt x="3377" y="584"/>
                    <a:pt x="3228" y="449"/>
                  </a:cubicBezTo>
                  <a:cubicBezTo>
                    <a:pt x="3144" y="449"/>
                    <a:pt x="3073" y="472"/>
                    <a:pt x="3001" y="520"/>
                  </a:cubicBezTo>
                  <a:cubicBezTo>
                    <a:pt x="2922" y="424"/>
                    <a:pt x="2815" y="380"/>
                    <a:pt x="2711" y="380"/>
                  </a:cubicBezTo>
                  <a:cubicBezTo>
                    <a:pt x="2519" y="380"/>
                    <a:pt x="2335" y="527"/>
                    <a:pt x="2335" y="758"/>
                  </a:cubicBezTo>
                  <a:lnTo>
                    <a:pt x="2335" y="806"/>
                  </a:lnTo>
                  <a:cubicBezTo>
                    <a:pt x="2311" y="794"/>
                    <a:pt x="2275" y="782"/>
                    <a:pt x="2251" y="770"/>
                  </a:cubicBezTo>
                  <a:cubicBezTo>
                    <a:pt x="2251" y="746"/>
                    <a:pt x="2251" y="734"/>
                    <a:pt x="2251" y="722"/>
                  </a:cubicBezTo>
                  <a:cubicBezTo>
                    <a:pt x="2251" y="508"/>
                    <a:pt x="2085" y="341"/>
                    <a:pt x="1882" y="341"/>
                  </a:cubicBezTo>
                  <a:cubicBezTo>
                    <a:pt x="1858" y="134"/>
                    <a:pt x="1684" y="1"/>
                    <a:pt x="1504" y="1"/>
                  </a:cubicBez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5184197" y="1906558"/>
              <a:ext cx="141343" cy="46943"/>
            </a:xfrm>
            <a:custGeom>
              <a:rect b="b" l="l" r="r" t="t"/>
              <a:pathLst>
                <a:path extrusionOk="0" h="2013" w="6061">
                  <a:moveTo>
                    <a:pt x="4184" y="1530"/>
                  </a:moveTo>
                  <a:cubicBezTo>
                    <a:pt x="4170" y="1530"/>
                    <a:pt x="4156" y="1536"/>
                    <a:pt x="4144" y="1548"/>
                  </a:cubicBezTo>
                  <a:cubicBezTo>
                    <a:pt x="4122" y="1592"/>
                    <a:pt x="4093" y="1629"/>
                    <a:pt x="4060" y="1659"/>
                  </a:cubicBezTo>
                  <a:lnTo>
                    <a:pt x="4060" y="1659"/>
                  </a:lnTo>
                  <a:cubicBezTo>
                    <a:pt x="4101" y="1647"/>
                    <a:pt x="4143" y="1640"/>
                    <a:pt x="4185" y="1640"/>
                  </a:cubicBezTo>
                  <a:cubicBezTo>
                    <a:pt x="4225" y="1640"/>
                    <a:pt x="4265" y="1646"/>
                    <a:pt x="4303" y="1657"/>
                  </a:cubicBezTo>
                  <a:lnTo>
                    <a:pt x="4303" y="1657"/>
                  </a:lnTo>
                  <a:cubicBezTo>
                    <a:pt x="4268" y="1628"/>
                    <a:pt x="4238" y="1592"/>
                    <a:pt x="4215" y="1548"/>
                  </a:cubicBezTo>
                  <a:cubicBezTo>
                    <a:pt x="4209" y="1536"/>
                    <a:pt x="4197" y="1530"/>
                    <a:pt x="4184" y="1530"/>
                  </a:cubicBezTo>
                  <a:close/>
                  <a:moveTo>
                    <a:pt x="4303" y="1657"/>
                  </a:moveTo>
                  <a:lnTo>
                    <a:pt x="4303" y="1657"/>
                  </a:lnTo>
                  <a:cubicBezTo>
                    <a:pt x="4344" y="1691"/>
                    <a:pt x="4392" y="1714"/>
                    <a:pt x="4442" y="1726"/>
                  </a:cubicBezTo>
                  <a:lnTo>
                    <a:pt x="4442" y="1726"/>
                  </a:lnTo>
                  <a:cubicBezTo>
                    <a:pt x="4400" y="1694"/>
                    <a:pt x="4353" y="1671"/>
                    <a:pt x="4303" y="1657"/>
                  </a:cubicBezTo>
                  <a:close/>
                  <a:moveTo>
                    <a:pt x="4060" y="1659"/>
                  </a:moveTo>
                  <a:cubicBezTo>
                    <a:pt x="4011" y="1674"/>
                    <a:pt x="3965" y="1697"/>
                    <a:pt x="3924" y="1730"/>
                  </a:cubicBezTo>
                  <a:lnTo>
                    <a:pt x="3924" y="1730"/>
                  </a:lnTo>
                  <a:cubicBezTo>
                    <a:pt x="3975" y="1718"/>
                    <a:pt x="4021" y="1693"/>
                    <a:pt x="4060" y="1659"/>
                  </a:cubicBezTo>
                  <a:close/>
                  <a:moveTo>
                    <a:pt x="4787" y="1631"/>
                  </a:moveTo>
                  <a:cubicBezTo>
                    <a:pt x="4775" y="1631"/>
                    <a:pt x="4763" y="1631"/>
                    <a:pt x="4751" y="1643"/>
                  </a:cubicBezTo>
                  <a:cubicBezTo>
                    <a:pt x="4684" y="1705"/>
                    <a:pt x="4602" y="1735"/>
                    <a:pt x="4520" y="1735"/>
                  </a:cubicBezTo>
                  <a:cubicBezTo>
                    <a:pt x="4494" y="1735"/>
                    <a:pt x="4467" y="1732"/>
                    <a:pt x="4442" y="1726"/>
                  </a:cubicBezTo>
                  <a:lnTo>
                    <a:pt x="4442" y="1726"/>
                  </a:lnTo>
                  <a:cubicBezTo>
                    <a:pt x="4472" y="1749"/>
                    <a:pt x="4500" y="1777"/>
                    <a:pt x="4525" y="1810"/>
                  </a:cubicBezTo>
                  <a:cubicBezTo>
                    <a:pt x="4631" y="1763"/>
                    <a:pt x="4740" y="1729"/>
                    <a:pt x="4851" y="1705"/>
                  </a:cubicBezTo>
                  <a:lnTo>
                    <a:pt x="4851" y="1705"/>
                  </a:lnTo>
                  <a:cubicBezTo>
                    <a:pt x="4916" y="1770"/>
                    <a:pt x="5002" y="1802"/>
                    <a:pt x="5090" y="1802"/>
                  </a:cubicBezTo>
                  <a:cubicBezTo>
                    <a:pt x="5193" y="1802"/>
                    <a:pt x="5296" y="1758"/>
                    <a:pt x="5366" y="1670"/>
                  </a:cubicBezTo>
                  <a:lnTo>
                    <a:pt x="5366" y="1670"/>
                  </a:lnTo>
                  <a:cubicBezTo>
                    <a:pt x="5322" y="1667"/>
                    <a:pt x="5278" y="1666"/>
                    <a:pt x="5234" y="1666"/>
                  </a:cubicBezTo>
                  <a:cubicBezTo>
                    <a:pt x="5105" y="1666"/>
                    <a:pt x="4977" y="1679"/>
                    <a:pt x="4851" y="1705"/>
                  </a:cubicBezTo>
                  <a:lnTo>
                    <a:pt x="4851" y="1705"/>
                  </a:lnTo>
                  <a:cubicBezTo>
                    <a:pt x="4836" y="1690"/>
                    <a:pt x="4823" y="1674"/>
                    <a:pt x="4810" y="1655"/>
                  </a:cubicBezTo>
                  <a:cubicBezTo>
                    <a:pt x="4798" y="1643"/>
                    <a:pt x="4787" y="1631"/>
                    <a:pt x="4787" y="1631"/>
                  </a:cubicBezTo>
                  <a:close/>
                  <a:moveTo>
                    <a:pt x="3513" y="1524"/>
                  </a:moveTo>
                  <a:cubicBezTo>
                    <a:pt x="3501" y="1524"/>
                    <a:pt x="3489" y="1536"/>
                    <a:pt x="3477" y="1548"/>
                  </a:cubicBezTo>
                  <a:cubicBezTo>
                    <a:pt x="3417" y="1631"/>
                    <a:pt x="3310" y="1691"/>
                    <a:pt x="3191" y="1691"/>
                  </a:cubicBezTo>
                  <a:cubicBezTo>
                    <a:pt x="3155" y="1691"/>
                    <a:pt x="3120" y="1691"/>
                    <a:pt x="3084" y="1667"/>
                  </a:cubicBezTo>
                  <a:cubicBezTo>
                    <a:pt x="3072" y="1667"/>
                    <a:pt x="3060" y="1667"/>
                    <a:pt x="3048" y="1679"/>
                  </a:cubicBezTo>
                  <a:cubicBezTo>
                    <a:pt x="2955" y="1795"/>
                    <a:pt x="2826" y="1852"/>
                    <a:pt x="2697" y="1852"/>
                  </a:cubicBezTo>
                  <a:cubicBezTo>
                    <a:pt x="2561" y="1852"/>
                    <a:pt x="2425" y="1789"/>
                    <a:pt x="2334" y="1667"/>
                  </a:cubicBezTo>
                  <a:cubicBezTo>
                    <a:pt x="2327" y="1653"/>
                    <a:pt x="2320" y="1647"/>
                    <a:pt x="2311" y="1647"/>
                  </a:cubicBezTo>
                  <a:cubicBezTo>
                    <a:pt x="2304" y="1647"/>
                    <a:pt x="2296" y="1650"/>
                    <a:pt x="2286" y="1655"/>
                  </a:cubicBezTo>
                  <a:cubicBezTo>
                    <a:pt x="2251" y="1673"/>
                    <a:pt x="2215" y="1685"/>
                    <a:pt x="2178" y="1693"/>
                  </a:cubicBezTo>
                  <a:lnTo>
                    <a:pt x="2178" y="1693"/>
                  </a:lnTo>
                  <a:cubicBezTo>
                    <a:pt x="2059" y="1659"/>
                    <a:pt x="1937" y="1634"/>
                    <a:pt x="1813" y="1619"/>
                  </a:cubicBezTo>
                  <a:lnTo>
                    <a:pt x="1813" y="1619"/>
                  </a:lnTo>
                  <a:cubicBezTo>
                    <a:pt x="1890" y="1675"/>
                    <a:pt x="1984" y="1704"/>
                    <a:pt x="2080" y="1704"/>
                  </a:cubicBezTo>
                  <a:cubicBezTo>
                    <a:pt x="2112" y="1704"/>
                    <a:pt x="2145" y="1700"/>
                    <a:pt x="2178" y="1693"/>
                  </a:cubicBezTo>
                  <a:lnTo>
                    <a:pt x="2178" y="1693"/>
                  </a:lnTo>
                  <a:cubicBezTo>
                    <a:pt x="2361" y="1746"/>
                    <a:pt x="2537" y="1821"/>
                    <a:pt x="2703" y="1917"/>
                  </a:cubicBezTo>
                  <a:cubicBezTo>
                    <a:pt x="2846" y="1917"/>
                    <a:pt x="2989" y="1858"/>
                    <a:pt x="3084" y="1751"/>
                  </a:cubicBezTo>
                  <a:cubicBezTo>
                    <a:pt x="3124" y="1763"/>
                    <a:pt x="3165" y="1769"/>
                    <a:pt x="3205" y="1769"/>
                  </a:cubicBezTo>
                  <a:cubicBezTo>
                    <a:pt x="3321" y="1769"/>
                    <a:pt x="3433" y="1720"/>
                    <a:pt x="3513" y="1631"/>
                  </a:cubicBezTo>
                  <a:cubicBezTo>
                    <a:pt x="3584" y="1739"/>
                    <a:pt x="3715" y="1810"/>
                    <a:pt x="3846" y="1810"/>
                  </a:cubicBezTo>
                  <a:cubicBezTo>
                    <a:pt x="3869" y="1779"/>
                    <a:pt x="3895" y="1752"/>
                    <a:pt x="3924" y="1730"/>
                  </a:cubicBezTo>
                  <a:lnTo>
                    <a:pt x="3924" y="1730"/>
                  </a:lnTo>
                  <a:cubicBezTo>
                    <a:pt x="3899" y="1736"/>
                    <a:pt x="3873" y="1739"/>
                    <a:pt x="3846" y="1739"/>
                  </a:cubicBezTo>
                  <a:cubicBezTo>
                    <a:pt x="3715" y="1739"/>
                    <a:pt x="3608" y="1667"/>
                    <a:pt x="3548" y="1548"/>
                  </a:cubicBezTo>
                  <a:cubicBezTo>
                    <a:pt x="3536" y="1536"/>
                    <a:pt x="3525" y="1524"/>
                    <a:pt x="3513" y="1524"/>
                  </a:cubicBezTo>
                  <a:close/>
                  <a:moveTo>
                    <a:pt x="1536" y="0"/>
                  </a:moveTo>
                  <a:cubicBezTo>
                    <a:pt x="1441" y="0"/>
                    <a:pt x="1346" y="36"/>
                    <a:pt x="1274" y="96"/>
                  </a:cubicBezTo>
                  <a:lnTo>
                    <a:pt x="1239" y="96"/>
                  </a:lnTo>
                  <a:cubicBezTo>
                    <a:pt x="1024" y="96"/>
                    <a:pt x="834" y="238"/>
                    <a:pt x="774" y="441"/>
                  </a:cubicBezTo>
                  <a:lnTo>
                    <a:pt x="762" y="441"/>
                  </a:lnTo>
                  <a:cubicBezTo>
                    <a:pt x="536" y="441"/>
                    <a:pt x="346" y="631"/>
                    <a:pt x="346" y="869"/>
                  </a:cubicBezTo>
                  <a:cubicBezTo>
                    <a:pt x="0" y="1012"/>
                    <a:pt x="24" y="1512"/>
                    <a:pt x="381" y="1631"/>
                  </a:cubicBezTo>
                  <a:cubicBezTo>
                    <a:pt x="453" y="1858"/>
                    <a:pt x="655" y="2001"/>
                    <a:pt x="881" y="2012"/>
                  </a:cubicBezTo>
                  <a:cubicBezTo>
                    <a:pt x="1084" y="2012"/>
                    <a:pt x="1274" y="1893"/>
                    <a:pt x="1369" y="1715"/>
                  </a:cubicBezTo>
                  <a:lnTo>
                    <a:pt x="1381" y="1715"/>
                  </a:lnTo>
                  <a:cubicBezTo>
                    <a:pt x="1489" y="1715"/>
                    <a:pt x="1608" y="1679"/>
                    <a:pt x="1691" y="1608"/>
                  </a:cubicBezTo>
                  <a:cubicBezTo>
                    <a:pt x="1732" y="1610"/>
                    <a:pt x="1773" y="1614"/>
                    <a:pt x="1813" y="1619"/>
                  </a:cubicBezTo>
                  <a:lnTo>
                    <a:pt x="1813" y="1619"/>
                  </a:lnTo>
                  <a:cubicBezTo>
                    <a:pt x="1781" y="1596"/>
                    <a:pt x="1752" y="1568"/>
                    <a:pt x="1727" y="1536"/>
                  </a:cubicBezTo>
                  <a:cubicBezTo>
                    <a:pt x="1727" y="1524"/>
                    <a:pt x="1715" y="1524"/>
                    <a:pt x="1703" y="1512"/>
                  </a:cubicBezTo>
                  <a:cubicBezTo>
                    <a:pt x="1691" y="1512"/>
                    <a:pt x="1679" y="1524"/>
                    <a:pt x="1679" y="1524"/>
                  </a:cubicBezTo>
                  <a:cubicBezTo>
                    <a:pt x="1596" y="1596"/>
                    <a:pt x="1489" y="1643"/>
                    <a:pt x="1381" y="1643"/>
                  </a:cubicBezTo>
                  <a:lnTo>
                    <a:pt x="1346" y="1643"/>
                  </a:lnTo>
                  <a:cubicBezTo>
                    <a:pt x="1339" y="1640"/>
                    <a:pt x="1333" y="1638"/>
                    <a:pt x="1328" y="1638"/>
                  </a:cubicBezTo>
                  <a:cubicBezTo>
                    <a:pt x="1316" y="1638"/>
                    <a:pt x="1310" y="1647"/>
                    <a:pt x="1310" y="1655"/>
                  </a:cubicBezTo>
                  <a:cubicBezTo>
                    <a:pt x="1226" y="1846"/>
                    <a:pt x="1054" y="1939"/>
                    <a:pt x="884" y="1939"/>
                  </a:cubicBezTo>
                  <a:cubicBezTo>
                    <a:pt x="693" y="1939"/>
                    <a:pt x="504" y="1822"/>
                    <a:pt x="441" y="1596"/>
                  </a:cubicBezTo>
                  <a:cubicBezTo>
                    <a:pt x="441" y="1584"/>
                    <a:pt x="429" y="1584"/>
                    <a:pt x="417" y="1572"/>
                  </a:cubicBezTo>
                  <a:cubicBezTo>
                    <a:pt x="96" y="1489"/>
                    <a:pt x="84" y="1036"/>
                    <a:pt x="393" y="929"/>
                  </a:cubicBezTo>
                  <a:cubicBezTo>
                    <a:pt x="417" y="929"/>
                    <a:pt x="417" y="905"/>
                    <a:pt x="417" y="893"/>
                  </a:cubicBezTo>
                  <a:lnTo>
                    <a:pt x="417" y="881"/>
                  </a:lnTo>
                  <a:lnTo>
                    <a:pt x="417" y="869"/>
                  </a:lnTo>
                  <a:cubicBezTo>
                    <a:pt x="417" y="679"/>
                    <a:pt x="572" y="524"/>
                    <a:pt x="774" y="524"/>
                  </a:cubicBezTo>
                  <a:cubicBezTo>
                    <a:pt x="798" y="524"/>
                    <a:pt x="810" y="512"/>
                    <a:pt x="822" y="500"/>
                  </a:cubicBezTo>
                  <a:cubicBezTo>
                    <a:pt x="858" y="310"/>
                    <a:pt x="1024" y="179"/>
                    <a:pt x="1215" y="179"/>
                  </a:cubicBezTo>
                  <a:lnTo>
                    <a:pt x="1262" y="179"/>
                  </a:lnTo>
                  <a:cubicBezTo>
                    <a:pt x="1262" y="179"/>
                    <a:pt x="1274" y="179"/>
                    <a:pt x="1286" y="167"/>
                  </a:cubicBezTo>
                  <a:cubicBezTo>
                    <a:pt x="1352" y="105"/>
                    <a:pt x="1432" y="77"/>
                    <a:pt x="1511" y="77"/>
                  </a:cubicBezTo>
                  <a:cubicBezTo>
                    <a:pt x="1674" y="77"/>
                    <a:pt x="1834" y="197"/>
                    <a:pt x="1858" y="381"/>
                  </a:cubicBezTo>
                  <a:cubicBezTo>
                    <a:pt x="1858" y="405"/>
                    <a:pt x="1881" y="417"/>
                    <a:pt x="1893" y="417"/>
                  </a:cubicBezTo>
                  <a:cubicBezTo>
                    <a:pt x="2084" y="417"/>
                    <a:pt x="2239" y="572"/>
                    <a:pt x="2239" y="750"/>
                  </a:cubicBezTo>
                  <a:cubicBezTo>
                    <a:pt x="2239" y="762"/>
                    <a:pt x="2239" y="774"/>
                    <a:pt x="2239" y="786"/>
                  </a:cubicBezTo>
                  <a:lnTo>
                    <a:pt x="2239" y="798"/>
                  </a:lnTo>
                  <a:cubicBezTo>
                    <a:pt x="2239" y="822"/>
                    <a:pt x="2251" y="834"/>
                    <a:pt x="2262" y="834"/>
                  </a:cubicBezTo>
                  <a:cubicBezTo>
                    <a:pt x="2286" y="846"/>
                    <a:pt x="2310" y="869"/>
                    <a:pt x="2334" y="881"/>
                  </a:cubicBezTo>
                  <a:cubicBezTo>
                    <a:pt x="2340" y="887"/>
                    <a:pt x="2346" y="890"/>
                    <a:pt x="2352" y="890"/>
                  </a:cubicBezTo>
                  <a:cubicBezTo>
                    <a:pt x="2358" y="890"/>
                    <a:pt x="2364" y="887"/>
                    <a:pt x="2370" y="881"/>
                  </a:cubicBezTo>
                  <a:cubicBezTo>
                    <a:pt x="2382" y="869"/>
                    <a:pt x="2393" y="858"/>
                    <a:pt x="2393" y="846"/>
                  </a:cubicBezTo>
                  <a:lnTo>
                    <a:pt x="2393" y="834"/>
                  </a:lnTo>
                  <a:cubicBezTo>
                    <a:pt x="2382" y="822"/>
                    <a:pt x="2382" y="810"/>
                    <a:pt x="2393" y="798"/>
                  </a:cubicBezTo>
                  <a:cubicBezTo>
                    <a:pt x="2393" y="773"/>
                    <a:pt x="2396" y="748"/>
                    <a:pt x="2400" y="725"/>
                  </a:cubicBezTo>
                  <a:lnTo>
                    <a:pt x="2400" y="725"/>
                  </a:lnTo>
                  <a:cubicBezTo>
                    <a:pt x="2516" y="742"/>
                    <a:pt x="2632" y="751"/>
                    <a:pt x="2747" y="751"/>
                  </a:cubicBezTo>
                  <a:cubicBezTo>
                    <a:pt x="3003" y="751"/>
                    <a:pt x="3255" y="709"/>
                    <a:pt x="3496" y="627"/>
                  </a:cubicBezTo>
                  <a:lnTo>
                    <a:pt x="3496" y="627"/>
                  </a:lnTo>
                  <a:cubicBezTo>
                    <a:pt x="3511" y="643"/>
                    <a:pt x="3524" y="660"/>
                    <a:pt x="3536" y="679"/>
                  </a:cubicBezTo>
                  <a:cubicBezTo>
                    <a:pt x="3548" y="691"/>
                    <a:pt x="3560" y="697"/>
                    <a:pt x="3572" y="697"/>
                  </a:cubicBezTo>
                  <a:cubicBezTo>
                    <a:pt x="3584" y="697"/>
                    <a:pt x="3596" y="691"/>
                    <a:pt x="3608" y="679"/>
                  </a:cubicBezTo>
                  <a:cubicBezTo>
                    <a:pt x="3670" y="569"/>
                    <a:pt x="3783" y="511"/>
                    <a:pt x="3900" y="511"/>
                  </a:cubicBezTo>
                  <a:cubicBezTo>
                    <a:pt x="3986" y="511"/>
                    <a:pt x="4073" y="542"/>
                    <a:pt x="4144" y="608"/>
                  </a:cubicBezTo>
                  <a:cubicBezTo>
                    <a:pt x="4144" y="619"/>
                    <a:pt x="4167" y="619"/>
                    <a:pt x="4179" y="619"/>
                  </a:cubicBezTo>
                  <a:cubicBezTo>
                    <a:pt x="4191" y="619"/>
                    <a:pt x="4203" y="608"/>
                    <a:pt x="4203" y="584"/>
                  </a:cubicBezTo>
                  <a:cubicBezTo>
                    <a:pt x="4226" y="364"/>
                    <a:pt x="4413" y="226"/>
                    <a:pt x="4608" y="226"/>
                  </a:cubicBezTo>
                  <a:cubicBezTo>
                    <a:pt x="4718" y="226"/>
                    <a:pt x="4831" y="270"/>
                    <a:pt x="4918" y="369"/>
                  </a:cubicBezTo>
                  <a:cubicBezTo>
                    <a:pt x="4918" y="378"/>
                    <a:pt x="4923" y="386"/>
                    <a:pt x="4931" y="386"/>
                  </a:cubicBezTo>
                  <a:cubicBezTo>
                    <a:pt x="4934" y="386"/>
                    <a:pt x="4938" y="385"/>
                    <a:pt x="4941" y="381"/>
                  </a:cubicBezTo>
                  <a:cubicBezTo>
                    <a:pt x="4953" y="381"/>
                    <a:pt x="4965" y="381"/>
                    <a:pt x="4965" y="369"/>
                  </a:cubicBezTo>
                  <a:cubicBezTo>
                    <a:pt x="5022" y="304"/>
                    <a:pt x="5096" y="275"/>
                    <a:pt x="5168" y="275"/>
                  </a:cubicBezTo>
                  <a:cubicBezTo>
                    <a:pt x="5308" y="275"/>
                    <a:pt x="5445" y="383"/>
                    <a:pt x="5453" y="548"/>
                  </a:cubicBezTo>
                  <a:cubicBezTo>
                    <a:pt x="5453" y="560"/>
                    <a:pt x="5453" y="572"/>
                    <a:pt x="5477" y="572"/>
                  </a:cubicBezTo>
                  <a:cubicBezTo>
                    <a:pt x="5596" y="631"/>
                    <a:pt x="5680" y="750"/>
                    <a:pt x="5680" y="893"/>
                  </a:cubicBezTo>
                  <a:cubicBezTo>
                    <a:pt x="5680" y="941"/>
                    <a:pt x="5668" y="989"/>
                    <a:pt x="5644" y="1036"/>
                  </a:cubicBezTo>
                  <a:cubicBezTo>
                    <a:pt x="5632" y="1048"/>
                    <a:pt x="5632" y="1060"/>
                    <a:pt x="5644" y="1072"/>
                  </a:cubicBezTo>
                  <a:cubicBezTo>
                    <a:pt x="5644" y="1084"/>
                    <a:pt x="5656" y="1084"/>
                    <a:pt x="5668" y="1084"/>
                  </a:cubicBezTo>
                  <a:cubicBezTo>
                    <a:pt x="5953" y="1203"/>
                    <a:pt x="5870" y="1620"/>
                    <a:pt x="5572" y="1620"/>
                  </a:cubicBezTo>
                  <a:cubicBezTo>
                    <a:pt x="5525" y="1620"/>
                    <a:pt x="5489" y="1608"/>
                    <a:pt x="5453" y="1596"/>
                  </a:cubicBezTo>
                  <a:cubicBezTo>
                    <a:pt x="5446" y="1592"/>
                    <a:pt x="5440" y="1591"/>
                    <a:pt x="5435" y="1591"/>
                  </a:cubicBezTo>
                  <a:cubicBezTo>
                    <a:pt x="5423" y="1591"/>
                    <a:pt x="5414" y="1599"/>
                    <a:pt x="5406" y="1608"/>
                  </a:cubicBezTo>
                  <a:cubicBezTo>
                    <a:pt x="5394" y="1631"/>
                    <a:pt x="5381" y="1651"/>
                    <a:pt x="5366" y="1670"/>
                  </a:cubicBezTo>
                  <a:lnTo>
                    <a:pt x="5366" y="1670"/>
                  </a:lnTo>
                  <a:cubicBezTo>
                    <a:pt x="5399" y="1672"/>
                    <a:pt x="5432" y="1675"/>
                    <a:pt x="5465" y="1679"/>
                  </a:cubicBezTo>
                  <a:cubicBezTo>
                    <a:pt x="5501" y="1691"/>
                    <a:pt x="5537" y="1691"/>
                    <a:pt x="5584" y="1691"/>
                  </a:cubicBezTo>
                  <a:cubicBezTo>
                    <a:pt x="5941" y="1691"/>
                    <a:pt x="6061" y="1203"/>
                    <a:pt x="5739" y="1036"/>
                  </a:cubicBezTo>
                  <a:cubicBezTo>
                    <a:pt x="5811" y="834"/>
                    <a:pt x="5727" y="619"/>
                    <a:pt x="5537" y="524"/>
                  </a:cubicBezTo>
                  <a:cubicBezTo>
                    <a:pt x="5521" y="331"/>
                    <a:pt x="5357" y="208"/>
                    <a:pt x="5187" y="208"/>
                  </a:cubicBezTo>
                  <a:cubicBezTo>
                    <a:pt x="5106" y="208"/>
                    <a:pt x="5023" y="236"/>
                    <a:pt x="4953" y="298"/>
                  </a:cubicBezTo>
                  <a:cubicBezTo>
                    <a:pt x="4857" y="202"/>
                    <a:pt x="4735" y="157"/>
                    <a:pt x="4616" y="157"/>
                  </a:cubicBezTo>
                  <a:cubicBezTo>
                    <a:pt x="4409" y="157"/>
                    <a:pt x="4208" y="290"/>
                    <a:pt x="4156" y="524"/>
                  </a:cubicBezTo>
                  <a:cubicBezTo>
                    <a:pt x="4084" y="465"/>
                    <a:pt x="4001" y="441"/>
                    <a:pt x="3906" y="441"/>
                  </a:cubicBezTo>
                  <a:cubicBezTo>
                    <a:pt x="3774" y="516"/>
                    <a:pt x="3637" y="579"/>
                    <a:pt x="3496" y="627"/>
                  </a:cubicBezTo>
                  <a:lnTo>
                    <a:pt x="3496" y="627"/>
                  </a:lnTo>
                  <a:cubicBezTo>
                    <a:pt x="3428" y="554"/>
                    <a:pt x="3335" y="515"/>
                    <a:pt x="3240" y="515"/>
                  </a:cubicBezTo>
                  <a:cubicBezTo>
                    <a:pt x="3175" y="515"/>
                    <a:pt x="3108" y="533"/>
                    <a:pt x="3048" y="572"/>
                  </a:cubicBezTo>
                  <a:cubicBezTo>
                    <a:pt x="3042" y="578"/>
                    <a:pt x="3033" y="581"/>
                    <a:pt x="3024" y="581"/>
                  </a:cubicBezTo>
                  <a:cubicBezTo>
                    <a:pt x="3016" y="581"/>
                    <a:pt x="3007" y="578"/>
                    <a:pt x="3001" y="572"/>
                  </a:cubicBezTo>
                  <a:cubicBezTo>
                    <a:pt x="2927" y="490"/>
                    <a:pt x="2832" y="453"/>
                    <a:pt x="2739" y="453"/>
                  </a:cubicBezTo>
                  <a:cubicBezTo>
                    <a:pt x="2584" y="453"/>
                    <a:pt x="2434" y="557"/>
                    <a:pt x="2400" y="725"/>
                  </a:cubicBezTo>
                  <a:lnTo>
                    <a:pt x="2400" y="725"/>
                  </a:lnTo>
                  <a:cubicBezTo>
                    <a:pt x="2378" y="722"/>
                    <a:pt x="2356" y="719"/>
                    <a:pt x="2334" y="715"/>
                  </a:cubicBezTo>
                  <a:cubicBezTo>
                    <a:pt x="2096" y="453"/>
                    <a:pt x="1822" y="215"/>
                    <a:pt x="15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p:nvPr/>
          </p:nvSpPr>
          <p:spPr>
            <a:xfrm>
              <a:off x="5394938" y="1943473"/>
              <a:ext cx="126628" cy="18633"/>
            </a:xfrm>
            <a:custGeom>
              <a:rect b="b" l="l" r="r" t="t"/>
              <a:pathLst>
                <a:path extrusionOk="0" h="799" w="5430">
                  <a:moveTo>
                    <a:pt x="0" y="1"/>
                  </a:moveTo>
                  <a:lnTo>
                    <a:pt x="155" y="799"/>
                  </a:lnTo>
                  <a:lnTo>
                    <a:pt x="5286" y="799"/>
                  </a:lnTo>
                  <a:lnTo>
                    <a:pt x="5429" y="1"/>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5394099" y="1942657"/>
              <a:ext cx="128307" cy="20288"/>
            </a:xfrm>
            <a:custGeom>
              <a:rect b="b" l="l" r="r" t="t"/>
              <a:pathLst>
                <a:path extrusionOk="0" h="870" w="5502">
                  <a:moveTo>
                    <a:pt x="5430" y="72"/>
                  </a:moveTo>
                  <a:lnTo>
                    <a:pt x="5287" y="798"/>
                  </a:lnTo>
                  <a:lnTo>
                    <a:pt x="215" y="798"/>
                  </a:lnTo>
                  <a:lnTo>
                    <a:pt x="84" y="72"/>
                  </a:lnTo>
                  <a:close/>
                  <a:moveTo>
                    <a:pt x="36" y="0"/>
                  </a:moveTo>
                  <a:cubicBezTo>
                    <a:pt x="24" y="0"/>
                    <a:pt x="12" y="0"/>
                    <a:pt x="12" y="12"/>
                  </a:cubicBezTo>
                  <a:cubicBezTo>
                    <a:pt x="0" y="24"/>
                    <a:pt x="0" y="36"/>
                    <a:pt x="0" y="48"/>
                  </a:cubicBezTo>
                  <a:lnTo>
                    <a:pt x="155" y="845"/>
                  </a:lnTo>
                  <a:cubicBezTo>
                    <a:pt x="155" y="857"/>
                    <a:pt x="167" y="869"/>
                    <a:pt x="191" y="869"/>
                  </a:cubicBezTo>
                  <a:lnTo>
                    <a:pt x="5322" y="869"/>
                  </a:lnTo>
                  <a:cubicBezTo>
                    <a:pt x="5334" y="869"/>
                    <a:pt x="5346" y="857"/>
                    <a:pt x="5346" y="845"/>
                  </a:cubicBezTo>
                  <a:lnTo>
                    <a:pt x="5501" y="48"/>
                  </a:lnTo>
                  <a:cubicBezTo>
                    <a:pt x="5501" y="36"/>
                    <a:pt x="5501" y="24"/>
                    <a:pt x="5501" y="12"/>
                  </a:cubicBezTo>
                  <a:cubicBezTo>
                    <a:pt x="5489" y="0"/>
                    <a:pt x="5477" y="0"/>
                    <a:pt x="5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1"/>
            <p:cNvSpPr/>
            <p:nvPr/>
          </p:nvSpPr>
          <p:spPr>
            <a:xfrm>
              <a:off x="5389645" y="1907164"/>
              <a:ext cx="139407" cy="45287"/>
            </a:xfrm>
            <a:custGeom>
              <a:rect b="b" l="l" r="r" t="t"/>
              <a:pathLst>
                <a:path extrusionOk="0" h="1942" w="5978">
                  <a:moveTo>
                    <a:pt x="1509" y="0"/>
                  </a:moveTo>
                  <a:cubicBezTo>
                    <a:pt x="1419" y="0"/>
                    <a:pt x="1327" y="33"/>
                    <a:pt x="1251" y="105"/>
                  </a:cubicBezTo>
                  <a:cubicBezTo>
                    <a:pt x="1229" y="102"/>
                    <a:pt x="1207" y="100"/>
                    <a:pt x="1186" y="100"/>
                  </a:cubicBezTo>
                  <a:cubicBezTo>
                    <a:pt x="985" y="100"/>
                    <a:pt x="807" y="246"/>
                    <a:pt x="775" y="451"/>
                  </a:cubicBezTo>
                  <a:lnTo>
                    <a:pt x="739" y="451"/>
                  </a:lnTo>
                  <a:cubicBezTo>
                    <a:pt x="525" y="451"/>
                    <a:pt x="346" y="617"/>
                    <a:pt x="346" y="832"/>
                  </a:cubicBezTo>
                  <a:cubicBezTo>
                    <a:pt x="346" y="843"/>
                    <a:pt x="346" y="855"/>
                    <a:pt x="346" y="855"/>
                  </a:cubicBezTo>
                  <a:cubicBezTo>
                    <a:pt x="1" y="986"/>
                    <a:pt x="25" y="1474"/>
                    <a:pt x="370" y="1570"/>
                  </a:cubicBezTo>
                  <a:cubicBezTo>
                    <a:pt x="433" y="1816"/>
                    <a:pt x="640" y="1942"/>
                    <a:pt x="847" y="1942"/>
                  </a:cubicBezTo>
                  <a:cubicBezTo>
                    <a:pt x="1031" y="1942"/>
                    <a:pt x="1215" y="1843"/>
                    <a:pt x="1299" y="1641"/>
                  </a:cubicBezTo>
                  <a:lnTo>
                    <a:pt x="1346" y="1641"/>
                  </a:lnTo>
                  <a:cubicBezTo>
                    <a:pt x="1437" y="1561"/>
                    <a:pt x="1551" y="1522"/>
                    <a:pt x="1666" y="1522"/>
                  </a:cubicBezTo>
                  <a:cubicBezTo>
                    <a:pt x="1808" y="1522"/>
                    <a:pt x="1950" y="1582"/>
                    <a:pt x="2049" y="1701"/>
                  </a:cubicBezTo>
                  <a:cubicBezTo>
                    <a:pt x="2117" y="1667"/>
                    <a:pt x="2189" y="1651"/>
                    <a:pt x="2261" y="1651"/>
                  </a:cubicBezTo>
                  <a:cubicBezTo>
                    <a:pt x="2417" y="1651"/>
                    <a:pt x="2570" y="1725"/>
                    <a:pt x="2668" y="1855"/>
                  </a:cubicBezTo>
                  <a:cubicBezTo>
                    <a:pt x="2811" y="1855"/>
                    <a:pt x="2942" y="1784"/>
                    <a:pt x="3037" y="1677"/>
                  </a:cubicBezTo>
                  <a:cubicBezTo>
                    <a:pt x="3073" y="1689"/>
                    <a:pt x="3120" y="1701"/>
                    <a:pt x="3156" y="1701"/>
                  </a:cubicBezTo>
                  <a:cubicBezTo>
                    <a:pt x="3287" y="1701"/>
                    <a:pt x="3406" y="1641"/>
                    <a:pt x="3478" y="1534"/>
                  </a:cubicBezTo>
                  <a:cubicBezTo>
                    <a:pt x="3583" y="1498"/>
                    <a:pt x="3693" y="1480"/>
                    <a:pt x="3802" y="1480"/>
                  </a:cubicBezTo>
                  <a:cubicBezTo>
                    <a:pt x="4051" y="1480"/>
                    <a:pt x="4299" y="1571"/>
                    <a:pt x="4490" y="1736"/>
                  </a:cubicBezTo>
                  <a:cubicBezTo>
                    <a:pt x="4559" y="1672"/>
                    <a:pt x="4649" y="1640"/>
                    <a:pt x="4740" y="1640"/>
                  </a:cubicBezTo>
                  <a:cubicBezTo>
                    <a:pt x="4868" y="1640"/>
                    <a:pt x="4997" y="1702"/>
                    <a:pt x="5073" y="1820"/>
                  </a:cubicBezTo>
                  <a:cubicBezTo>
                    <a:pt x="5216" y="1820"/>
                    <a:pt x="5347" y="1736"/>
                    <a:pt x="5418" y="1605"/>
                  </a:cubicBezTo>
                  <a:cubicBezTo>
                    <a:pt x="5454" y="1617"/>
                    <a:pt x="5502" y="1629"/>
                    <a:pt x="5549" y="1629"/>
                  </a:cubicBezTo>
                  <a:cubicBezTo>
                    <a:pt x="5894" y="1629"/>
                    <a:pt x="5978" y="1153"/>
                    <a:pt x="5656" y="1022"/>
                  </a:cubicBezTo>
                  <a:lnTo>
                    <a:pt x="5668" y="1022"/>
                  </a:lnTo>
                  <a:cubicBezTo>
                    <a:pt x="5692" y="963"/>
                    <a:pt x="5704" y="915"/>
                    <a:pt x="5704" y="855"/>
                  </a:cubicBezTo>
                  <a:cubicBezTo>
                    <a:pt x="5704" y="712"/>
                    <a:pt x="5621" y="570"/>
                    <a:pt x="5478" y="510"/>
                  </a:cubicBezTo>
                  <a:cubicBezTo>
                    <a:pt x="5470" y="325"/>
                    <a:pt x="5323" y="210"/>
                    <a:pt x="5168" y="210"/>
                  </a:cubicBezTo>
                  <a:cubicBezTo>
                    <a:pt x="5084" y="210"/>
                    <a:pt x="4997" y="244"/>
                    <a:pt x="4930" y="320"/>
                  </a:cubicBezTo>
                  <a:cubicBezTo>
                    <a:pt x="4847" y="212"/>
                    <a:pt x="4728" y="153"/>
                    <a:pt x="4597" y="153"/>
                  </a:cubicBezTo>
                  <a:cubicBezTo>
                    <a:pt x="4370" y="153"/>
                    <a:pt x="4180" y="331"/>
                    <a:pt x="4144" y="558"/>
                  </a:cubicBezTo>
                  <a:cubicBezTo>
                    <a:pt x="4025" y="620"/>
                    <a:pt x="3894" y="651"/>
                    <a:pt x="3764" y="651"/>
                  </a:cubicBezTo>
                  <a:cubicBezTo>
                    <a:pt x="3570" y="651"/>
                    <a:pt x="3377" y="581"/>
                    <a:pt x="3227" y="439"/>
                  </a:cubicBezTo>
                  <a:cubicBezTo>
                    <a:pt x="3162" y="489"/>
                    <a:pt x="3083" y="514"/>
                    <a:pt x="3005" y="514"/>
                  </a:cubicBezTo>
                  <a:cubicBezTo>
                    <a:pt x="2898" y="514"/>
                    <a:pt x="2791" y="468"/>
                    <a:pt x="2716" y="379"/>
                  </a:cubicBezTo>
                  <a:cubicBezTo>
                    <a:pt x="2513" y="379"/>
                    <a:pt x="2335" y="546"/>
                    <a:pt x="2335" y="760"/>
                  </a:cubicBezTo>
                  <a:cubicBezTo>
                    <a:pt x="2335" y="772"/>
                    <a:pt x="2335" y="796"/>
                    <a:pt x="2335" y="808"/>
                  </a:cubicBezTo>
                  <a:cubicBezTo>
                    <a:pt x="2311" y="796"/>
                    <a:pt x="2287" y="772"/>
                    <a:pt x="2263" y="760"/>
                  </a:cubicBezTo>
                  <a:lnTo>
                    <a:pt x="2263" y="712"/>
                  </a:lnTo>
                  <a:cubicBezTo>
                    <a:pt x="2263" y="510"/>
                    <a:pt x="2096" y="343"/>
                    <a:pt x="1882" y="343"/>
                  </a:cubicBezTo>
                  <a:cubicBezTo>
                    <a:pt x="1858" y="130"/>
                    <a:pt x="1687" y="0"/>
                    <a:pt x="1509" y="0"/>
                  </a:cubicBez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1"/>
            <p:cNvSpPr/>
            <p:nvPr/>
          </p:nvSpPr>
          <p:spPr>
            <a:xfrm>
              <a:off x="5389108" y="1908004"/>
              <a:ext cx="141343" cy="45497"/>
            </a:xfrm>
            <a:custGeom>
              <a:rect b="b" l="l" r="r" t="t"/>
              <a:pathLst>
                <a:path extrusionOk="0" h="1951" w="6061">
                  <a:moveTo>
                    <a:pt x="1543" y="0"/>
                  </a:moveTo>
                  <a:cubicBezTo>
                    <a:pt x="1485" y="0"/>
                    <a:pt x="1427" y="15"/>
                    <a:pt x="1374" y="45"/>
                  </a:cubicBezTo>
                  <a:lnTo>
                    <a:pt x="1374" y="45"/>
                  </a:lnTo>
                  <a:cubicBezTo>
                    <a:pt x="1546" y="72"/>
                    <a:pt x="1711" y="130"/>
                    <a:pt x="1860" y="214"/>
                  </a:cubicBezTo>
                  <a:lnTo>
                    <a:pt x="1860" y="214"/>
                  </a:lnTo>
                  <a:cubicBezTo>
                    <a:pt x="1809" y="80"/>
                    <a:pt x="1678" y="0"/>
                    <a:pt x="1543" y="0"/>
                  </a:cubicBezTo>
                  <a:close/>
                  <a:moveTo>
                    <a:pt x="1860" y="214"/>
                  </a:moveTo>
                  <a:lnTo>
                    <a:pt x="1860" y="214"/>
                  </a:lnTo>
                  <a:cubicBezTo>
                    <a:pt x="1871" y="243"/>
                    <a:pt x="1878" y="274"/>
                    <a:pt x="1881" y="307"/>
                  </a:cubicBezTo>
                  <a:cubicBezTo>
                    <a:pt x="1881" y="319"/>
                    <a:pt x="1905" y="343"/>
                    <a:pt x="1917" y="343"/>
                  </a:cubicBezTo>
                  <a:cubicBezTo>
                    <a:pt x="1997" y="343"/>
                    <a:pt x="2071" y="369"/>
                    <a:pt x="2130" y="412"/>
                  </a:cubicBezTo>
                  <a:lnTo>
                    <a:pt x="2130" y="412"/>
                  </a:lnTo>
                  <a:cubicBezTo>
                    <a:pt x="2048" y="335"/>
                    <a:pt x="1958" y="269"/>
                    <a:pt x="1860" y="214"/>
                  </a:cubicBezTo>
                  <a:close/>
                  <a:moveTo>
                    <a:pt x="2130" y="412"/>
                  </a:moveTo>
                  <a:cubicBezTo>
                    <a:pt x="2154" y="435"/>
                    <a:pt x="2178" y="458"/>
                    <a:pt x="2200" y="483"/>
                  </a:cubicBezTo>
                  <a:lnTo>
                    <a:pt x="2200" y="483"/>
                  </a:lnTo>
                  <a:cubicBezTo>
                    <a:pt x="2180" y="456"/>
                    <a:pt x="2157" y="432"/>
                    <a:pt x="2130" y="412"/>
                  </a:cubicBezTo>
                  <a:close/>
                  <a:moveTo>
                    <a:pt x="2200" y="483"/>
                  </a:moveTo>
                  <a:cubicBezTo>
                    <a:pt x="2239" y="537"/>
                    <a:pt x="2262" y="603"/>
                    <a:pt x="2262" y="676"/>
                  </a:cubicBezTo>
                  <a:cubicBezTo>
                    <a:pt x="2262" y="688"/>
                    <a:pt x="2262" y="700"/>
                    <a:pt x="2262" y="712"/>
                  </a:cubicBezTo>
                  <a:lnTo>
                    <a:pt x="2262" y="724"/>
                  </a:lnTo>
                  <a:cubicBezTo>
                    <a:pt x="2262" y="736"/>
                    <a:pt x="2274" y="748"/>
                    <a:pt x="2286" y="760"/>
                  </a:cubicBezTo>
                  <a:cubicBezTo>
                    <a:pt x="2310" y="772"/>
                    <a:pt x="2334" y="784"/>
                    <a:pt x="2358" y="807"/>
                  </a:cubicBezTo>
                  <a:cubicBezTo>
                    <a:pt x="2362" y="810"/>
                    <a:pt x="2367" y="811"/>
                    <a:pt x="2372" y="811"/>
                  </a:cubicBezTo>
                  <a:cubicBezTo>
                    <a:pt x="2393" y="811"/>
                    <a:pt x="2417" y="791"/>
                    <a:pt x="2417" y="772"/>
                  </a:cubicBezTo>
                  <a:lnTo>
                    <a:pt x="2417" y="760"/>
                  </a:lnTo>
                  <a:cubicBezTo>
                    <a:pt x="2417" y="748"/>
                    <a:pt x="2417" y="736"/>
                    <a:pt x="2417" y="724"/>
                  </a:cubicBezTo>
                  <a:cubicBezTo>
                    <a:pt x="2417" y="688"/>
                    <a:pt x="2422" y="654"/>
                    <a:pt x="2431" y="623"/>
                  </a:cubicBezTo>
                  <a:lnTo>
                    <a:pt x="2431" y="623"/>
                  </a:lnTo>
                  <a:cubicBezTo>
                    <a:pt x="2399" y="633"/>
                    <a:pt x="2366" y="643"/>
                    <a:pt x="2334" y="653"/>
                  </a:cubicBezTo>
                  <a:cubicBezTo>
                    <a:pt x="2293" y="592"/>
                    <a:pt x="2249" y="536"/>
                    <a:pt x="2200" y="483"/>
                  </a:cubicBezTo>
                  <a:close/>
                  <a:moveTo>
                    <a:pt x="4191" y="1456"/>
                  </a:moveTo>
                  <a:cubicBezTo>
                    <a:pt x="4179" y="1456"/>
                    <a:pt x="4167" y="1462"/>
                    <a:pt x="4155" y="1474"/>
                  </a:cubicBezTo>
                  <a:cubicBezTo>
                    <a:pt x="4130" y="1522"/>
                    <a:pt x="4097" y="1561"/>
                    <a:pt x="4060" y="1590"/>
                  </a:cubicBezTo>
                  <a:lnTo>
                    <a:pt x="4060" y="1590"/>
                  </a:lnTo>
                  <a:cubicBezTo>
                    <a:pt x="4101" y="1576"/>
                    <a:pt x="4144" y="1569"/>
                    <a:pt x="4187" y="1569"/>
                  </a:cubicBezTo>
                  <a:cubicBezTo>
                    <a:pt x="4236" y="1569"/>
                    <a:pt x="4286" y="1579"/>
                    <a:pt x="4333" y="1597"/>
                  </a:cubicBezTo>
                  <a:lnTo>
                    <a:pt x="4333" y="1597"/>
                  </a:lnTo>
                  <a:cubicBezTo>
                    <a:pt x="4290" y="1566"/>
                    <a:pt x="4254" y="1525"/>
                    <a:pt x="4227" y="1474"/>
                  </a:cubicBezTo>
                  <a:cubicBezTo>
                    <a:pt x="4215" y="1462"/>
                    <a:pt x="4203" y="1456"/>
                    <a:pt x="4191" y="1456"/>
                  </a:cubicBezTo>
                  <a:close/>
                  <a:moveTo>
                    <a:pt x="4614" y="89"/>
                  </a:moveTo>
                  <a:cubicBezTo>
                    <a:pt x="4408" y="89"/>
                    <a:pt x="4208" y="225"/>
                    <a:pt x="4155" y="450"/>
                  </a:cubicBezTo>
                  <a:cubicBezTo>
                    <a:pt x="4083" y="397"/>
                    <a:pt x="3999" y="372"/>
                    <a:pt x="3915" y="372"/>
                  </a:cubicBezTo>
                  <a:cubicBezTo>
                    <a:pt x="3792" y="372"/>
                    <a:pt x="3669" y="427"/>
                    <a:pt x="3584" y="534"/>
                  </a:cubicBezTo>
                  <a:cubicBezTo>
                    <a:pt x="3501" y="426"/>
                    <a:pt x="3381" y="379"/>
                    <a:pt x="3262" y="379"/>
                  </a:cubicBezTo>
                  <a:cubicBezTo>
                    <a:pt x="3169" y="404"/>
                    <a:pt x="3076" y="430"/>
                    <a:pt x="2983" y="457"/>
                  </a:cubicBezTo>
                  <a:lnTo>
                    <a:pt x="2983" y="457"/>
                  </a:lnTo>
                  <a:cubicBezTo>
                    <a:pt x="2917" y="400"/>
                    <a:pt x="2840" y="374"/>
                    <a:pt x="2763" y="374"/>
                  </a:cubicBezTo>
                  <a:cubicBezTo>
                    <a:pt x="2617" y="374"/>
                    <a:pt x="2475" y="470"/>
                    <a:pt x="2431" y="623"/>
                  </a:cubicBezTo>
                  <a:lnTo>
                    <a:pt x="2431" y="623"/>
                  </a:lnTo>
                  <a:cubicBezTo>
                    <a:pt x="2615" y="566"/>
                    <a:pt x="2799" y="510"/>
                    <a:pt x="2983" y="457"/>
                  </a:cubicBezTo>
                  <a:lnTo>
                    <a:pt x="2983" y="457"/>
                  </a:lnTo>
                  <a:cubicBezTo>
                    <a:pt x="2998" y="469"/>
                    <a:pt x="3011" y="483"/>
                    <a:pt x="3024" y="498"/>
                  </a:cubicBezTo>
                  <a:cubicBezTo>
                    <a:pt x="3030" y="504"/>
                    <a:pt x="3039" y="507"/>
                    <a:pt x="3048" y="507"/>
                  </a:cubicBezTo>
                  <a:cubicBezTo>
                    <a:pt x="3057" y="507"/>
                    <a:pt x="3066" y="504"/>
                    <a:pt x="3072" y="498"/>
                  </a:cubicBezTo>
                  <a:cubicBezTo>
                    <a:pt x="3134" y="458"/>
                    <a:pt x="3204" y="438"/>
                    <a:pt x="3271" y="438"/>
                  </a:cubicBezTo>
                  <a:cubicBezTo>
                    <a:pt x="3384" y="438"/>
                    <a:pt x="3493" y="493"/>
                    <a:pt x="3560" y="605"/>
                  </a:cubicBezTo>
                  <a:cubicBezTo>
                    <a:pt x="3572" y="611"/>
                    <a:pt x="3584" y="614"/>
                    <a:pt x="3596" y="614"/>
                  </a:cubicBezTo>
                  <a:cubicBezTo>
                    <a:pt x="3608" y="614"/>
                    <a:pt x="3620" y="611"/>
                    <a:pt x="3631" y="605"/>
                  </a:cubicBezTo>
                  <a:cubicBezTo>
                    <a:pt x="3693" y="495"/>
                    <a:pt x="3807" y="437"/>
                    <a:pt x="3924" y="437"/>
                  </a:cubicBezTo>
                  <a:cubicBezTo>
                    <a:pt x="4009" y="437"/>
                    <a:pt x="4097" y="468"/>
                    <a:pt x="4167" y="534"/>
                  </a:cubicBezTo>
                  <a:cubicBezTo>
                    <a:pt x="4176" y="542"/>
                    <a:pt x="4186" y="546"/>
                    <a:pt x="4195" y="546"/>
                  </a:cubicBezTo>
                  <a:cubicBezTo>
                    <a:pt x="4212" y="546"/>
                    <a:pt x="4227" y="533"/>
                    <a:pt x="4227" y="510"/>
                  </a:cubicBezTo>
                  <a:cubicBezTo>
                    <a:pt x="4249" y="284"/>
                    <a:pt x="4434" y="149"/>
                    <a:pt x="4626" y="149"/>
                  </a:cubicBezTo>
                  <a:cubicBezTo>
                    <a:pt x="4738" y="149"/>
                    <a:pt x="4854" y="195"/>
                    <a:pt x="4941" y="295"/>
                  </a:cubicBezTo>
                  <a:cubicBezTo>
                    <a:pt x="4941" y="307"/>
                    <a:pt x="4953" y="307"/>
                    <a:pt x="4965" y="307"/>
                  </a:cubicBezTo>
                  <a:cubicBezTo>
                    <a:pt x="4977" y="307"/>
                    <a:pt x="4989" y="307"/>
                    <a:pt x="4989" y="295"/>
                  </a:cubicBezTo>
                  <a:cubicBezTo>
                    <a:pt x="5048" y="236"/>
                    <a:pt x="5120" y="200"/>
                    <a:pt x="5203" y="200"/>
                  </a:cubicBezTo>
                  <a:cubicBezTo>
                    <a:pt x="5346" y="200"/>
                    <a:pt x="5465" y="319"/>
                    <a:pt x="5477" y="462"/>
                  </a:cubicBezTo>
                  <a:cubicBezTo>
                    <a:pt x="5477" y="486"/>
                    <a:pt x="5489" y="498"/>
                    <a:pt x="5501" y="498"/>
                  </a:cubicBezTo>
                  <a:cubicBezTo>
                    <a:pt x="5620" y="557"/>
                    <a:pt x="5703" y="676"/>
                    <a:pt x="5703" y="819"/>
                  </a:cubicBezTo>
                  <a:cubicBezTo>
                    <a:pt x="5703" y="867"/>
                    <a:pt x="5691" y="915"/>
                    <a:pt x="5667" y="962"/>
                  </a:cubicBezTo>
                  <a:cubicBezTo>
                    <a:pt x="5656" y="974"/>
                    <a:pt x="5656" y="986"/>
                    <a:pt x="5667" y="998"/>
                  </a:cubicBezTo>
                  <a:cubicBezTo>
                    <a:pt x="5667" y="998"/>
                    <a:pt x="5679" y="1010"/>
                    <a:pt x="5691" y="1010"/>
                  </a:cubicBezTo>
                  <a:cubicBezTo>
                    <a:pt x="5977" y="1117"/>
                    <a:pt x="5894" y="1546"/>
                    <a:pt x="5596" y="1546"/>
                  </a:cubicBezTo>
                  <a:cubicBezTo>
                    <a:pt x="5548" y="1546"/>
                    <a:pt x="5513" y="1534"/>
                    <a:pt x="5477" y="1522"/>
                  </a:cubicBezTo>
                  <a:cubicBezTo>
                    <a:pt x="5470" y="1518"/>
                    <a:pt x="5464" y="1517"/>
                    <a:pt x="5459" y="1517"/>
                  </a:cubicBezTo>
                  <a:cubicBezTo>
                    <a:pt x="5446" y="1517"/>
                    <a:pt x="5438" y="1525"/>
                    <a:pt x="5429" y="1534"/>
                  </a:cubicBezTo>
                  <a:cubicBezTo>
                    <a:pt x="5418" y="1557"/>
                    <a:pt x="5404" y="1578"/>
                    <a:pt x="5389" y="1598"/>
                  </a:cubicBezTo>
                  <a:lnTo>
                    <a:pt x="5389" y="1598"/>
                  </a:lnTo>
                  <a:cubicBezTo>
                    <a:pt x="5414" y="1600"/>
                    <a:pt x="5440" y="1602"/>
                    <a:pt x="5465" y="1605"/>
                  </a:cubicBezTo>
                  <a:cubicBezTo>
                    <a:pt x="5501" y="1617"/>
                    <a:pt x="5536" y="1629"/>
                    <a:pt x="5584" y="1629"/>
                  </a:cubicBezTo>
                  <a:cubicBezTo>
                    <a:pt x="5941" y="1629"/>
                    <a:pt x="6060" y="1141"/>
                    <a:pt x="5739" y="974"/>
                  </a:cubicBezTo>
                  <a:cubicBezTo>
                    <a:pt x="5810" y="772"/>
                    <a:pt x="5727" y="546"/>
                    <a:pt x="5536" y="450"/>
                  </a:cubicBezTo>
                  <a:cubicBezTo>
                    <a:pt x="5521" y="260"/>
                    <a:pt x="5362" y="138"/>
                    <a:pt x="5194" y="138"/>
                  </a:cubicBezTo>
                  <a:cubicBezTo>
                    <a:pt x="5110" y="138"/>
                    <a:pt x="5025" y="168"/>
                    <a:pt x="4953" y="236"/>
                  </a:cubicBezTo>
                  <a:cubicBezTo>
                    <a:pt x="4857" y="135"/>
                    <a:pt x="4734" y="89"/>
                    <a:pt x="4614" y="89"/>
                  </a:cubicBezTo>
                  <a:close/>
                  <a:moveTo>
                    <a:pt x="4333" y="1597"/>
                  </a:moveTo>
                  <a:cubicBezTo>
                    <a:pt x="4359" y="1615"/>
                    <a:pt x="4387" y="1630"/>
                    <a:pt x="4417" y="1641"/>
                  </a:cubicBezTo>
                  <a:lnTo>
                    <a:pt x="4417" y="1641"/>
                  </a:lnTo>
                  <a:cubicBezTo>
                    <a:pt x="4390" y="1623"/>
                    <a:pt x="4362" y="1608"/>
                    <a:pt x="4333" y="1597"/>
                  </a:cubicBezTo>
                  <a:close/>
                  <a:moveTo>
                    <a:pt x="4060" y="1590"/>
                  </a:moveTo>
                  <a:cubicBezTo>
                    <a:pt x="4022" y="1603"/>
                    <a:pt x="3985" y="1622"/>
                    <a:pt x="3952" y="1646"/>
                  </a:cubicBezTo>
                  <a:lnTo>
                    <a:pt x="3952" y="1646"/>
                  </a:lnTo>
                  <a:cubicBezTo>
                    <a:pt x="3991" y="1635"/>
                    <a:pt x="4027" y="1616"/>
                    <a:pt x="4060" y="1590"/>
                  </a:cubicBezTo>
                  <a:close/>
                  <a:moveTo>
                    <a:pt x="5259" y="1594"/>
                  </a:moveTo>
                  <a:cubicBezTo>
                    <a:pt x="5128" y="1594"/>
                    <a:pt x="4998" y="1608"/>
                    <a:pt x="4870" y="1635"/>
                  </a:cubicBezTo>
                  <a:lnTo>
                    <a:pt x="4870" y="1635"/>
                  </a:lnTo>
                  <a:cubicBezTo>
                    <a:pt x="4932" y="1701"/>
                    <a:pt x="5019" y="1736"/>
                    <a:pt x="5120" y="1736"/>
                  </a:cubicBezTo>
                  <a:cubicBezTo>
                    <a:pt x="5225" y="1736"/>
                    <a:pt x="5323" y="1682"/>
                    <a:pt x="5389" y="1598"/>
                  </a:cubicBezTo>
                  <a:lnTo>
                    <a:pt x="5389" y="1598"/>
                  </a:lnTo>
                  <a:cubicBezTo>
                    <a:pt x="5345" y="1595"/>
                    <a:pt x="5302" y="1594"/>
                    <a:pt x="5259" y="1594"/>
                  </a:cubicBezTo>
                  <a:close/>
                  <a:moveTo>
                    <a:pt x="4786" y="1558"/>
                  </a:moveTo>
                  <a:cubicBezTo>
                    <a:pt x="4774" y="1558"/>
                    <a:pt x="4774" y="1558"/>
                    <a:pt x="4763" y="1569"/>
                  </a:cubicBezTo>
                  <a:cubicBezTo>
                    <a:pt x="4696" y="1632"/>
                    <a:pt x="4613" y="1661"/>
                    <a:pt x="4532" y="1661"/>
                  </a:cubicBezTo>
                  <a:cubicBezTo>
                    <a:pt x="4493" y="1661"/>
                    <a:pt x="4454" y="1654"/>
                    <a:pt x="4417" y="1641"/>
                  </a:cubicBezTo>
                  <a:lnTo>
                    <a:pt x="4417" y="1641"/>
                  </a:lnTo>
                  <a:cubicBezTo>
                    <a:pt x="4457" y="1669"/>
                    <a:pt x="4494" y="1704"/>
                    <a:pt x="4524" y="1748"/>
                  </a:cubicBezTo>
                  <a:cubicBezTo>
                    <a:pt x="4637" y="1699"/>
                    <a:pt x="4752" y="1661"/>
                    <a:pt x="4870" y="1635"/>
                  </a:cubicBezTo>
                  <a:lnTo>
                    <a:pt x="4870" y="1635"/>
                  </a:lnTo>
                  <a:cubicBezTo>
                    <a:pt x="4852" y="1616"/>
                    <a:pt x="4836" y="1594"/>
                    <a:pt x="4822" y="1569"/>
                  </a:cubicBezTo>
                  <a:cubicBezTo>
                    <a:pt x="4810" y="1569"/>
                    <a:pt x="4798" y="1558"/>
                    <a:pt x="4786" y="1558"/>
                  </a:cubicBezTo>
                  <a:close/>
                  <a:moveTo>
                    <a:pt x="3512" y="1450"/>
                  </a:moveTo>
                  <a:cubicBezTo>
                    <a:pt x="3501" y="1450"/>
                    <a:pt x="3489" y="1450"/>
                    <a:pt x="3489" y="1462"/>
                  </a:cubicBezTo>
                  <a:cubicBezTo>
                    <a:pt x="3417" y="1558"/>
                    <a:pt x="3310" y="1617"/>
                    <a:pt x="3203" y="1617"/>
                  </a:cubicBezTo>
                  <a:cubicBezTo>
                    <a:pt x="3167" y="1617"/>
                    <a:pt x="3120" y="1605"/>
                    <a:pt x="3096" y="1593"/>
                  </a:cubicBezTo>
                  <a:cubicBezTo>
                    <a:pt x="3072" y="1593"/>
                    <a:pt x="3060" y="1593"/>
                    <a:pt x="3048" y="1605"/>
                  </a:cubicBezTo>
                  <a:cubicBezTo>
                    <a:pt x="2962" y="1714"/>
                    <a:pt x="2835" y="1768"/>
                    <a:pt x="2708" y="1768"/>
                  </a:cubicBezTo>
                  <a:cubicBezTo>
                    <a:pt x="2570" y="1768"/>
                    <a:pt x="2432" y="1705"/>
                    <a:pt x="2346" y="1581"/>
                  </a:cubicBezTo>
                  <a:cubicBezTo>
                    <a:pt x="2340" y="1575"/>
                    <a:pt x="2331" y="1572"/>
                    <a:pt x="2322" y="1572"/>
                  </a:cubicBezTo>
                  <a:cubicBezTo>
                    <a:pt x="2313" y="1572"/>
                    <a:pt x="2304" y="1575"/>
                    <a:pt x="2298" y="1581"/>
                  </a:cubicBezTo>
                  <a:cubicBezTo>
                    <a:pt x="2255" y="1603"/>
                    <a:pt x="2209" y="1617"/>
                    <a:pt x="2162" y="1624"/>
                  </a:cubicBezTo>
                  <a:lnTo>
                    <a:pt x="2162" y="1624"/>
                  </a:lnTo>
                  <a:cubicBezTo>
                    <a:pt x="2057" y="1593"/>
                    <a:pt x="1950" y="1569"/>
                    <a:pt x="1843" y="1552"/>
                  </a:cubicBezTo>
                  <a:lnTo>
                    <a:pt x="1843" y="1552"/>
                  </a:lnTo>
                  <a:cubicBezTo>
                    <a:pt x="1918" y="1603"/>
                    <a:pt x="2006" y="1629"/>
                    <a:pt x="2094" y="1629"/>
                  </a:cubicBezTo>
                  <a:cubicBezTo>
                    <a:pt x="2117" y="1629"/>
                    <a:pt x="2140" y="1628"/>
                    <a:pt x="2162" y="1624"/>
                  </a:cubicBezTo>
                  <a:lnTo>
                    <a:pt x="2162" y="1624"/>
                  </a:lnTo>
                  <a:cubicBezTo>
                    <a:pt x="2349" y="1679"/>
                    <a:pt x="2531" y="1756"/>
                    <a:pt x="2703" y="1855"/>
                  </a:cubicBezTo>
                  <a:cubicBezTo>
                    <a:pt x="2846" y="1855"/>
                    <a:pt x="2989" y="1796"/>
                    <a:pt x="3084" y="1689"/>
                  </a:cubicBezTo>
                  <a:cubicBezTo>
                    <a:pt x="3117" y="1696"/>
                    <a:pt x="3152" y="1700"/>
                    <a:pt x="3186" y="1700"/>
                  </a:cubicBezTo>
                  <a:cubicBezTo>
                    <a:pt x="3308" y="1700"/>
                    <a:pt x="3429" y="1651"/>
                    <a:pt x="3512" y="1558"/>
                  </a:cubicBezTo>
                  <a:cubicBezTo>
                    <a:pt x="3584" y="1677"/>
                    <a:pt x="3715" y="1736"/>
                    <a:pt x="3858" y="1748"/>
                  </a:cubicBezTo>
                  <a:cubicBezTo>
                    <a:pt x="3884" y="1707"/>
                    <a:pt x="3916" y="1673"/>
                    <a:pt x="3952" y="1646"/>
                  </a:cubicBezTo>
                  <a:lnTo>
                    <a:pt x="3952" y="1646"/>
                  </a:lnTo>
                  <a:cubicBezTo>
                    <a:pt x="3920" y="1657"/>
                    <a:pt x="3886" y="1662"/>
                    <a:pt x="3852" y="1662"/>
                  </a:cubicBezTo>
                  <a:cubicBezTo>
                    <a:pt x="3733" y="1662"/>
                    <a:pt x="3614" y="1599"/>
                    <a:pt x="3548" y="1474"/>
                  </a:cubicBezTo>
                  <a:cubicBezTo>
                    <a:pt x="3536" y="1462"/>
                    <a:pt x="3524" y="1450"/>
                    <a:pt x="3512" y="1450"/>
                  </a:cubicBezTo>
                  <a:close/>
                  <a:moveTo>
                    <a:pt x="1238" y="34"/>
                  </a:moveTo>
                  <a:cubicBezTo>
                    <a:pt x="1024" y="34"/>
                    <a:pt x="845" y="176"/>
                    <a:pt x="774" y="379"/>
                  </a:cubicBezTo>
                  <a:cubicBezTo>
                    <a:pt x="536" y="379"/>
                    <a:pt x="345" y="569"/>
                    <a:pt x="345" y="807"/>
                  </a:cubicBezTo>
                  <a:cubicBezTo>
                    <a:pt x="0" y="950"/>
                    <a:pt x="24" y="1450"/>
                    <a:pt x="381" y="1569"/>
                  </a:cubicBezTo>
                  <a:cubicBezTo>
                    <a:pt x="453" y="1796"/>
                    <a:pt x="655" y="1939"/>
                    <a:pt x="881" y="1950"/>
                  </a:cubicBezTo>
                  <a:cubicBezTo>
                    <a:pt x="1084" y="1950"/>
                    <a:pt x="1274" y="1831"/>
                    <a:pt x="1369" y="1641"/>
                  </a:cubicBezTo>
                  <a:lnTo>
                    <a:pt x="1381" y="1641"/>
                  </a:lnTo>
                  <a:cubicBezTo>
                    <a:pt x="1500" y="1641"/>
                    <a:pt x="1607" y="1605"/>
                    <a:pt x="1703" y="1534"/>
                  </a:cubicBezTo>
                  <a:cubicBezTo>
                    <a:pt x="1750" y="1539"/>
                    <a:pt x="1796" y="1545"/>
                    <a:pt x="1843" y="1552"/>
                  </a:cubicBezTo>
                  <a:lnTo>
                    <a:pt x="1843" y="1552"/>
                  </a:lnTo>
                  <a:cubicBezTo>
                    <a:pt x="1804" y="1525"/>
                    <a:pt x="1768" y="1491"/>
                    <a:pt x="1738" y="1450"/>
                  </a:cubicBezTo>
                  <a:cubicBezTo>
                    <a:pt x="1726" y="1450"/>
                    <a:pt x="1715" y="1438"/>
                    <a:pt x="1703" y="1438"/>
                  </a:cubicBezTo>
                  <a:cubicBezTo>
                    <a:pt x="1703" y="1438"/>
                    <a:pt x="1691" y="1438"/>
                    <a:pt x="1679" y="1450"/>
                  </a:cubicBezTo>
                  <a:cubicBezTo>
                    <a:pt x="1596" y="1522"/>
                    <a:pt x="1488" y="1558"/>
                    <a:pt x="1381" y="1558"/>
                  </a:cubicBezTo>
                  <a:lnTo>
                    <a:pt x="1345" y="1558"/>
                  </a:lnTo>
                  <a:cubicBezTo>
                    <a:pt x="1334" y="1558"/>
                    <a:pt x="1310" y="1569"/>
                    <a:pt x="1310" y="1581"/>
                  </a:cubicBezTo>
                  <a:cubicBezTo>
                    <a:pt x="1232" y="1771"/>
                    <a:pt x="1063" y="1861"/>
                    <a:pt x="894" y="1861"/>
                  </a:cubicBezTo>
                  <a:cubicBezTo>
                    <a:pt x="702" y="1861"/>
                    <a:pt x="510" y="1744"/>
                    <a:pt x="453" y="1522"/>
                  </a:cubicBezTo>
                  <a:cubicBezTo>
                    <a:pt x="441" y="1510"/>
                    <a:pt x="441" y="1498"/>
                    <a:pt x="429" y="1498"/>
                  </a:cubicBezTo>
                  <a:cubicBezTo>
                    <a:pt x="131" y="1391"/>
                    <a:pt x="119" y="986"/>
                    <a:pt x="393" y="867"/>
                  </a:cubicBezTo>
                  <a:cubicBezTo>
                    <a:pt x="417" y="867"/>
                    <a:pt x="429" y="843"/>
                    <a:pt x="429" y="831"/>
                  </a:cubicBezTo>
                  <a:cubicBezTo>
                    <a:pt x="417" y="819"/>
                    <a:pt x="417" y="819"/>
                    <a:pt x="429" y="819"/>
                  </a:cubicBezTo>
                  <a:cubicBezTo>
                    <a:pt x="417" y="807"/>
                    <a:pt x="417" y="807"/>
                    <a:pt x="429" y="807"/>
                  </a:cubicBezTo>
                  <a:cubicBezTo>
                    <a:pt x="429" y="617"/>
                    <a:pt x="583" y="462"/>
                    <a:pt x="774" y="462"/>
                  </a:cubicBezTo>
                  <a:lnTo>
                    <a:pt x="774" y="450"/>
                  </a:lnTo>
                  <a:lnTo>
                    <a:pt x="798" y="450"/>
                  </a:lnTo>
                  <a:cubicBezTo>
                    <a:pt x="822" y="450"/>
                    <a:pt x="834" y="438"/>
                    <a:pt x="845" y="415"/>
                  </a:cubicBezTo>
                  <a:cubicBezTo>
                    <a:pt x="881" y="236"/>
                    <a:pt x="1048" y="105"/>
                    <a:pt x="1238" y="105"/>
                  </a:cubicBezTo>
                  <a:lnTo>
                    <a:pt x="1286" y="105"/>
                  </a:lnTo>
                  <a:cubicBezTo>
                    <a:pt x="1286" y="105"/>
                    <a:pt x="1298" y="105"/>
                    <a:pt x="1310" y="93"/>
                  </a:cubicBezTo>
                  <a:cubicBezTo>
                    <a:pt x="1330" y="74"/>
                    <a:pt x="1351" y="58"/>
                    <a:pt x="1374" y="45"/>
                  </a:cubicBezTo>
                  <a:lnTo>
                    <a:pt x="1374" y="45"/>
                  </a:lnTo>
                  <a:cubicBezTo>
                    <a:pt x="1341" y="40"/>
                    <a:pt x="1308" y="36"/>
                    <a:pt x="1274" y="3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5658965" y="1943473"/>
              <a:ext cx="126651" cy="18633"/>
            </a:xfrm>
            <a:custGeom>
              <a:rect b="b" l="l" r="r" t="t"/>
              <a:pathLst>
                <a:path extrusionOk="0" h="799" w="5431">
                  <a:moveTo>
                    <a:pt x="1" y="1"/>
                  </a:moveTo>
                  <a:lnTo>
                    <a:pt x="144" y="799"/>
                  </a:lnTo>
                  <a:lnTo>
                    <a:pt x="5275" y="799"/>
                  </a:lnTo>
                  <a:lnTo>
                    <a:pt x="5430" y="1"/>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5657869" y="1942657"/>
              <a:ext cx="128283" cy="20288"/>
            </a:xfrm>
            <a:custGeom>
              <a:rect b="b" l="l" r="r" t="t"/>
              <a:pathLst>
                <a:path extrusionOk="0" h="870" w="5501">
                  <a:moveTo>
                    <a:pt x="5430" y="72"/>
                  </a:moveTo>
                  <a:lnTo>
                    <a:pt x="5299" y="798"/>
                  </a:lnTo>
                  <a:lnTo>
                    <a:pt x="227" y="798"/>
                  </a:lnTo>
                  <a:lnTo>
                    <a:pt x="96" y="72"/>
                  </a:lnTo>
                  <a:close/>
                  <a:moveTo>
                    <a:pt x="36" y="0"/>
                  </a:moveTo>
                  <a:cubicBezTo>
                    <a:pt x="24" y="0"/>
                    <a:pt x="12" y="0"/>
                    <a:pt x="12" y="12"/>
                  </a:cubicBezTo>
                  <a:cubicBezTo>
                    <a:pt x="0" y="24"/>
                    <a:pt x="0" y="36"/>
                    <a:pt x="12" y="48"/>
                  </a:cubicBezTo>
                  <a:lnTo>
                    <a:pt x="155" y="845"/>
                  </a:lnTo>
                  <a:cubicBezTo>
                    <a:pt x="155" y="857"/>
                    <a:pt x="179" y="869"/>
                    <a:pt x="191" y="869"/>
                  </a:cubicBezTo>
                  <a:lnTo>
                    <a:pt x="5322" y="869"/>
                  </a:lnTo>
                  <a:cubicBezTo>
                    <a:pt x="5346" y="869"/>
                    <a:pt x="5358" y="857"/>
                    <a:pt x="5358" y="845"/>
                  </a:cubicBezTo>
                  <a:lnTo>
                    <a:pt x="5501" y="48"/>
                  </a:lnTo>
                  <a:cubicBezTo>
                    <a:pt x="5501" y="36"/>
                    <a:pt x="5501" y="24"/>
                    <a:pt x="5501" y="12"/>
                  </a:cubicBezTo>
                  <a:cubicBezTo>
                    <a:pt x="5489" y="0"/>
                    <a:pt x="5477" y="0"/>
                    <a:pt x="5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1"/>
            <p:cNvSpPr/>
            <p:nvPr/>
          </p:nvSpPr>
          <p:spPr>
            <a:xfrm>
              <a:off x="5625664" y="1941537"/>
              <a:ext cx="18889" cy="14738"/>
            </a:xfrm>
            <a:custGeom>
              <a:rect b="b" l="l" r="r" t="t"/>
              <a:pathLst>
                <a:path extrusionOk="0" h="632" w="810">
                  <a:moveTo>
                    <a:pt x="0" y="0"/>
                  </a:moveTo>
                  <a:lnTo>
                    <a:pt x="131" y="632"/>
                  </a:lnTo>
                  <a:lnTo>
                    <a:pt x="667" y="632"/>
                  </a:lnTo>
                  <a:lnTo>
                    <a:pt x="810"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5624825" y="1940698"/>
              <a:ext cx="20568" cy="16697"/>
            </a:xfrm>
            <a:custGeom>
              <a:rect b="b" l="l" r="r" t="t"/>
              <a:pathLst>
                <a:path extrusionOk="0" h="716" w="882">
                  <a:moveTo>
                    <a:pt x="798" y="84"/>
                  </a:moveTo>
                  <a:lnTo>
                    <a:pt x="679" y="632"/>
                  </a:lnTo>
                  <a:lnTo>
                    <a:pt x="203" y="632"/>
                  </a:lnTo>
                  <a:lnTo>
                    <a:pt x="84" y="84"/>
                  </a:lnTo>
                  <a:close/>
                  <a:moveTo>
                    <a:pt x="36" y="1"/>
                  </a:moveTo>
                  <a:cubicBezTo>
                    <a:pt x="24" y="1"/>
                    <a:pt x="12" y="13"/>
                    <a:pt x="12" y="13"/>
                  </a:cubicBezTo>
                  <a:cubicBezTo>
                    <a:pt x="0" y="25"/>
                    <a:pt x="0" y="36"/>
                    <a:pt x="0" y="48"/>
                  </a:cubicBezTo>
                  <a:lnTo>
                    <a:pt x="131" y="679"/>
                  </a:lnTo>
                  <a:cubicBezTo>
                    <a:pt x="143" y="691"/>
                    <a:pt x="155" y="703"/>
                    <a:pt x="167" y="715"/>
                  </a:cubicBezTo>
                  <a:lnTo>
                    <a:pt x="703" y="715"/>
                  </a:lnTo>
                  <a:cubicBezTo>
                    <a:pt x="727" y="703"/>
                    <a:pt x="739" y="691"/>
                    <a:pt x="739" y="679"/>
                  </a:cubicBezTo>
                  <a:lnTo>
                    <a:pt x="870" y="48"/>
                  </a:lnTo>
                  <a:cubicBezTo>
                    <a:pt x="882" y="36"/>
                    <a:pt x="882" y="25"/>
                    <a:pt x="870" y="13"/>
                  </a:cubicBezTo>
                  <a:cubicBezTo>
                    <a:pt x="870" y="13"/>
                    <a:pt x="858" y="1"/>
                    <a:pt x="8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p:nvPr/>
          </p:nvSpPr>
          <p:spPr>
            <a:xfrm>
              <a:off x="5653695" y="1907164"/>
              <a:ext cx="139127" cy="45194"/>
            </a:xfrm>
            <a:custGeom>
              <a:rect b="b" l="l" r="r" t="t"/>
              <a:pathLst>
                <a:path extrusionOk="0" h="1938" w="5966">
                  <a:moveTo>
                    <a:pt x="1500" y="0"/>
                  </a:moveTo>
                  <a:cubicBezTo>
                    <a:pt x="1408" y="0"/>
                    <a:pt x="1315" y="33"/>
                    <a:pt x="1239" y="105"/>
                  </a:cubicBezTo>
                  <a:cubicBezTo>
                    <a:pt x="1217" y="102"/>
                    <a:pt x="1195" y="100"/>
                    <a:pt x="1174" y="100"/>
                  </a:cubicBezTo>
                  <a:cubicBezTo>
                    <a:pt x="975" y="100"/>
                    <a:pt x="806" y="246"/>
                    <a:pt x="763" y="451"/>
                  </a:cubicBezTo>
                  <a:lnTo>
                    <a:pt x="727" y="451"/>
                  </a:lnTo>
                  <a:cubicBezTo>
                    <a:pt x="513" y="451"/>
                    <a:pt x="346" y="617"/>
                    <a:pt x="346" y="832"/>
                  </a:cubicBezTo>
                  <a:cubicBezTo>
                    <a:pt x="346" y="843"/>
                    <a:pt x="346" y="855"/>
                    <a:pt x="346" y="855"/>
                  </a:cubicBezTo>
                  <a:cubicBezTo>
                    <a:pt x="1" y="986"/>
                    <a:pt x="13" y="1474"/>
                    <a:pt x="370" y="1570"/>
                  </a:cubicBezTo>
                  <a:cubicBezTo>
                    <a:pt x="433" y="1811"/>
                    <a:pt x="643" y="1937"/>
                    <a:pt x="851" y="1937"/>
                  </a:cubicBezTo>
                  <a:cubicBezTo>
                    <a:pt x="1034" y="1937"/>
                    <a:pt x="1215" y="1841"/>
                    <a:pt x="1299" y="1641"/>
                  </a:cubicBezTo>
                  <a:lnTo>
                    <a:pt x="1334" y="1641"/>
                  </a:lnTo>
                  <a:cubicBezTo>
                    <a:pt x="1430" y="1561"/>
                    <a:pt x="1547" y="1522"/>
                    <a:pt x="1662" y="1522"/>
                  </a:cubicBezTo>
                  <a:cubicBezTo>
                    <a:pt x="1805" y="1522"/>
                    <a:pt x="1945" y="1582"/>
                    <a:pt x="2037" y="1701"/>
                  </a:cubicBezTo>
                  <a:cubicBezTo>
                    <a:pt x="2105" y="1667"/>
                    <a:pt x="2177" y="1651"/>
                    <a:pt x="2249" y="1651"/>
                  </a:cubicBezTo>
                  <a:cubicBezTo>
                    <a:pt x="2405" y="1651"/>
                    <a:pt x="2558" y="1725"/>
                    <a:pt x="2656" y="1855"/>
                  </a:cubicBezTo>
                  <a:cubicBezTo>
                    <a:pt x="2799" y="1855"/>
                    <a:pt x="2942" y="1784"/>
                    <a:pt x="3037" y="1677"/>
                  </a:cubicBezTo>
                  <a:cubicBezTo>
                    <a:pt x="3073" y="1689"/>
                    <a:pt x="3108" y="1701"/>
                    <a:pt x="3156" y="1701"/>
                  </a:cubicBezTo>
                  <a:cubicBezTo>
                    <a:pt x="3229" y="1589"/>
                    <a:pt x="3349" y="1535"/>
                    <a:pt x="3469" y="1535"/>
                  </a:cubicBezTo>
                  <a:cubicBezTo>
                    <a:pt x="3605" y="1535"/>
                    <a:pt x="3741" y="1604"/>
                    <a:pt x="3811" y="1736"/>
                  </a:cubicBezTo>
                  <a:cubicBezTo>
                    <a:pt x="3882" y="1605"/>
                    <a:pt x="4013" y="1540"/>
                    <a:pt x="4144" y="1540"/>
                  </a:cubicBezTo>
                  <a:cubicBezTo>
                    <a:pt x="4275" y="1540"/>
                    <a:pt x="4406" y="1605"/>
                    <a:pt x="4477" y="1736"/>
                  </a:cubicBezTo>
                  <a:cubicBezTo>
                    <a:pt x="4487" y="1738"/>
                    <a:pt x="4497" y="1738"/>
                    <a:pt x="4507" y="1738"/>
                  </a:cubicBezTo>
                  <a:cubicBezTo>
                    <a:pt x="4592" y="1738"/>
                    <a:pt x="4675" y="1694"/>
                    <a:pt x="4739" y="1641"/>
                  </a:cubicBezTo>
                  <a:cubicBezTo>
                    <a:pt x="4818" y="1759"/>
                    <a:pt x="4941" y="1816"/>
                    <a:pt x="5064" y="1816"/>
                  </a:cubicBezTo>
                  <a:cubicBezTo>
                    <a:pt x="5201" y="1816"/>
                    <a:pt x="5337" y="1744"/>
                    <a:pt x="5406" y="1605"/>
                  </a:cubicBezTo>
                  <a:cubicBezTo>
                    <a:pt x="5442" y="1617"/>
                    <a:pt x="5490" y="1629"/>
                    <a:pt x="5537" y="1629"/>
                  </a:cubicBezTo>
                  <a:cubicBezTo>
                    <a:pt x="5882" y="1629"/>
                    <a:pt x="5966" y="1153"/>
                    <a:pt x="5644" y="1022"/>
                  </a:cubicBezTo>
                  <a:lnTo>
                    <a:pt x="5668" y="1022"/>
                  </a:lnTo>
                  <a:cubicBezTo>
                    <a:pt x="5680" y="963"/>
                    <a:pt x="5692" y="915"/>
                    <a:pt x="5704" y="855"/>
                  </a:cubicBezTo>
                  <a:cubicBezTo>
                    <a:pt x="5692" y="712"/>
                    <a:pt x="5609" y="570"/>
                    <a:pt x="5478" y="510"/>
                  </a:cubicBezTo>
                  <a:cubicBezTo>
                    <a:pt x="5470" y="325"/>
                    <a:pt x="5317" y="210"/>
                    <a:pt x="5162" y="210"/>
                  </a:cubicBezTo>
                  <a:cubicBezTo>
                    <a:pt x="5078" y="210"/>
                    <a:pt x="4993" y="244"/>
                    <a:pt x="4930" y="320"/>
                  </a:cubicBezTo>
                  <a:cubicBezTo>
                    <a:pt x="4847" y="212"/>
                    <a:pt x="4716" y="153"/>
                    <a:pt x="4585" y="153"/>
                  </a:cubicBezTo>
                  <a:cubicBezTo>
                    <a:pt x="4358" y="153"/>
                    <a:pt x="4168" y="331"/>
                    <a:pt x="4144" y="558"/>
                  </a:cubicBezTo>
                  <a:cubicBezTo>
                    <a:pt x="4025" y="620"/>
                    <a:pt x="3894" y="651"/>
                    <a:pt x="3764" y="651"/>
                  </a:cubicBezTo>
                  <a:cubicBezTo>
                    <a:pt x="3569" y="651"/>
                    <a:pt x="3377" y="581"/>
                    <a:pt x="3227" y="439"/>
                  </a:cubicBezTo>
                  <a:cubicBezTo>
                    <a:pt x="3157" y="489"/>
                    <a:pt x="3077" y="514"/>
                    <a:pt x="3000" y="514"/>
                  </a:cubicBezTo>
                  <a:cubicBezTo>
                    <a:pt x="2894" y="514"/>
                    <a:pt x="2791" y="468"/>
                    <a:pt x="2715" y="379"/>
                  </a:cubicBezTo>
                  <a:cubicBezTo>
                    <a:pt x="2501" y="379"/>
                    <a:pt x="2334" y="546"/>
                    <a:pt x="2334" y="760"/>
                  </a:cubicBezTo>
                  <a:lnTo>
                    <a:pt x="2334" y="808"/>
                  </a:lnTo>
                  <a:cubicBezTo>
                    <a:pt x="2311" y="796"/>
                    <a:pt x="2275" y="772"/>
                    <a:pt x="2251" y="760"/>
                  </a:cubicBezTo>
                  <a:lnTo>
                    <a:pt x="2251" y="712"/>
                  </a:lnTo>
                  <a:cubicBezTo>
                    <a:pt x="2251" y="510"/>
                    <a:pt x="2084" y="343"/>
                    <a:pt x="1882" y="343"/>
                  </a:cubicBezTo>
                  <a:cubicBezTo>
                    <a:pt x="1858" y="130"/>
                    <a:pt x="1682" y="0"/>
                    <a:pt x="1500" y="0"/>
                  </a:cubicBez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5653135" y="1908004"/>
              <a:ext cx="141366" cy="45497"/>
            </a:xfrm>
            <a:custGeom>
              <a:rect b="b" l="l" r="r" t="t"/>
              <a:pathLst>
                <a:path extrusionOk="0" h="1951" w="6062">
                  <a:moveTo>
                    <a:pt x="1517" y="0"/>
                  </a:moveTo>
                  <a:cubicBezTo>
                    <a:pt x="1461" y="0"/>
                    <a:pt x="1405" y="14"/>
                    <a:pt x="1353" y="44"/>
                  </a:cubicBezTo>
                  <a:lnTo>
                    <a:pt x="1353" y="44"/>
                  </a:lnTo>
                  <a:cubicBezTo>
                    <a:pt x="1521" y="69"/>
                    <a:pt x="1682" y="123"/>
                    <a:pt x="1829" y="202"/>
                  </a:cubicBezTo>
                  <a:lnTo>
                    <a:pt x="1829" y="202"/>
                  </a:lnTo>
                  <a:cubicBezTo>
                    <a:pt x="1772" y="75"/>
                    <a:pt x="1646" y="0"/>
                    <a:pt x="1517" y="0"/>
                  </a:cubicBezTo>
                  <a:close/>
                  <a:moveTo>
                    <a:pt x="1829" y="202"/>
                  </a:moveTo>
                  <a:cubicBezTo>
                    <a:pt x="1843" y="234"/>
                    <a:pt x="1854" y="269"/>
                    <a:pt x="1858" y="307"/>
                  </a:cubicBezTo>
                  <a:cubicBezTo>
                    <a:pt x="1858" y="317"/>
                    <a:pt x="1874" y="334"/>
                    <a:pt x="1886" y="334"/>
                  </a:cubicBezTo>
                  <a:cubicBezTo>
                    <a:pt x="1889" y="334"/>
                    <a:pt x="1892" y="333"/>
                    <a:pt x="1894" y="331"/>
                  </a:cubicBezTo>
                  <a:cubicBezTo>
                    <a:pt x="2085" y="331"/>
                    <a:pt x="2239" y="486"/>
                    <a:pt x="2239" y="676"/>
                  </a:cubicBezTo>
                  <a:cubicBezTo>
                    <a:pt x="2239" y="688"/>
                    <a:pt x="2239" y="700"/>
                    <a:pt x="2239" y="712"/>
                  </a:cubicBezTo>
                  <a:lnTo>
                    <a:pt x="2239" y="724"/>
                  </a:lnTo>
                  <a:cubicBezTo>
                    <a:pt x="2239" y="736"/>
                    <a:pt x="2239" y="748"/>
                    <a:pt x="2263" y="760"/>
                  </a:cubicBezTo>
                  <a:cubicBezTo>
                    <a:pt x="2287" y="772"/>
                    <a:pt x="2311" y="784"/>
                    <a:pt x="2335" y="796"/>
                  </a:cubicBezTo>
                  <a:cubicBezTo>
                    <a:pt x="2341" y="802"/>
                    <a:pt x="2349" y="805"/>
                    <a:pt x="2356" y="805"/>
                  </a:cubicBezTo>
                  <a:cubicBezTo>
                    <a:pt x="2376" y="805"/>
                    <a:pt x="2394" y="786"/>
                    <a:pt x="2394" y="760"/>
                  </a:cubicBezTo>
                  <a:cubicBezTo>
                    <a:pt x="2382" y="748"/>
                    <a:pt x="2382" y="736"/>
                    <a:pt x="2394" y="724"/>
                  </a:cubicBezTo>
                  <a:cubicBezTo>
                    <a:pt x="2392" y="666"/>
                    <a:pt x="2403" y="613"/>
                    <a:pt x="2425" y="568"/>
                  </a:cubicBezTo>
                  <a:lnTo>
                    <a:pt x="2425" y="568"/>
                  </a:lnTo>
                  <a:cubicBezTo>
                    <a:pt x="2393" y="594"/>
                    <a:pt x="2363" y="622"/>
                    <a:pt x="2335" y="653"/>
                  </a:cubicBezTo>
                  <a:cubicBezTo>
                    <a:pt x="2201" y="462"/>
                    <a:pt x="2027" y="309"/>
                    <a:pt x="1829" y="202"/>
                  </a:cubicBezTo>
                  <a:close/>
                  <a:moveTo>
                    <a:pt x="4180" y="1456"/>
                  </a:moveTo>
                  <a:cubicBezTo>
                    <a:pt x="4168" y="1456"/>
                    <a:pt x="4156" y="1462"/>
                    <a:pt x="4144" y="1474"/>
                  </a:cubicBezTo>
                  <a:cubicBezTo>
                    <a:pt x="4113" y="1534"/>
                    <a:pt x="4069" y="1580"/>
                    <a:pt x="4019" y="1611"/>
                  </a:cubicBezTo>
                  <a:lnTo>
                    <a:pt x="4019" y="1611"/>
                  </a:lnTo>
                  <a:cubicBezTo>
                    <a:pt x="4070" y="1589"/>
                    <a:pt x="4125" y="1578"/>
                    <a:pt x="4180" y="1578"/>
                  </a:cubicBezTo>
                  <a:cubicBezTo>
                    <a:pt x="4238" y="1578"/>
                    <a:pt x="4296" y="1591"/>
                    <a:pt x="4350" y="1615"/>
                  </a:cubicBezTo>
                  <a:lnTo>
                    <a:pt x="4350" y="1615"/>
                  </a:lnTo>
                  <a:cubicBezTo>
                    <a:pt x="4296" y="1584"/>
                    <a:pt x="4248" y="1536"/>
                    <a:pt x="4216" y="1474"/>
                  </a:cubicBezTo>
                  <a:cubicBezTo>
                    <a:pt x="4204" y="1462"/>
                    <a:pt x="4192" y="1456"/>
                    <a:pt x="4180" y="1456"/>
                  </a:cubicBezTo>
                  <a:close/>
                  <a:moveTo>
                    <a:pt x="4350" y="1615"/>
                  </a:moveTo>
                  <a:lnTo>
                    <a:pt x="4350" y="1615"/>
                  </a:lnTo>
                  <a:cubicBezTo>
                    <a:pt x="4361" y="1621"/>
                    <a:pt x="4372" y="1627"/>
                    <a:pt x="4383" y="1632"/>
                  </a:cubicBezTo>
                  <a:lnTo>
                    <a:pt x="4383" y="1632"/>
                  </a:lnTo>
                  <a:cubicBezTo>
                    <a:pt x="4372" y="1626"/>
                    <a:pt x="4361" y="1620"/>
                    <a:pt x="4350" y="1615"/>
                  </a:cubicBezTo>
                  <a:close/>
                  <a:moveTo>
                    <a:pt x="4019" y="1611"/>
                  </a:moveTo>
                  <a:lnTo>
                    <a:pt x="4019" y="1611"/>
                  </a:lnTo>
                  <a:cubicBezTo>
                    <a:pt x="4001" y="1618"/>
                    <a:pt x="3985" y="1627"/>
                    <a:pt x="3968" y="1637"/>
                  </a:cubicBezTo>
                  <a:lnTo>
                    <a:pt x="3968" y="1637"/>
                  </a:lnTo>
                  <a:cubicBezTo>
                    <a:pt x="3986" y="1630"/>
                    <a:pt x="4002" y="1621"/>
                    <a:pt x="4019" y="1611"/>
                  </a:cubicBezTo>
                  <a:close/>
                  <a:moveTo>
                    <a:pt x="4616" y="95"/>
                  </a:moveTo>
                  <a:cubicBezTo>
                    <a:pt x="4408" y="95"/>
                    <a:pt x="4205" y="228"/>
                    <a:pt x="4144" y="462"/>
                  </a:cubicBezTo>
                  <a:cubicBezTo>
                    <a:pt x="4071" y="408"/>
                    <a:pt x="3985" y="383"/>
                    <a:pt x="3901" y="383"/>
                  </a:cubicBezTo>
                  <a:cubicBezTo>
                    <a:pt x="3780" y="383"/>
                    <a:pt x="3662" y="435"/>
                    <a:pt x="3585" y="534"/>
                  </a:cubicBezTo>
                  <a:cubicBezTo>
                    <a:pt x="3416" y="411"/>
                    <a:pt x="3221" y="352"/>
                    <a:pt x="3027" y="352"/>
                  </a:cubicBezTo>
                  <a:cubicBezTo>
                    <a:pt x="2951" y="352"/>
                    <a:pt x="2874" y="361"/>
                    <a:pt x="2800" y="379"/>
                  </a:cubicBezTo>
                  <a:lnTo>
                    <a:pt x="2800" y="379"/>
                  </a:lnTo>
                  <a:cubicBezTo>
                    <a:pt x="2779" y="376"/>
                    <a:pt x="2758" y="374"/>
                    <a:pt x="2738" y="374"/>
                  </a:cubicBezTo>
                  <a:cubicBezTo>
                    <a:pt x="2607" y="374"/>
                    <a:pt x="2481" y="447"/>
                    <a:pt x="2425" y="568"/>
                  </a:cubicBezTo>
                  <a:lnTo>
                    <a:pt x="2425" y="568"/>
                  </a:lnTo>
                  <a:cubicBezTo>
                    <a:pt x="2536" y="476"/>
                    <a:pt x="2664" y="413"/>
                    <a:pt x="2800" y="379"/>
                  </a:cubicBezTo>
                  <a:lnTo>
                    <a:pt x="2800" y="379"/>
                  </a:lnTo>
                  <a:cubicBezTo>
                    <a:pt x="2873" y="393"/>
                    <a:pt x="2944" y="431"/>
                    <a:pt x="3001" y="498"/>
                  </a:cubicBezTo>
                  <a:cubicBezTo>
                    <a:pt x="3007" y="504"/>
                    <a:pt x="3016" y="507"/>
                    <a:pt x="3025" y="507"/>
                  </a:cubicBezTo>
                  <a:cubicBezTo>
                    <a:pt x="3034" y="507"/>
                    <a:pt x="3043" y="504"/>
                    <a:pt x="3049" y="498"/>
                  </a:cubicBezTo>
                  <a:cubicBezTo>
                    <a:pt x="3108" y="457"/>
                    <a:pt x="3177" y="437"/>
                    <a:pt x="3246" y="437"/>
                  </a:cubicBezTo>
                  <a:cubicBezTo>
                    <a:pt x="3359" y="437"/>
                    <a:pt x="3471" y="490"/>
                    <a:pt x="3537" y="593"/>
                  </a:cubicBezTo>
                  <a:cubicBezTo>
                    <a:pt x="3543" y="605"/>
                    <a:pt x="3555" y="611"/>
                    <a:pt x="3568" y="611"/>
                  </a:cubicBezTo>
                  <a:cubicBezTo>
                    <a:pt x="3582" y="611"/>
                    <a:pt x="3597" y="605"/>
                    <a:pt x="3609" y="593"/>
                  </a:cubicBezTo>
                  <a:cubicBezTo>
                    <a:pt x="3670" y="491"/>
                    <a:pt x="3781" y="436"/>
                    <a:pt x="3897" y="436"/>
                  </a:cubicBezTo>
                  <a:cubicBezTo>
                    <a:pt x="3984" y="436"/>
                    <a:pt x="4073" y="467"/>
                    <a:pt x="4144" y="534"/>
                  </a:cubicBezTo>
                  <a:cubicBezTo>
                    <a:pt x="4144" y="546"/>
                    <a:pt x="4168" y="546"/>
                    <a:pt x="4180" y="546"/>
                  </a:cubicBezTo>
                  <a:cubicBezTo>
                    <a:pt x="4192" y="534"/>
                    <a:pt x="4204" y="522"/>
                    <a:pt x="4204" y="510"/>
                  </a:cubicBezTo>
                  <a:cubicBezTo>
                    <a:pt x="4226" y="284"/>
                    <a:pt x="4411" y="149"/>
                    <a:pt x="4600" y="149"/>
                  </a:cubicBezTo>
                  <a:cubicBezTo>
                    <a:pt x="4711" y="149"/>
                    <a:pt x="4823" y="195"/>
                    <a:pt x="4906" y="295"/>
                  </a:cubicBezTo>
                  <a:cubicBezTo>
                    <a:pt x="4918" y="307"/>
                    <a:pt x="4930" y="307"/>
                    <a:pt x="4942" y="307"/>
                  </a:cubicBezTo>
                  <a:cubicBezTo>
                    <a:pt x="4954" y="307"/>
                    <a:pt x="4966" y="307"/>
                    <a:pt x="4966" y="295"/>
                  </a:cubicBezTo>
                  <a:cubicBezTo>
                    <a:pt x="5025" y="236"/>
                    <a:pt x="5097" y="200"/>
                    <a:pt x="5180" y="200"/>
                  </a:cubicBezTo>
                  <a:cubicBezTo>
                    <a:pt x="5323" y="200"/>
                    <a:pt x="5442" y="319"/>
                    <a:pt x="5454" y="462"/>
                  </a:cubicBezTo>
                  <a:cubicBezTo>
                    <a:pt x="5454" y="486"/>
                    <a:pt x="5454" y="498"/>
                    <a:pt x="5478" y="498"/>
                  </a:cubicBezTo>
                  <a:cubicBezTo>
                    <a:pt x="5597" y="557"/>
                    <a:pt x="5668" y="676"/>
                    <a:pt x="5680" y="819"/>
                  </a:cubicBezTo>
                  <a:cubicBezTo>
                    <a:pt x="5680" y="867"/>
                    <a:pt x="5668" y="915"/>
                    <a:pt x="5644" y="962"/>
                  </a:cubicBezTo>
                  <a:cubicBezTo>
                    <a:pt x="5633" y="974"/>
                    <a:pt x="5633" y="986"/>
                    <a:pt x="5644" y="998"/>
                  </a:cubicBezTo>
                  <a:cubicBezTo>
                    <a:pt x="5644" y="998"/>
                    <a:pt x="5656" y="1010"/>
                    <a:pt x="5668" y="1010"/>
                  </a:cubicBezTo>
                  <a:cubicBezTo>
                    <a:pt x="5942" y="1117"/>
                    <a:pt x="5871" y="1546"/>
                    <a:pt x="5561" y="1546"/>
                  </a:cubicBezTo>
                  <a:cubicBezTo>
                    <a:pt x="5525" y="1546"/>
                    <a:pt x="5490" y="1534"/>
                    <a:pt x="5454" y="1522"/>
                  </a:cubicBezTo>
                  <a:cubicBezTo>
                    <a:pt x="5447" y="1518"/>
                    <a:pt x="5440" y="1517"/>
                    <a:pt x="5434" y="1517"/>
                  </a:cubicBezTo>
                  <a:cubicBezTo>
                    <a:pt x="5418" y="1517"/>
                    <a:pt x="5406" y="1525"/>
                    <a:pt x="5406" y="1534"/>
                  </a:cubicBezTo>
                  <a:cubicBezTo>
                    <a:pt x="5343" y="1660"/>
                    <a:pt x="5219" y="1726"/>
                    <a:pt x="5095" y="1726"/>
                  </a:cubicBezTo>
                  <a:cubicBezTo>
                    <a:pt x="4987" y="1726"/>
                    <a:pt x="4878" y="1675"/>
                    <a:pt x="4811" y="1569"/>
                  </a:cubicBezTo>
                  <a:cubicBezTo>
                    <a:pt x="4799" y="1569"/>
                    <a:pt x="4787" y="1558"/>
                    <a:pt x="4775" y="1558"/>
                  </a:cubicBezTo>
                  <a:cubicBezTo>
                    <a:pt x="4763" y="1558"/>
                    <a:pt x="4763" y="1558"/>
                    <a:pt x="4752" y="1569"/>
                  </a:cubicBezTo>
                  <a:cubicBezTo>
                    <a:pt x="4685" y="1632"/>
                    <a:pt x="4602" y="1661"/>
                    <a:pt x="4521" y="1661"/>
                  </a:cubicBezTo>
                  <a:cubicBezTo>
                    <a:pt x="4474" y="1661"/>
                    <a:pt x="4427" y="1651"/>
                    <a:pt x="4383" y="1632"/>
                  </a:cubicBezTo>
                  <a:lnTo>
                    <a:pt x="4383" y="1632"/>
                  </a:lnTo>
                  <a:cubicBezTo>
                    <a:pt x="4432" y="1660"/>
                    <a:pt x="4477" y="1698"/>
                    <a:pt x="4513" y="1748"/>
                  </a:cubicBezTo>
                  <a:cubicBezTo>
                    <a:pt x="4590" y="1695"/>
                    <a:pt x="4677" y="1669"/>
                    <a:pt x="4763" y="1669"/>
                  </a:cubicBezTo>
                  <a:cubicBezTo>
                    <a:pt x="4889" y="1669"/>
                    <a:pt x="5012" y="1725"/>
                    <a:pt x="5097" y="1831"/>
                  </a:cubicBezTo>
                  <a:cubicBezTo>
                    <a:pt x="5252" y="1831"/>
                    <a:pt x="5383" y="1748"/>
                    <a:pt x="5466" y="1617"/>
                  </a:cubicBezTo>
                  <a:cubicBezTo>
                    <a:pt x="5502" y="1629"/>
                    <a:pt x="5537" y="1641"/>
                    <a:pt x="5573" y="1641"/>
                  </a:cubicBezTo>
                  <a:cubicBezTo>
                    <a:pt x="5942" y="1641"/>
                    <a:pt x="6061" y="1141"/>
                    <a:pt x="5740" y="974"/>
                  </a:cubicBezTo>
                  <a:cubicBezTo>
                    <a:pt x="5752" y="927"/>
                    <a:pt x="5764" y="879"/>
                    <a:pt x="5764" y="831"/>
                  </a:cubicBezTo>
                  <a:cubicBezTo>
                    <a:pt x="5764" y="676"/>
                    <a:pt x="5668" y="534"/>
                    <a:pt x="5537" y="462"/>
                  </a:cubicBezTo>
                  <a:cubicBezTo>
                    <a:pt x="5513" y="269"/>
                    <a:pt x="5347" y="146"/>
                    <a:pt x="5180" y="146"/>
                  </a:cubicBezTo>
                  <a:cubicBezTo>
                    <a:pt x="5100" y="146"/>
                    <a:pt x="5019" y="174"/>
                    <a:pt x="4954" y="236"/>
                  </a:cubicBezTo>
                  <a:cubicBezTo>
                    <a:pt x="4858" y="140"/>
                    <a:pt x="4736" y="95"/>
                    <a:pt x="4616" y="95"/>
                  </a:cubicBezTo>
                  <a:close/>
                  <a:moveTo>
                    <a:pt x="3513" y="1450"/>
                  </a:moveTo>
                  <a:cubicBezTo>
                    <a:pt x="3489" y="1450"/>
                    <a:pt x="3478" y="1450"/>
                    <a:pt x="3478" y="1462"/>
                  </a:cubicBezTo>
                  <a:cubicBezTo>
                    <a:pt x="3406" y="1558"/>
                    <a:pt x="3299" y="1617"/>
                    <a:pt x="3192" y="1617"/>
                  </a:cubicBezTo>
                  <a:cubicBezTo>
                    <a:pt x="3156" y="1617"/>
                    <a:pt x="3108" y="1605"/>
                    <a:pt x="3085" y="1593"/>
                  </a:cubicBezTo>
                  <a:cubicBezTo>
                    <a:pt x="3061" y="1593"/>
                    <a:pt x="3049" y="1593"/>
                    <a:pt x="3037" y="1605"/>
                  </a:cubicBezTo>
                  <a:cubicBezTo>
                    <a:pt x="2951" y="1714"/>
                    <a:pt x="2824" y="1768"/>
                    <a:pt x="2697" y="1768"/>
                  </a:cubicBezTo>
                  <a:cubicBezTo>
                    <a:pt x="2559" y="1768"/>
                    <a:pt x="2421" y="1705"/>
                    <a:pt x="2335" y="1581"/>
                  </a:cubicBezTo>
                  <a:cubicBezTo>
                    <a:pt x="2329" y="1575"/>
                    <a:pt x="2320" y="1572"/>
                    <a:pt x="2311" y="1572"/>
                  </a:cubicBezTo>
                  <a:cubicBezTo>
                    <a:pt x="2302" y="1572"/>
                    <a:pt x="2293" y="1575"/>
                    <a:pt x="2287" y="1581"/>
                  </a:cubicBezTo>
                  <a:cubicBezTo>
                    <a:pt x="2243" y="1603"/>
                    <a:pt x="2197" y="1618"/>
                    <a:pt x="2150" y="1625"/>
                  </a:cubicBezTo>
                  <a:lnTo>
                    <a:pt x="2150" y="1625"/>
                  </a:lnTo>
                  <a:cubicBezTo>
                    <a:pt x="2051" y="1596"/>
                    <a:pt x="1949" y="1575"/>
                    <a:pt x="1846" y="1561"/>
                  </a:cubicBezTo>
                  <a:lnTo>
                    <a:pt x="1846" y="1561"/>
                  </a:lnTo>
                  <a:cubicBezTo>
                    <a:pt x="1917" y="1606"/>
                    <a:pt x="2000" y="1629"/>
                    <a:pt x="2083" y="1629"/>
                  </a:cubicBezTo>
                  <a:cubicBezTo>
                    <a:pt x="2106" y="1629"/>
                    <a:pt x="2128" y="1628"/>
                    <a:pt x="2150" y="1625"/>
                  </a:cubicBezTo>
                  <a:lnTo>
                    <a:pt x="2150" y="1625"/>
                  </a:lnTo>
                  <a:cubicBezTo>
                    <a:pt x="2341" y="1679"/>
                    <a:pt x="2524" y="1760"/>
                    <a:pt x="2692" y="1867"/>
                  </a:cubicBezTo>
                  <a:cubicBezTo>
                    <a:pt x="2847" y="1867"/>
                    <a:pt x="2977" y="1808"/>
                    <a:pt x="3085" y="1700"/>
                  </a:cubicBezTo>
                  <a:cubicBezTo>
                    <a:pt x="3118" y="1708"/>
                    <a:pt x="3152" y="1712"/>
                    <a:pt x="3185" y="1712"/>
                  </a:cubicBezTo>
                  <a:cubicBezTo>
                    <a:pt x="3305" y="1712"/>
                    <a:pt x="3418" y="1663"/>
                    <a:pt x="3501" y="1569"/>
                  </a:cubicBezTo>
                  <a:cubicBezTo>
                    <a:pt x="3585" y="1689"/>
                    <a:pt x="3704" y="1748"/>
                    <a:pt x="3847" y="1748"/>
                  </a:cubicBezTo>
                  <a:cubicBezTo>
                    <a:pt x="3881" y="1701"/>
                    <a:pt x="3923" y="1664"/>
                    <a:pt x="3968" y="1637"/>
                  </a:cubicBezTo>
                  <a:lnTo>
                    <a:pt x="3968" y="1637"/>
                  </a:lnTo>
                  <a:cubicBezTo>
                    <a:pt x="3928" y="1653"/>
                    <a:pt x="3884" y="1662"/>
                    <a:pt x="3841" y="1662"/>
                  </a:cubicBezTo>
                  <a:cubicBezTo>
                    <a:pt x="3722" y="1662"/>
                    <a:pt x="3603" y="1599"/>
                    <a:pt x="3537" y="1474"/>
                  </a:cubicBezTo>
                  <a:cubicBezTo>
                    <a:pt x="3525" y="1462"/>
                    <a:pt x="3525" y="1450"/>
                    <a:pt x="3513" y="1450"/>
                  </a:cubicBezTo>
                  <a:close/>
                  <a:moveTo>
                    <a:pt x="1227" y="34"/>
                  </a:moveTo>
                  <a:cubicBezTo>
                    <a:pt x="1025" y="34"/>
                    <a:pt x="834" y="176"/>
                    <a:pt x="775" y="379"/>
                  </a:cubicBezTo>
                  <a:lnTo>
                    <a:pt x="763" y="379"/>
                  </a:lnTo>
                  <a:cubicBezTo>
                    <a:pt x="537" y="379"/>
                    <a:pt x="346" y="569"/>
                    <a:pt x="346" y="807"/>
                  </a:cubicBezTo>
                  <a:cubicBezTo>
                    <a:pt x="1" y="950"/>
                    <a:pt x="13" y="1450"/>
                    <a:pt x="370" y="1569"/>
                  </a:cubicBezTo>
                  <a:cubicBezTo>
                    <a:pt x="441" y="1796"/>
                    <a:pt x="644" y="1939"/>
                    <a:pt x="882" y="1950"/>
                  </a:cubicBezTo>
                  <a:cubicBezTo>
                    <a:pt x="1084" y="1950"/>
                    <a:pt x="1263" y="1831"/>
                    <a:pt x="1358" y="1653"/>
                  </a:cubicBezTo>
                  <a:lnTo>
                    <a:pt x="1382" y="1653"/>
                  </a:lnTo>
                  <a:cubicBezTo>
                    <a:pt x="1489" y="1653"/>
                    <a:pt x="1596" y="1617"/>
                    <a:pt x="1692" y="1546"/>
                  </a:cubicBezTo>
                  <a:cubicBezTo>
                    <a:pt x="1743" y="1549"/>
                    <a:pt x="1795" y="1554"/>
                    <a:pt x="1846" y="1561"/>
                  </a:cubicBezTo>
                  <a:lnTo>
                    <a:pt x="1846" y="1561"/>
                  </a:lnTo>
                  <a:cubicBezTo>
                    <a:pt x="1801" y="1533"/>
                    <a:pt x="1761" y="1496"/>
                    <a:pt x="1727" y="1450"/>
                  </a:cubicBezTo>
                  <a:cubicBezTo>
                    <a:pt x="1715" y="1450"/>
                    <a:pt x="1704" y="1438"/>
                    <a:pt x="1692" y="1438"/>
                  </a:cubicBezTo>
                  <a:cubicBezTo>
                    <a:pt x="1692" y="1438"/>
                    <a:pt x="1680" y="1438"/>
                    <a:pt x="1668" y="1450"/>
                  </a:cubicBezTo>
                  <a:cubicBezTo>
                    <a:pt x="1584" y="1522"/>
                    <a:pt x="1477" y="1558"/>
                    <a:pt x="1370" y="1558"/>
                  </a:cubicBezTo>
                  <a:lnTo>
                    <a:pt x="1334" y="1558"/>
                  </a:lnTo>
                  <a:cubicBezTo>
                    <a:pt x="1323" y="1558"/>
                    <a:pt x="1299" y="1569"/>
                    <a:pt x="1299" y="1581"/>
                  </a:cubicBezTo>
                  <a:cubicBezTo>
                    <a:pt x="1221" y="1771"/>
                    <a:pt x="1052" y="1861"/>
                    <a:pt x="883" y="1861"/>
                  </a:cubicBezTo>
                  <a:cubicBezTo>
                    <a:pt x="691" y="1861"/>
                    <a:pt x="499" y="1744"/>
                    <a:pt x="441" y="1522"/>
                  </a:cubicBezTo>
                  <a:cubicBezTo>
                    <a:pt x="430" y="1510"/>
                    <a:pt x="430" y="1498"/>
                    <a:pt x="418" y="1498"/>
                  </a:cubicBezTo>
                  <a:cubicBezTo>
                    <a:pt x="120" y="1391"/>
                    <a:pt x="108" y="986"/>
                    <a:pt x="394" y="867"/>
                  </a:cubicBezTo>
                  <a:cubicBezTo>
                    <a:pt x="406" y="867"/>
                    <a:pt x="418" y="843"/>
                    <a:pt x="418" y="831"/>
                  </a:cubicBezTo>
                  <a:cubicBezTo>
                    <a:pt x="418" y="819"/>
                    <a:pt x="418" y="819"/>
                    <a:pt x="418" y="819"/>
                  </a:cubicBezTo>
                  <a:cubicBezTo>
                    <a:pt x="418" y="807"/>
                    <a:pt x="418" y="807"/>
                    <a:pt x="418" y="807"/>
                  </a:cubicBezTo>
                  <a:cubicBezTo>
                    <a:pt x="418" y="617"/>
                    <a:pt x="572" y="462"/>
                    <a:pt x="763" y="462"/>
                  </a:cubicBezTo>
                  <a:lnTo>
                    <a:pt x="751" y="450"/>
                  </a:lnTo>
                  <a:lnTo>
                    <a:pt x="775" y="450"/>
                  </a:lnTo>
                  <a:cubicBezTo>
                    <a:pt x="799" y="450"/>
                    <a:pt x="811" y="438"/>
                    <a:pt x="822" y="415"/>
                  </a:cubicBezTo>
                  <a:cubicBezTo>
                    <a:pt x="858" y="236"/>
                    <a:pt x="1025" y="105"/>
                    <a:pt x="1215" y="105"/>
                  </a:cubicBezTo>
                  <a:lnTo>
                    <a:pt x="1251" y="105"/>
                  </a:lnTo>
                  <a:cubicBezTo>
                    <a:pt x="1263" y="105"/>
                    <a:pt x="1275" y="105"/>
                    <a:pt x="1287" y="93"/>
                  </a:cubicBezTo>
                  <a:cubicBezTo>
                    <a:pt x="1308" y="73"/>
                    <a:pt x="1330" y="57"/>
                    <a:pt x="1353" y="44"/>
                  </a:cubicBezTo>
                  <a:lnTo>
                    <a:pt x="1353" y="44"/>
                  </a:lnTo>
                  <a:cubicBezTo>
                    <a:pt x="1323" y="40"/>
                    <a:pt x="1293" y="36"/>
                    <a:pt x="1263" y="3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5039825" y="1854345"/>
              <a:ext cx="124949" cy="12243"/>
            </a:xfrm>
            <a:custGeom>
              <a:rect b="b" l="l" r="r" t="t"/>
              <a:pathLst>
                <a:path extrusionOk="0" h="525" w="5358">
                  <a:moveTo>
                    <a:pt x="0" y="1"/>
                  </a:moveTo>
                  <a:lnTo>
                    <a:pt x="0" y="525"/>
                  </a:lnTo>
                  <a:lnTo>
                    <a:pt x="5358" y="525"/>
                  </a:lnTo>
                  <a:lnTo>
                    <a:pt x="535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5038985" y="1853529"/>
              <a:ext cx="126861" cy="13969"/>
            </a:xfrm>
            <a:custGeom>
              <a:rect b="b" l="l" r="r" t="t"/>
              <a:pathLst>
                <a:path extrusionOk="0" h="599" w="5440">
                  <a:moveTo>
                    <a:pt x="5358" y="72"/>
                  </a:moveTo>
                  <a:lnTo>
                    <a:pt x="5358" y="524"/>
                  </a:lnTo>
                  <a:lnTo>
                    <a:pt x="84" y="524"/>
                  </a:lnTo>
                  <a:lnTo>
                    <a:pt x="84" y="72"/>
                  </a:lnTo>
                  <a:close/>
                  <a:moveTo>
                    <a:pt x="36" y="0"/>
                  </a:moveTo>
                  <a:cubicBezTo>
                    <a:pt x="24" y="0"/>
                    <a:pt x="0" y="12"/>
                    <a:pt x="0" y="36"/>
                  </a:cubicBezTo>
                  <a:lnTo>
                    <a:pt x="0" y="560"/>
                  </a:lnTo>
                  <a:cubicBezTo>
                    <a:pt x="0" y="584"/>
                    <a:pt x="24" y="596"/>
                    <a:pt x="36" y="596"/>
                  </a:cubicBezTo>
                  <a:lnTo>
                    <a:pt x="5394" y="596"/>
                  </a:lnTo>
                  <a:cubicBezTo>
                    <a:pt x="5398" y="598"/>
                    <a:pt x="5403" y="599"/>
                    <a:pt x="5407" y="599"/>
                  </a:cubicBezTo>
                  <a:cubicBezTo>
                    <a:pt x="5425" y="599"/>
                    <a:pt x="5439" y="579"/>
                    <a:pt x="5430" y="560"/>
                  </a:cubicBezTo>
                  <a:lnTo>
                    <a:pt x="5430" y="36"/>
                  </a:lnTo>
                  <a:cubicBezTo>
                    <a:pt x="5430" y="12"/>
                    <a:pt x="5418" y="0"/>
                    <a:pt x="53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5042297" y="1826035"/>
              <a:ext cx="23646" cy="35843"/>
            </a:xfrm>
            <a:custGeom>
              <a:rect b="b" l="l" r="r" t="t"/>
              <a:pathLst>
                <a:path extrusionOk="0" h="1537" w="1014">
                  <a:moveTo>
                    <a:pt x="251" y="489"/>
                  </a:moveTo>
                  <a:lnTo>
                    <a:pt x="251" y="489"/>
                  </a:lnTo>
                  <a:cubicBezTo>
                    <a:pt x="255" y="495"/>
                    <a:pt x="258" y="501"/>
                    <a:pt x="261" y="507"/>
                  </a:cubicBezTo>
                  <a:lnTo>
                    <a:pt x="261" y="507"/>
                  </a:lnTo>
                  <a:cubicBezTo>
                    <a:pt x="258" y="499"/>
                    <a:pt x="255" y="493"/>
                    <a:pt x="251" y="489"/>
                  </a:cubicBezTo>
                  <a:close/>
                  <a:moveTo>
                    <a:pt x="1" y="1024"/>
                  </a:moveTo>
                  <a:lnTo>
                    <a:pt x="1" y="1024"/>
                  </a:lnTo>
                  <a:cubicBezTo>
                    <a:pt x="1" y="1024"/>
                    <a:pt x="1" y="1024"/>
                    <a:pt x="1" y="1024"/>
                  </a:cubicBezTo>
                  <a:cubicBezTo>
                    <a:pt x="1" y="1024"/>
                    <a:pt x="1" y="1025"/>
                    <a:pt x="1" y="1025"/>
                  </a:cubicBezTo>
                  <a:lnTo>
                    <a:pt x="1" y="1025"/>
                  </a:lnTo>
                  <a:cubicBezTo>
                    <a:pt x="1" y="1024"/>
                    <a:pt x="1" y="1024"/>
                    <a:pt x="1" y="1024"/>
                  </a:cubicBezTo>
                  <a:close/>
                  <a:moveTo>
                    <a:pt x="1" y="1025"/>
                  </a:moveTo>
                  <a:cubicBezTo>
                    <a:pt x="3" y="1026"/>
                    <a:pt x="6" y="1029"/>
                    <a:pt x="12" y="1034"/>
                  </a:cubicBezTo>
                  <a:lnTo>
                    <a:pt x="12" y="1034"/>
                  </a:lnTo>
                  <a:cubicBezTo>
                    <a:pt x="9" y="1030"/>
                    <a:pt x="6" y="1027"/>
                    <a:pt x="1" y="1025"/>
                  </a:cubicBezTo>
                  <a:close/>
                  <a:moveTo>
                    <a:pt x="537" y="0"/>
                  </a:moveTo>
                  <a:cubicBezTo>
                    <a:pt x="394" y="262"/>
                    <a:pt x="513" y="1155"/>
                    <a:pt x="513" y="1155"/>
                  </a:cubicBezTo>
                  <a:cubicBezTo>
                    <a:pt x="455" y="935"/>
                    <a:pt x="375" y="716"/>
                    <a:pt x="261" y="507"/>
                  </a:cubicBezTo>
                  <a:lnTo>
                    <a:pt x="261" y="507"/>
                  </a:lnTo>
                  <a:cubicBezTo>
                    <a:pt x="315" y="637"/>
                    <a:pt x="346" y="1263"/>
                    <a:pt x="346" y="1263"/>
                  </a:cubicBezTo>
                  <a:cubicBezTo>
                    <a:pt x="344" y="1266"/>
                    <a:pt x="340" y="1268"/>
                    <a:pt x="334" y="1268"/>
                  </a:cubicBezTo>
                  <a:cubicBezTo>
                    <a:pt x="274" y="1268"/>
                    <a:pt x="62" y="1079"/>
                    <a:pt x="12" y="1034"/>
                  </a:cubicBezTo>
                  <a:lnTo>
                    <a:pt x="12" y="1034"/>
                  </a:lnTo>
                  <a:cubicBezTo>
                    <a:pt x="25" y="1052"/>
                    <a:pt x="25" y="1086"/>
                    <a:pt x="25" y="1096"/>
                  </a:cubicBezTo>
                  <a:cubicBezTo>
                    <a:pt x="25" y="1132"/>
                    <a:pt x="37" y="1155"/>
                    <a:pt x="49" y="1179"/>
                  </a:cubicBezTo>
                  <a:cubicBezTo>
                    <a:pt x="85" y="1227"/>
                    <a:pt x="120" y="1274"/>
                    <a:pt x="156" y="1322"/>
                  </a:cubicBezTo>
                  <a:cubicBezTo>
                    <a:pt x="239" y="1417"/>
                    <a:pt x="358" y="1501"/>
                    <a:pt x="501" y="1536"/>
                  </a:cubicBezTo>
                  <a:lnTo>
                    <a:pt x="573" y="1536"/>
                  </a:lnTo>
                  <a:cubicBezTo>
                    <a:pt x="704" y="1513"/>
                    <a:pt x="811" y="1441"/>
                    <a:pt x="882" y="1346"/>
                  </a:cubicBezTo>
                  <a:cubicBezTo>
                    <a:pt x="930" y="1286"/>
                    <a:pt x="1013" y="1191"/>
                    <a:pt x="1001" y="1120"/>
                  </a:cubicBezTo>
                  <a:cubicBezTo>
                    <a:pt x="989" y="1120"/>
                    <a:pt x="989" y="1132"/>
                    <a:pt x="977" y="1143"/>
                  </a:cubicBezTo>
                  <a:cubicBezTo>
                    <a:pt x="918" y="1251"/>
                    <a:pt x="739" y="1263"/>
                    <a:pt x="739" y="1263"/>
                  </a:cubicBezTo>
                  <a:cubicBezTo>
                    <a:pt x="942" y="965"/>
                    <a:pt x="823" y="489"/>
                    <a:pt x="823" y="489"/>
                  </a:cubicBezTo>
                  <a:lnTo>
                    <a:pt x="823" y="489"/>
                  </a:lnTo>
                  <a:cubicBezTo>
                    <a:pt x="716" y="1036"/>
                    <a:pt x="620" y="1060"/>
                    <a:pt x="620" y="1060"/>
                  </a:cubicBezTo>
                  <a:cubicBezTo>
                    <a:pt x="561" y="1013"/>
                    <a:pt x="537" y="0"/>
                    <a:pt x="537"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5041760" y="1824915"/>
              <a:ext cx="25279" cy="37802"/>
            </a:xfrm>
            <a:custGeom>
              <a:rect b="b" l="l" r="r" t="t"/>
              <a:pathLst>
                <a:path extrusionOk="0" h="1621" w="1084">
                  <a:moveTo>
                    <a:pt x="536" y="370"/>
                  </a:moveTo>
                  <a:lnTo>
                    <a:pt x="536" y="370"/>
                  </a:lnTo>
                  <a:cubicBezTo>
                    <a:pt x="548" y="715"/>
                    <a:pt x="572" y="1096"/>
                    <a:pt x="619" y="1144"/>
                  </a:cubicBezTo>
                  <a:cubicBezTo>
                    <a:pt x="619" y="1150"/>
                    <a:pt x="625" y="1153"/>
                    <a:pt x="633" y="1153"/>
                  </a:cubicBezTo>
                  <a:cubicBezTo>
                    <a:pt x="640" y="1153"/>
                    <a:pt x="649" y="1150"/>
                    <a:pt x="655" y="1144"/>
                  </a:cubicBezTo>
                  <a:cubicBezTo>
                    <a:pt x="679" y="1144"/>
                    <a:pt x="750" y="1084"/>
                    <a:pt x="834" y="739"/>
                  </a:cubicBezTo>
                  <a:lnTo>
                    <a:pt x="834" y="739"/>
                  </a:lnTo>
                  <a:cubicBezTo>
                    <a:pt x="858" y="930"/>
                    <a:pt x="822" y="1120"/>
                    <a:pt x="727" y="1287"/>
                  </a:cubicBezTo>
                  <a:cubicBezTo>
                    <a:pt x="715" y="1299"/>
                    <a:pt x="715" y="1311"/>
                    <a:pt x="727" y="1322"/>
                  </a:cubicBezTo>
                  <a:cubicBezTo>
                    <a:pt x="727" y="1346"/>
                    <a:pt x="750" y="1346"/>
                    <a:pt x="762" y="1346"/>
                  </a:cubicBezTo>
                  <a:cubicBezTo>
                    <a:pt x="822" y="1346"/>
                    <a:pt x="881" y="1322"/>
                    <a:pt x="941" y="1299"/>
                  </a:cubicBezTo>
                  <a:lnTo>
                    <a:pt x="941" y="1299"/>
                  </a:lnTo>
                  <a:cubicBezTo>
                    <a:pt x="917" y="1311"/>
                    <a:pt x="905" y="1334"/>
                    <a:pt x="881" y="1358"/>
                  </a:cubicBezTo>
                  <a:cubicBezTo>
                    <a:pt x="810" y="1453"/>
                    <a:pt x="703" y="1525"/>
                    <a:pt x="596" y="1549"/>
                  </a:cubicBezTo>
                  <a:lnTo>
                    <a:pt x="536" y="1549"/>
                  </a:lnTo>
                  <a:cubicBezTo>
                    <a:pt x="405" y="1513"/>
                    <a:pt x="298" y="1442"/>
                    <a:pt x="215" y="1346"/>
                  </a:cubicBezTo>
                  <a:cubicBezTo>
                    <a:pt x="179" y="1311"/>
                    <a:pt x="143" y="1263"/>
                    <a:pt x="119" y="1215"/>
                  </a:cubicBezTo>
                  <a:lnTo>
                    <a:pt x="108" y="1191"/>
                  </a:lnTo>
                  <a:lnTo>
                    <a:pt x="108" y="1191"/>
                  </a:lnTo>
                  <a:cubicBezTo>
                    <a:pt x="179" y="1263"/>
                    <a:pt x="274" y="1322"/>
                    <a:pt x="369" y="1358"/>
                  </a:cubicBezTo>
                  <a:cubicBezTo>
                    <a:pt x="381" y="1358"/>
                    <a:pt x="393" y="1346"/>
                    <a:pt x="405" y="1334"/>
                  </a:cubicBezTo>
                  <a:cubicBezTo>
                    <a:pt x="405" y="1322"/>
                    <a:pt x="405" y="1322"/>
                    <a:pt x="405" y="1311"/>
                  </a:cubicBezTo>
                  <a:cubicBezTo>
                    <a:pt x="405" y="1215"/>
                    <a:pt x="393" y="1013"/>
                    <a:pt x="369" y="834"/>
                  </a:cubicBezTo>
                  <a:lnTo>
                    <a:pt x="369" y="834"/>
                  </a:lnTo>
                  <a:cubicBezTo>
                    <a:pt x="417" y="965"/>
                    <a:pt x="465" y="1096"/>
                    <a:pt x="500" y="1227"/>
                  </a:cubicBezTo>
                  <a:cubicBezTo>
                    <a:pt x="512" y="1239"/>
                    <a:pt x="524" y="1251"/>
                    <a:pt x="548" y="1251"/>
                  </a:cubicBezTo>
                  <a:cubicBezTo>
                    <a:pt x="572" y="1251"/>
                    <a:pt x="584" y="1227"/>
                    <a:pt x="572" y="1215"/>
                  </a:cubicBezTo>
                  <a:cubicBezTo>
                    <a:pt x="536" y="930"/>
                    <a:pt x="524" y="656"/>
                    <a:pt x="536" y="370"/>
                  </a:cubicBezTo>
                  <a:close/>
                  <a:moveTo>
                    <a:pt x="584" y="1"/>
                  </a:moveTo>
                  <a:cubicBezTo>
                    <a:pt x="572" y="1"/>
                    <a:pt x="548" y="13"/>
                    <a:pt x="548" y="25"/>
                  </a:cubicBezTo>
                  <a:cubicBezTo>
                    <a:pt x="453" y="191"/>
                    <a:pt x="453" y="584"/>
                    <a:pt x="477" y="870"/>
                  </a:cubicBezTo>
                  <a:cubicBezTo>
                    <a:pt x="441" y="751"/>
                    <a:pt x="381" y="632"/>
                    <a:pt x="322" y="525"/>
                  </a:cubicBezTo>
                  <a:lnTo>
                    <a:pt x="310" y="513"/>
                  </a:lnTo>
                  <a:cubicBezTo>
                    <a:pt x="304" y="507"/>
                    <a:pt x="295" y="504"/>
                    <a:pt x="286" y="504"/>
                  </a:cubicBezTo>
                  <a:cubicBezTo>
                    <a:pt x="277" y="504"/>
                    <a:pt x="268" y="507"/>
                    <a:pt x="262" y="513"/>
                  </a:cubicBezTo>
                  <a:cubicBezTo>
                    <a:pt x="250" y="525"/>
                    <a:pt x="238" y="537"/>
                    <a:pt x="250" y="560"/>
                  </a:cubicBezTo>
                  <a:lnTo>
                    <a:pt x="262" y="584"/>
                  </a:lnTo>
                  <a:cubicBezTo>
                    <a:pt x="310" y="810"/>
                    <a:pt x="334" y="1037"/>
                    <a:pt x="346" y="1275"/>
                  </a:cubicBezTo>
                  <a:cubicBezTo>
                    <a:pt x="238" y="1203"/>
                    <a:pt x="155" y="1132"/>
                    <a:pt x="60" y="1049"/>
                  </a:cubicBezTo>
                  <a:cubicBezTo>
                    <a:pt x="54" y="1043"/>
                    <a:pt x="45" y="1040"/>
                    <a:pt x="36" y="1040"/>
                  </a:cubicBezTo>
                  <a:cubicBezTo>
                    <a:pt x="27" y="1040"/>
                    <a:pt x="18" y="1043"/>
                    <a:pt x="12" y="1049"/>
                  </a:cubicBezTo>
                  <a:cubicBezTo>
                    <a:pt x="0" y="1061"/>
                    <a:pt x="0" y="1084"/>
                    <a:pt x="12" y="1096"/>
                  </a:cubicBezTo>
                  <a:lnTo>
                    <a:pt x="12" y="1132"/>
                  </a:lnTo>
                  <a:lnTo>
                    <a:pt x="12" y="1168"/>
                  </a:lnTo>
                  <a:cubicBezTo>
                    <a:pt x="24" y="1191"/>
                    <a:pt x="36" y="1215"/>
                    <a:pt x="48" y="1251"/>
                  </a:cubicBezTo>
                  <a:cubicBezTo>
                    <a:pt x="72" y="1299"/>
                    <a:pt x="108" y="1346"/>
                    <a:pt x="155" y="1394"/>
                  </a:cubicBezTo>
                  <a:cubicBezTo>
                    <a:pt x="250" y="1513"/>
                    <a:pt x="369" y="1584"/>
                    <a:pt x="512" y="1620"/>
                  </a:cubicBezTo>
                  <a:lnTo>
                    <a:pt x="619" y="1620"/>
                  </a:lnTo>
                  <a:cubicBezTo>
                    <a:pt x="750" y="1584"/>
                    <a:pt x="870" y="1513"/>
                    <a:pt x="953" y="1406"/>
                  </a:cubicBezTo>
                  <a:cubicBezTo>
                    <a:pt x="1012" y="1346"/>
                    <a:pt x="1084" y="1239"/>
                    <a:pt x="1072" y="1156"/>
                  </a:cubicBezTo>
                  <a:cubicBezTo>
                    <a:pt x="1072" y="1144"/>
                    <a:pt x="1060" y="1132"/>
                    <a:pt x="1048" y="1132"/>
                  </a:cubicBezTo>
                  <a:cubicBezTo>
                    <a:pt x="1042" y="1126"/>
                    <a:pt x="1036" y="1123"/>
                    <a:pt x="1030" y="1123"/>
                  </a:cubicBezTo>
                  <a:cubicBezTo>
                    <a:pt x="1024" y="1123"/>
                    <a:pt x="1018" y="1126"/>
                    <a:pt x="1012" y="1132"/>
                  </a:cubicBezTo>
                  <a:cubicBezTo>
                    <a:pt x="1000" y="1144"/>
                    <a:pt x="989" y="1144"/>
                    <a:pt x="989" y="1168"/>
                  </a:cubicBezTo>
                  <a:cubicBezTo>
                    <a:pt x="953" y="1215"/>
                    <a:pt x="893" y="1251"/>
                    <a:pt x="834" y="1251"/>
                  </a:cubicBezTo>
                  <a:cubicBezTo>
                    <a:pt x="929" y="1025"/>
                    <a:pt x="953" y="763"/>
                    <a:pt x="881" y="525"/>
                  </a:cubicBezTo>
                  <a:cubicBezTo>
                    <a:pt x="881" y="513"/>
                    <a:pt x="870" y="501"/>
                    <a:pt x="846" y="501"/>
                  </a:cubicBezTo>
                  <a:cubicBezTo>
                    <a:pt x="834" y="501"/>
                    <a:pt x="822" y="513"/>
                    <a:pt x="810" y="525"/>
                  </a:cubicBezTo>
                  <a:cubicBezTo>
                    <a:pt x="786" y="703"/>
                    <a:pt x="739" y="870"/>
                    <a:pt x="667" y="1037"/>
                  </a:cubicBezTo>
                  <a:cubicBezTo>
                    <a:pt x="631" y="703"/>
                    <a:pt x="608" y="370"/>
                    <a:pt x="608" y="37"/>
                  </a:cubicBezTo>
                  <a:cubicBezTo>
                    <a:pt x="608" y="25"/>
                    <a:pt x="596" y="13"/>
                    <a:pt x="5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5076180" y="1831865"/>
              <a:ext cx="19472" cy="29850"/>
            </a:xfrm>
            <a:custGeom>
              <a:rect b="b" l="l" r="r" t="t"/>
              <a:pathLst>
                <a:path extrusionOk="0" h="1280" w="835">
                  <a:moveTo>
                    <a:pt x="203" y="417"/>
                  </a:moveTo>
                  <a:lnTo>
                    <a:pt x="203" y="417"/>
                  </a:lnTo>
                  <a:cubicBezTo>
                    <a:pt x="205" y="421"/>
                    <a:pt x="208" y="425"/>
                    <a:pt x="210" y="429"/>
                  </a:cubicBezTo>
                  <a:lnTo>
                    <a:pt x="210" y="429"/>
                  </a:lnTo>
                  <a:cubicBezTo>
                    <a:pt x="208" y="424"/>
                    <a:pt x="205" y="420"/>
                    <a:pt x="203" y="417"/>
                  </a:cubicBezTo>
                  <a:close/>
                  <a:moveTo>
                    <a:pt x="0" y="857"/>
                  </a:moveTo>
                  <a:lnTo>
                    <a:pt x="0" y="857"/>
                  </a:lnTo>
                  <a:cubicBezTo>
                    <a:pt x="0" y="857"/>
                    <a:pt x="0" y="857"/>
                    <a:pt x="1" y="858"/>
                  </a:cubicBezTo>
                  <a:cubicBezTo>
                    <a:pt x="1" y="858"/>
                    <a:pt x="1" y="858"/>
                    <a:pt x="1" y="858"/>
                  </a:cubicBezTo>
                  <a:lnTo>
                    <a:pt x="1" y="858"/>
                  </a:lnTo>
                  <a:cubicBezTo>
                    <a:pt x="1" y="857"/>
                    <a:pt x="0" y="857"/>
                    <a:pt x="0" y="857"/>
                  </a:cubicBezTo>
                  <a:close/>
                  <a:moveTo>
                    <a:pt x="1" y="858"/>
                  </a:moveTo>
                  <a:cubicBezTo>
                    <a:pt x="2" y="859"/>
                    <a:pt x="4" y="860"/>
                    <a:pt x="7" y="863"/>
                  </a:cubicBezTo>
                  <a:lnTo>
                    <a:pt x="7" y="863"/>
                  </a:lnTo>
                  <a:cubicBezTo>
                    <a:pt x="5" y="860"/>
                    <a:pt x="3" y="858"/>
                    <a:pt x="1" y="858"/>
                  </a:cubicBezTo>
                  <a:close/>
                  <a:moveTo>
                    <a:pt x="453" y="1"/>
                  </a:moveTo>
                  <a:cubicBezTo>
                    <a:pt x="322" y="227"/>
                    <a:pt x="429" y="965"/>
                    <a:pt x="429" y="965"/>
                  </a:cubicBezTo>
                  <a:cubicBezTo>
                    <a:pt x="383" y="779"/>
                    <a:pt x="302" y="593"/>
                    <a:pt x="210" y="429"/>
                  </a:cubicBezTo>
                  <a:lnTo>
                    <a:pt x="210" y="429"/>
                  </a:lnTo>
                  <a:cubicBezTo>
                    <a:pt x="254" y="529"/>
                    <a:pt x="286" y="1048"/>
                    <a:pt x="286" y="1048"/>
                  </a:cubicBezTo>
                  <a:cubicBezTo>
                    <a:pt x="283" y="1052"/>
                    <a:pt x="279" y="1054"/>
                    <a:pt x="272" y="1054"/>
                  </a:cubicBezTo>
                  <a:cubicBezTo>
                    <a:pt x="215" y="1054"/>
                    <a:pt x="42" y="896"/>
                    <a:pt x="7" y="863"/>
                  </a:cubicBezTo>
                  <a:lnTo>
                    <a:pt x="7" y="863"/>
                  </a:lnTo>
                  <a:cubicBezTo>
                    <a:pt x="13" y="876"/>
                    <a:pt x="13" y="908"/>
                    <a:pt x="13" y="917"/>
                  </a:cubicBezTo>
                  <a:cubicBezTo>
                    <a:pt x="25" y="941"/>
                    <a:pt x="36" y="965"/>
                    <a:pt x="48" y="989"/>
                  </a:cubicBezTo>
                  <a:cubicBezTo>
                    <a:pt x="60" y="1024"/>
                    <a:pt x="96" y="1060"/>
                    <a:pt x="120" y="1096"/>
                  </a:cubicBezTo>
                  <a:cubicBezTo>
                    <a:pt x="203" y="1179"/>
                    <a:pt x="298" y="1251"/>
                    <a:pt x="406" y="1274"/>
                  </a:cubicBezTo>
                  <a:cubicBezTo>
                    <a:pt x="421" y="1274"/>
                    <a:pt x="437" y="1280"/>
                    <a:pt x="453" y="1280"/>
                  </a:cubicBezTo>
                  <a:cubicBezTo>
                    <a:pt x="461" y="1280"/>
                    <a:pt x="469" y="1278"/>
                    <a:pt x="477" y="1274"/>
                  </a:cubicBezTo>
                  <a:cubicBezTo>
                    <a:pt x="584" y="1263"/>
                    <a:pt x="667" y="1203"/>
                    <a:pt x="739" y="1120"/>
                  </a:cubicBezTo>
                  <a:cubicBezTo>
                    <a:pt x="775" y="1084"/>
                    <a:pt x="834" y="989"/>
                    <a:pt x="822" y="929"/>
                  </a:cubicBezTo>
                  <a:lnTo>
                    <a:pt x="822" y="929"/>
                  </a:lnTo>
                  <a:cubicBezTo>
                    <a:pt x="822" y="941"/>
                    <a:pt x="810" y="941"/>
                    <a:pt x="810" y="953"/>
                  </a:cubicBezTo>
                  <a:cubicBezTo>
                    <a:pt x="751" y="1036"/>
                    <a:pt x="608" y="1048"/>
                    <a:pt x="608" y="1048"/>
                  </a:cubicBezTo>
                  <a:cubicBezTo>
                    <a:pt x="775" y="798"/>
                    <a:pt x="679" y="417"/>
                    <a:pt x="679" y="417"/>
                  </a:cubicBezTo>
                  <a:lnTo>
                    <a:pt x="679" y="417"/>
                  </a:lnTo>
                  <a:cubicBezTo>
                    <a:pt x="584" y="858"/>
                    <a:pt x="513" y="893"/>
                    <a:pt x="513" y="893"/>
                  </a:cubicBezTo>
                  <a:cubicBezTo>
                    <a:pt x="465" y="846"/>
                    <a:pt x="453" y="1"/>
                    <a:pt x="453"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5075621" y="1831025"/>
              <a:ext cx="21128" cy="31692"/>
            </a:xfrm>
            <a:custGeom>
              <a:rect b="b" l="l" r="r" t="t"/>
              <a:pathLst>
                <a:path extrusionOk="0" h="1359" w="906">
                  <a:moveTo>
                    <a:pt x="691" y="656"/>
                  </a:moveTo>
                  <a:cubicBezTo>
                    <a:pt x="703" y="799"/>
                    <a:pt x="668" y="941"/>
                    <a:pt x="596" y="1060"/>
                  </a:cubicBezTo>
                  <a:cubicBezTo>
                    <a:pt x="575" y="1082"/>
                    <a:pt x="592" y="1122"/>
                    <a:pt x="621" y="1122"/>
                  </a:cubicBezTo>
                  <a:cubicBezTo>
                    <a:pt x="624" y="1122"/>
                    <a:pt x="628" y="1121"/>
                    <a:pt x="632" y="1120"/>
                  </a:cubicBezTo>
                  <a:cubicBezTo>
                    <a:pt x="668" y="1120"/>
                    <a:pt x="715" y="1108"/>
                    <a:pt x="751" y="1096"/>
                  </a:cubicBezTo>
                  <a:lnTo>
                    <a:pt x="751" y="1096"/>
                  </a:lnTo>
                  <a:lnTo>
                    <a:pt x="727" y="1132"/>
                  </a:lnTo>
                  <a:cubicBezTo>
                    <a:pt x="668" y="1203"/>
                    <a:pt x="584" y="1251"/>
                    <a:pt x="489" y="1275"/>
                  </a:cubicBezTo>
                  <a:lnTo>
                    <a:pt x="441" y="1275"/>
                  </a:lnTo>
                  <a:cubicBezTo>
                    <a:pt x="334" y="1251"/>
                    <a:pt x="251" y="1191"/>
                    <a:pt x="180" y="1108"/>
                  </a:cubicBezTo>
                  <a:cubicBezTo>
                    <a:pt x="144" y="1072"/>
                    <a:pt x="120" y="1049"/>
                    <a:pt x="108" y="1013"/>
                  </a:cubicBezTo>
                  <a:lnTo>
                    <a:pt x="108" y="1013"/>
                  </a:lnTo>
                  <a:cubicBezTo>
                    <a:pt x="156" y="1060"/>
                    <a:pt x="227" y="1108"/>
                    <a:pt x="299" y="1120"/>
                  </a:cubicBezTo>
                  <a:cubicBezTo>
                    <a:pt x="322" y="1120"/>
                    <a:pt x="334" y="1120"/>
                    <a:pt x="346" y="1108"/>
                  </a:cubicBezTo>
                  <a:cubicBezTo>
                    <a:pt x="346" y="1096"/>
                    <a:pt x="346" y="1084"/>
                    <a:pt x="346" y="1084"/>
                  </a:cubicBezTo>
                  <a:cubicBezTo>
                    <a:pt x="334" y="1001"/>
                    <a:pt x="334" y="858"/>
                    <a:pt x="310" y="727"/>
                  </a:cubicBezTo>
                  <a:lnTo>
                    <a:pt x="310" y="727"/>
                  </a:lnTo>
                  <a:cubicBezTo>
                    <a:pt x="346" y="822"/>
                    <a:pt x="382" y="918"/>
                    <a:pt x="406" y="1013"/>
                  </a:cubicBezTo>
                  <a:cubicBezTo>
                    <a:pt x="416" y="1028"/>
                    <a:pt x="430" y="1034"/>
                    <a:pt x="443" y="1034"/>
                  </a:cubicBezTo>
                  <a:cubicBezTo>
                    <a:pt x="461" y="1034"/>
                    <a:pt x="477" y="1022"/>
                    <a:pt x="477" y="1001"/>
                  </a:cubicBezTo>
                  <a:cubicBezTo>
                    <a:pt x="477" y="962"/>
                    <a:pt x="474" y="908"/>
                    <a:pt x="468" y="846"/>
                  </a:cubicBezTo>
                  <a:lnTo>
                    <a:pt x="468" y="846"/>
                  </a:lnTo>
                  <a:cubicBezTo>
                    <a:pt x="476" y="883"/>
                    <a:pt x="486" y="919"/>
                    <a:pt x="501" y="953"/>
                  </a:cubicBezTo>
                  <a:cubicBezTo>
                    <a:pt x="509" y="953"/>
                    <a:pt x="517" y="959"/>
                    <a:pt x="525" y="959"/>
                  </a:cubicBezTo>
                  <a:cubicBezTo>
                    <a:pt x="529" y="959"/>
                    <a:pt x="533" y="957"/>
                    <a:pt x="537" y="953"/>
                  </a:cubicBezTo>
                  <a:cubicBezTo>
                    <a:pt x="561" y="953"/>
                    <a:pt x="620" y="906"/>
                    <a:pt x="691" y="656"/>
                  </a:cubicBezTo>
                  <a:close/>
                  <a:moveTo>
                    <a:pt x="501" y="1"/>
                  </a:moveTo>
                  <a:cubicBezTo>
                    <a:pt x="477" y="1"/>
                    <a:pt x="465" y="1"/>
                    <a:pt x="453" y="25"/>
                  </a:cubicBezTo>
                  <a:cubicBezTo>
                    <a:pt x="382" y="144"/>
                    <a:pt x="382" y="453"/>
                    <a:pt x="394" y="679"/>
                  </a:cubicBezTo>
                  <a:cubicBezTo>
                    <a:pt x="370" y="596"/>
                    <a:pt x="322" y="513"/>
                    <a:pt x="287" y="441"/>
                  </a:cubicBezTo>
                  <a:cubicBezTo>
                    <a:pt x="275" y="429"/>
                    <a:pt x="275" y="429"/>
                    <a:pt x="275" y="418"/>
                  </a:cubicBezTo>
                  <a:cubicBezTo>
                    <a:pt x="269" y="412"/>
                    <a:pt x="260" y="409"/>
                    <a:pt x="251" y="409"/>
                  </a:cubicBezTo>
                  <a:cubicBezTo>
                    <a:pt x="242" y="409"/>
                    <a:pt x="233" y="412"/>
                    <a:pt x="227" y="418"/>
                  </a:cubicBezTo>
                  <a:cubicBezTo>
                    <a:pt x="203" y="429"/>
                    <a:pt x="203" y="453"/>
                    <a:pt x="215" y="477"/>
                  </a:cubicBezTo>
                  <a:lnTo>
                    <a:pt x="215" y="489"/>
                  </a:lnTo>
                  <a:cubicBezTo>
                    <a:pt x="251" y="668"/>
                    <a:pt x="275" y="858"/>
                    <a:pt x="287" y="1049"/>
                  </a:cubicBezTo>
                  <a:cubicBezTo>
                    <a:pt x="203" y="989"/>
                    <a:pt x="132" y="929"/>
                    <a:pt x="60" y="870"/>
                  </a:cubicBezTo>
                  <a:cubicBezTo>
                    <a:pt x="54" y="864"/>
                    <a:pt x="46" y="861"/>
                    <a:pt x="37" y="861"/>
                  </a:cubicBezTo>
                  <a:cubicBezTo>
                    <a:pt x="28" y="861"/>
                    <a:pt x="19" y="864"/>
                    <a:pt x="13" y="870"/>
                  </a:cubicBezTo>
                  <a:cubicBezTo>
                    <a:pt x="1" y="882"/>
                    <a:pt x="1" y="906"/>
                    <a:pt x="13" y="918"/>
                  </a:cubicBezTo>
                  <a:lnTo>
                    <a:pt x="13" y="941"/>
                  </a:lnTo>
                  <a:lnTo>
                    <a:pt x="13" y="965"/>
                  </a:lnTo>
                  <a:cubicBezTo>
                    <a:pt x="13" y="989"/>
                    <a:pt x="25" y="1013"/>
                    <a:pt x="37" y="1037"/>
                  </a:cubicBezTo>
                  <a:cubicBezTo>
                    <a:pt x="60" y="1084"/>
                    <a:pt x="96" y="1132"/>
                    <a:pt x="132" y="1168"/>
                  </a:cubicBezTo>
                  <a:cubicBezTo>
                    <a:pt x="203" y="1251"/>
                    <a:pt x="310" y="1322"/>
                    <a:pt x="430" y="1358"/>
                  </a:cubicBezTo>
                  <a:lnTo>
                    <a:pt x="477" y="1358"/>
                  </a:lnTo>
                  <a:lnTo>
                    <a:pt x="513" y="1346"/>
                  </a:lnTo>
                  <a:cubicBezTo>
                    <a:pt x="632" y="1322"/>
                    <a:pt x="727" y="1263"/>
                    <a:pt x="799" y="1180"/>
                  </a:cubicBezTo>
                  <a:cubicBezTo>
                    <a:pt x="882" y="1084"/>
                    <a:pt x="906" y="1013"/>
                    <a:pt x="906" y="965"/>
                  </a:cubicBezTo>
                  <a:cubicBezTo>
                    <a:pt x="894" y="953"/>
                    <a:pt x="894" y="941"/>
                    <a:pt x="882" y="929"/>
                  </a:cubicBezTo>
                  <a:lnTo>
                    <a:pt x="846" y="929"/>
                  </a:lnTo>
                  <a:cubicBezTo>
                    <a:pt x="834" y="941"/>
                    <a:pt x="822" y="953"/>
                    <a:pt x="822" y="965"/>
                  </a:cubicBezTo>
                  <a:cubicBezTo>
                    <a:pt x="799" y="1001"/>
                    <a:pt x="763" y="1025"/>
                    <a:pt x="715" y="1037"/>
                  </a:cubicBezTo>
                  <a:cubicBezTo>
                    <a:pt x="787" y="846"/>
                    <a:pt x="799" y="632"/>
                    <a:pt x="751" y="441"/>
                  </a:cubicBezTo>
                  <a:cubicBezTo>
                    <a:pt x="751" y="418"/>
                    <a:pt x="739" y="406"/>
                    <a:pt x="715" y="406"/>
                  </a:cubicBezTo>
                  <a:cubicBezTo>
                    <a:pt x="703" y="406"/>
                    <a:pt x="680" y="418"/>
                    <a:pt x="680" y="441"/>
                  </a:cubicBezTo>
                  <a:cubicBezTo>
                    <a:pt x="656" y="572"/>
                    <a:pt x="620" y="715"/>
                    <a:pt x="561" y="846"/>
                  </a:cubicBezTo>
                  <a:cubicBezTo>
                    <a:pt x="549" y="703"/>
                    <a:pt x="525" y="358"/>
                    <a:pt x="525" y="37"/>
                  </a:cubicBezTo>
                  <a:cubicBezTo>
                    <a:pt x="525" y="13"/>
                    <a:pt x="513" y="1"/>
                    <a:pt x="5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5143341" y="1832145"/>
              <a:ext cx="19496" cy="30013"/>
            </a:xfrm>
            <a:custGeom>
              <a:rect b="b" l="l" r="r" t="t"/>
              <a:pathLst>
                <a:path extrusionOk="0" h="1287" w="836">
                  <a:moveTo>
                    <a:pt x="204" y="405"/>
                  </a:moveTo>
                  <a:cubicBezTo>
                    <a:pt x="210" y="415"/>
                    <a:pt x="215" y="426"/>
                    <a:pt x="221" y="436"/>
                  </a:cubicBezTo>
                  <a:lnTo>
                    <a:pt x="221" y="436"/>
                  </a:lnTo>
                  <a:cubicBezTo>
                    <a:pt x="216" y="421"/>
                    <a:pt x="210" y="411"/>
                    <a:pt x="204" y="405"/>
                  </a:cubicBezTo>
                  <a:close/>
                  <a:moveTo>
                    <a:pt x="2" y="846"/>
                  </a:moveTo>
                  <a:cubicBezTo>
                    <a:pt x="1" y="846"/>
                    <a:pt x="2" y="848"/>
                    <a:pt x="6" y="852"/>
                  </a:cubicBezTo>
                  <a:lnTo>
                    <a:pt x="6" y="852"/>
                  </a:lnTo>
                  <a:cubicBezTo>
                    <a:pt x="5" y="849"/>
                    <a:pt x="4" y="847"/>
                    <a:pt x="2" y="846"/>
                  </a:cubicBezTo>
                  <a:close/>
                  <a:moveTo>
                    <a:pt x="454" y="0"/>
                  </a:moveTo>
                  <a:cubicBezTo>
                    <a:pt x="324" y="215"/>
                    <a:pt x="431" y="965"/>
                    <a:pt x="431" y="965"/>
                  </a:cubicBezTo>
                  <a:cubicBezTo>
                    <a:pt x="386" y="785"/>
                    <a:pt x="309" y="606"/>
                    <a:pt x="221" y="436"/>
                  </a:cubicBezTo>
                  <a:lnTo>
                    <a:pt x="221" y="436"/>
                  </a:lnTo>
                  <a:cubicBezTo>
                    <a:pt x="268" y="571"/>
                    <a:pt x="288" y="1048"/>
                    <a:pt x="288" y="1048"/>
                  </a:cubicBezTo>
                  <a:cubicBezTo>
                    <a:pt x="286" y="1051"/>
                    <a:pt x="283" y="1052"/>
                    <a:pt x="279" y="1052"/>
                  </a:cubicBezTo>
                  <a:cubicBezTo>
                    <a:pt x="233" y="1052"/>
                    <a:pt x="38" y="886"/>
                    <a:pt x="6" y="852"/>
                  </a:cubicBezTo>
                  <a:lnTo>
                    <a:pt x="6" y="852"/>
                  </a:lnTo>
                  <a:cubicBezTo>
                    <a:pt x="14" y="869"/>
                    <a:pt x="14" y="907"/>
                    <a:pt x="14" y="917"/>
                  </a:cubicBezTo>
                  <a:cubicBezTo>
                    <a:pt x="26" y="941"/>
                    <a:pt x="38" y="953"/>
                    <a:pt x="38" y="977"/>
                  </a:cubicBezTo>
                  <a:cubicBezTo>
                    <a:pt x="62" y="1024"/>
                    <a:pt x="97" y="1060"/>
                    <a:pt x="133" y="1096"/>
                  </a:cubicBezTo>
                  <a:cubicBezTo>
                    <a:pt x="204" y="1179"/>
                    <a:pt x="300" y="1239"/>
                    <a:pt x="407" y="1274"/>
                  </a:cubicBezTo>
                  <a:cubicBezTo>
                    <a:pt x="431" y="1274"/>
                    <a:pt x="454" y="1286"/>
                    <a:pt x="478" y="1286"/>
                  </a:cubicBezTo>
                  <a:cubicBezTo>
                    <a:pt x="585" y="1262"/>
                    <a:pt x="669" y="1203"/>
                    <a:pt x="740" y="1120"/>
                  </a:cubicBezTo>
                  <a:cubicBezTo>
                    <a:pt x="776" y="1084"/>
                    <a:pt x="835" y="989"/>
                    <a:pt x="824" y="941"/>
                  </a:cubicBezTo>
                  <a:lnTo>
                    <a:pt x="824" y="941"/>
                  </a:lnTo>
                  <a:cubicBezTo>
                    <a:pt x="824" y="941"/>
                    <a:pt x="812" y="941"/>
                    <a:pt x="812" y="953"/>
                  </a:cubicBezTo>
                  <a:cubicBezTo>
                    <a:pt x="752" y="1048"/>
                    <a:pt x="609" y="1060"/>
                    <a:pt x="609" y="1060"/>
                  </a:cubicBezTo>
                  <a:cubicBezTo>
                    <a:pt x="776" y="810"/>
                    <a:pt x="681" y="417"/>
                    <a:pt x="681" y="417"/>
                  </a:cubicBezTo>
                  <a:lnTo>
                    <a:pt x="681" y="417"/>
                  </a:lnTo>
                  <a:cubicBezTo>
                    <a:pt x="585" y="870"/>
                    <a:pt x="514" y="893"/>
                    <a:pt x="514" y="893"/>
                  </a:cubicBezTo>
                  <a:cubicBezTo>
                    <a:pt x="466" y="834"/>
                    <a:pt x="454" y="0"/>
                    <a:pt x="454"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5142828" y="1831188"/>
              <a:ext cx="21128" cy="31529"/>
            </a:xfrm>
            <a:custGeom>
              <a:rect b="b" l="l" r="r" t="t"/>
              <a:pathLst>
                <a:path extrusionOk="0" h="1352" w="906">
                  <a:moveTo>
                    <a:pt x="691" y="649"/>
                  </a:moveTo>
                  <a:lnTo>
                    <a:pt x="691" y="649"/>
                  </a:lnTo>
                  <a:cubicBezTo>
                    <a:pt x="703" y="792"/>
                    <a:pt x="667" y="946"/>
                    <a:pt x="596" y="1065"/>
                  </a:cubicBezTo>
                  <a:cubicBezTo>
                    <a:pt x="596" y="1077"/>
                    <a:pt x="596" y="1089"/>
                    <a:pt x="596" y="1101"/>
                  </a:cubicBezTo>
                  <a:cubicBezTo>
                    <a:pt x="607" y="1113"/>
                    <a:pt x="619" y="1125"/>
                    <a:pt x="631" y="1125"/>
                  </a:cubicBezTo>
                  <a:cubicBezTo>
                    <a:pt x="679" y="1125"/>
                    <a:pt x="715" y="1113"/>
                    <a:pt x="762" y="1089"/>
                  </a:cubicBezTo>
                  <a:lnTo>
                    <a:pt x="762" y="1089"/>
                  </a:lnTo>
                  <a:lnTo>
                    <a:pt x="727" y="1125"/>
                  </a:lnTo>
                  <a:cubicBezTo>
                    <a:pt x="667" y="1208"/>
                    <a:pt x="584" y="1256"/>
                    <a:pt x="500" y="1280"/>
                  </a:cubicBezTo>
                  <a:lnTo>
                    <a:pt x="441" y="1280"/>
                  </a:lnTo>
                  <a:cubicBezTo>
                    <a:pt x="334" y="1256"/>
                    <a:pt x="250" y="1196"/>
                    <a:pt x="179" y="1113"/>
                  </a:cubicBezTo>
                  <a:cubicBezTo>
                    <a:pt x="143" y="1077"/>
                    <a:pt x="119" y="1042"/>
                    <a:pt x="107" y="1006"/>
                  </a:cubicBezTo>
                  <a:lnTo>
                    <a:pt x="107" y="1006"/>
                  </a:lnTo>
                  <a:cubicBezTo>
                    <a:pt x="173" y="1071"/>
                    <a:pt x="258" y="1126"/>
                    <a:pt x="299" y="1126"/>
                  </a:cubicBezTo>
                  <a:cubicBezTo>
                    <a:pt x="303" y="1126"/>
                    <a:pt x="307" y="1126"/>
                    <a:pt x="310" y="1125"/>
                  </a:cubicBezTo>
                  <a:cubicBezTo>
                    <a:pt x="322" y="1125"/>
                    <a:pt x="334" y="1113"/>
                    <a:pt x="346" y="1101"/>
                  </a:cubicBezTo>
                  <a:cubicBezTo>
                    <a:pt x="346" y="1101"/>
                    <a:pt x="346" y="1089"/>
                    <a:pt x="346" y="1077"/>
                  </a:cubicBezTo>
                  <a:cubicBezTo>
                    <a:pt x="346" y="994"/>
                    <a:pt x="334" y="863"/>
                    <a:pt x="322" y="732"/>
                  </a:cubicBezTo>
                  <a:lnTo>
                    <a:pt x="322" y="732"/>
                  </a:lnTo>
                  <a:cubicBezTo>
                    <a:pt x="357" y="815"/>
                    <a:pt x="381" y="911"/>
                    <a:pt x="417" y="1006"/>
                  </a:cubicBezTo>
                  <a:cubicBezTo>
                    <a:pt x="417" y="1030"/>
                    <a:pt x="441" y="1042"/>
                    <a:pt x="453" y="1042"/>
                  </a:cubicBezTo>
                  <a:cubicBezTo>
                    <a:pt x="476" y="1030"/>
                    <a:pt x="488" y="1018"/>
                    <a:pt x="488" y="994"/>
                  </a:cubicBezTo>
                  <a:cubicBezTo>
                    <a:pt x="482" y="956"/>
                    <a:pt x="476" y="908"/>
                    <a:pt x="469" y="851"/>
                  </a:cubicBezTo>
                  <a:lnTo>
                    <a:pt x="469" y="851"/>
                  </a:lnTo>
                  <a:cubicBezTo>
                    <a:pt x="477" y="883"/>
                    <a:pt x="487" y="915"/>
                    <a:pt x="500" y="946"/>
                  </a:cubicBezTo>
                  <a:cubicBezTo>
                    <a:pt x="512" y="958"/>
                    <a:pt x="524" y="958"/>
                    <a:pt x="536" y="958"/>
                  </a:cubicBezTo>
                  <a:cubicBezTo>
                    <a:pt x="572" y="946"/>
                    <a:pt x="619" y="899"/>
                    <a:pt x="691" y="649"/>
                  </a:cubicBezTo>
                  <a:close/>
                  <a:moveTo>
                    <a:pt x="478" y="1"/>
                  </a:moveTo>
                  <a:cubicBezTo>
                    <a:pt x="470" y="1"/>
                    <a:pt x="461" y="9"/>
                    <a:pt x="453" y="18"/>
                  </a:cubicBezTo>
                  <a:cubicBezTo>
                    <a:pt x="381" y="149"/>
                    <a:pt x="381" y="446"/>
                    <a:pt x="393" y="684"/>
                  </a:cubicBezTo>
                  <a:cubicBezTo>
                    <a:pt x="357" y="601"/>
                    <a:pt x="322" y="518"/>
                    <a:pt x="286" y="434"/>
                  </a:cubicBezTo>
                  <a:lnTo>
                    <a:pt x="274" y="422"/>
                  </a:lnTo>
                  <a:cubicBezTo>
                    <a:pt x="268" y="416"/>
                    <a:pt x="259" y="413"/>
                    <a:pt x="250" y="413"/>
                  </a:cubicBezTo>
                  <a:cubicBezTo>
                    <a:pt x="241" y="413"/>
                    <a:pt x="232" y="416"/>
                    <a:pt x="226" y="422"/>
                  </a:cubicBezTo>
                  <a:cubicBezTo>
                    <a:pt x="203" y="434"/>
                    <a:pt x="203" y="458"/>
                    <a:pt x="215" y="470"/>
                  </a:cubicBezTo>
                  <a:lnTo>
                    <a:pt x="215" y="482"/>
                  </a:lnTo>
                  <a:cubicBezTo>
                    <a:pt x="250" y="672"/>
                    <a:pt x="274" y="863"/>
                    <a:pt x="286" y="1042"/>
                  </a:cubicBezTo>
                  <a:cubicBezTo>
                    <a:pt x="203" y="994"/>
                    <a:pt x="131" y="934"/>
                    <a:pt x="72" y="863"/>
                  </a:cubicBezTo>
                  <a:cubicBezTo>
                    <a:pt x="60" y="857"/>
                    <a:pt x="48" y="854"/>
                    <a:pt x="37" y="854"/>
                  </a:cubicBezTo>
                  <a:cubicBezTo>
                    <a:pt x="27" y="854"/>
                    <a:pt x="18" y="857"/>
                    <a:pt x="12" y="863"/>
                  </a:cubicBezTo>
                  <a:cubicBezTo>
                    <a:pt x="0" y="887"/>
                    <a:pt x="0" y="899"/>
                    <a:pt x="12" y="911"/>
                  </a:cubicBezTo>
                  <a:cubicBezTo>
                    <a:pt x="12" y="922"/>
                    <a:pt x="12" y="934"/>
                    <a:pt x="12" y="934"/>
                  </a:cubicBezTo>
                  <a:cubicBezTo>
                    <a:pt x="12" y="946"/>
                    <a:pt x="12" y="958"/>
                    <a:pt x="12" y="970"/>
                  </a:cubicBezTo>
                  <a:cubicBezTo>
                    <a:pt x="24" y="994"/>
                    <a:pt x="24" y="1018"/>
                    <a:pt x="36" y="1042"/>
                  </a:cubicBezTo>
                  <a:cubicBezTo>
                    <a:pt x="60" y="1089"/>
                    <a:pt x="95" y="1125"/>
                    <a:pt x="131" y="1161"/>
                  </a:cubicBezTo>
                  <a:cubicBezTo>
                    <a:pt x="203" y="1256"/>
                    <a:pt x="310" y="1327"/>
                    <a:pt x="429" y="1351"/>
                  </a:cubicBezTo>
                  <a:lnTo>
                    <a:pt x="512" y="1351"/>
                  </a:lnTo>
                  <a:cubicBezTo>
                    <a:pt x="631" y="1327"/>
                    <a:pt x="727" y="1268"/>
                    <a:pt x="798" y="1173"/>
                  </a:cubicBezTo>
                  <a:cubicBezTo>
                    <a:pt x="846" y="1113"/>
                    <a:pt x="905" y="1030"/>
                    <a:pt x="893" y="958"/>
                  </a:cubicBezTo>
                  <a:cubicBezTo>
                    <a:pt x="893" y="946"/>
                    <a:pt x="893" y="934"/>
                    <a:pt x="881" y="934"/>
                  </a:cubicBezTo>
                  <a:cubicBezTo>
                    <a:pt x="875" y="928"/>
                    <a:pt x="869" y="925"/>
                    <a:pt x="863" y="925"/>
                  </a:cubicBezTo>
                  <a:cubicBezTo>
                    <a:pt x="857" y="925"/>
                    <a:pt x="852" y="928"/>
                    <a:pt x="846" y="934"/>
                  </a:cubicBezTo>
                  <a:cubicBezTo>
                    <a:pt x="834" y="946"/>
                    <a:pt x="822" y="946"/>
                    <a:pt x="810" y="958"/>
                  </a:cubicBezTo>
                  <a:cubicBezTo>
                    <a:pt x="786" y="994"/>
                    <a:pt x="750" y="1018"/>
                    <a:pt x="715" y="1030"/>
                  </a:cubicBezTo>
                  <a:cubicBezTo>
                    <a:pt x="786" y="839"/>
                    <a:pt x="798" y="637"/>
                    <a:pt x="750" y="434"/>
                  </a:cubicBezTo>
                  <a:cubicBezTo>
                    <a:pt x="738" y="422"/>
                    <a:pt x="727" y="411"/>
                    <a:pt x="715" y="411"/>
                  </a:cubicBezTo>
                  <a:cubicBezTo>
                    <a:pt x="691" y="411"/>
                    <a:pt x="679" y="422"/>
                    <a:pt x="679" y="446"/>
                  </a:cubicBezTo>
                  <a:cubicBezTo>
                    <a:pt x="655" y="577"/>
                    <a:pt x="619" y="720"/>
                    <a:pt x="560" y="839"/>
                  </a:cubicBezTo>
                  <a:cubicBezTo>
                    <a:pt x="536" y="708"/>
                    <a:pt x="524" y="351"/>
                    <a:pt x="524" y="41"/>
                  </a:cubicBezTo>
                  <a:cubicBezTo>
                    <a:pt x="524" y="18"/>
                    <a:pt x="512" y="6"/>
                    <a:pt x="488" y="6"/>
                  </a:cubicBezTo>
                  <a:cubicBezTo>
                    <a:pt x="485" y="2"/>
                    <a:pt x="481"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5111720" y="1836039"/>
              <a:ext cx="16954" cy="25839"/>
            </a:xfrm>
            <a:custGeom>
              <a:rect b="b" l="l" r="r" t="t"/>
              <a:pathLst>
                <a:path extrusionOk="0" h="1108" w="727">
                  <a:moveTo>
                    <a:pt x="382" y="0"/>
                  </a:moveTo>
                  <a:cubicBezTo>
                    <a:pt x="286" y="179"/>
                    <a:pt x="370" y="834"/>
                    <a:pt x="370" y="834"/>
                  </a:cubicBezTo>
                  <a:cubicBezTo>
                    <a:pt x="322" y="667"/>
                    <a:pt x="263" y="500"/>
                    <a:pt x="179" y="357"/>
                  </a:cubicBezTo>
                  <a:lnTo>
                    <a:pt x="179" y="357"/>
                  </a:lnTo>
                  <a:cubicBezTo>
                    <a:pt x="215" y="536"/>
                    <a:pt x="239" y="714"/>
                    <a:pt x="251" y="905"/>
                  </a:cubicBezTo>
                  <a:cubicBezTo>
                    <a:pt x="248" y="908"/>
                    <a:pt x="244" y="909"/>
                    <a:pt x="239" y="909"/>
                  </a:cubicBezTo>
                  <a:cubicBezTo>
                    <a:pt x="183" y="909"/>
                    <a:pt x="1" y="738"/>
                    <a:pt x="0" y="738"/>
                  </a:cubicBezTo>
                  <a:lnTo>
                    <a:pt x="0" y="738"/>
                  </a:lnTo>
                  <a:cubicBezTo>
                    <a:pt x="0" y="738"/>
                    <a:pt x="0" y="738"/>
                    <a:pt x="1" y="738"/>
                  </a:cubicBezTo>
                  <a:cubicBezTo>
                    <a:pt x="13" y="750"/>
                    <a:pt x="13" y="786"/>
                    <a:pt x="13" y="798"/>
                  </a:cubicBezTo>
                  <a:cubicBezTo>
                    <a:pt x="13" y="810"/>
                    <a:pt x="25" y="834"/>
                    <a:pt x="36" y="845"/>
                  </a:cubicBezTo>
                  <a:cubicBezTo>
                    <a:pt x="48" y="881"/>
                    <a:pt x="84" y="917"/>
                    <a:pt x="108" y="953"/>
                  </a:cubicBezTo>
                  <a:cubicBezTo>
                    <a:pt x="167" y="1024"/>
                    <a:pt x="263" y="1084"/>
                    <a:pt x="358" y="1107"/>
                  </a:cubicBezTo>
                  <a:lnTo>
                    <a:pt x="417" y="1107"/>
                  </a:lnTo>
                  <a:cubicBezTo>
                    <a:pt x="501" y="1095"/>
                    <a:pt x="584" y="1036"/>
                    <a:pt x="644" y="965"/>
                  </a:cubicBezTo>
                  <a:cubicBezTo>
                    <a:pt x="667" y="929"/>
                    <a:pt x="727" y="857"/>
                    <a:pt x="715" y="810"/>
                  </a:cubicBezTo>
                  <a:cubicBezTo>
                    <a:pt x="703" y="810"/>
                    <a:pt x="703" y="822"/>
                    <a:pt x="703" y="822"/>
                  </a:cubicBezTo>
                  <a:cubicBezTo>
                    <a:pt x="667" y="905"/>
                    <a:pt x="525" y="905"/>
                    <a:pt x="525" y="905"/>
                  </a:cubicBezTo>
                  <a:cubicBezTo>
                    <a:pt x="679" y="691"/>
                    <a:pt x="584" y="357"/>
                    <a:pt x="584" y="357"/>
                  </a:cubicBezTo>
                  <a:lnTo>
                    <a:pt x="584" y="357"/>
                  </a:lnTo>
                  <a:cubicBezTo>
                    <a:pt x="513" y="738"/>
                    <a:pt x="441" y="762"/>
                    <a:pt x="441" y="762"/>
                  </a:cubicBezTo>
                  <a:cubicBezTo>
                    <a:pt x="394" y="726"/>
                    <a:pt x="382" y="0"/>
                    <a:pt x="382"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5110903" y="1834966"/>
              <a:ext cx="18889" cy="27751"/>
            </a:xfrm>
            <a:custGeom>
              <a:rect b="b" l="l" r="r" t="t"/>
              <a:pathLst>
                <a:path extrusionOk="0" h="1190" w="810">
                  <a:moveTo>
                    <a:pt x="619" y="618"/>
                  </a:moveTo>
                  <a:cubicBezTo>
                    <a:pt x="619" y="725"/>
                    <a:pt x="595" y="844"/>
                    <a:pt x="536" y="939"/>
                  </a:cubicBezTo>
                  <a:cubicBezTo>
                    <a:pt x="524" y="951"/>
                    <a:pt x="524" y="963"/>
                    <a:pt x="536" y="975"/>
                  </a:cubicBezTo>
                  <a:cubicBezTo>
                    <a:pt x="536" y="987"/>
                    <a:pt x="560" y="999"/>
                    <a:pt x="572" y="999"/>
                  </a:cubicBezTo>
                  <a:cubicBezTo>
                    <a:pt x="607" y="987"/>
                    <a:pt x="631" y="987"/>
                    <a:pt x="667" y="975"/>
                  </a:cubicBezTo>
                  <a:lnTo>
                    <a:pt x="667" y="975"/>
                  </a:lnTo>
                  <a:lnTo>
                    <a:pt x="643" y="987"/>
                  </a:lnTo>
                  <a:cubicBezTo>
                    <a:pt x="595" y="1058"/>
                    <a:pt x="524" y="1106"/>
                    <a:pt x="452" y="1118"/>
                  </a:cubicBezTo>
                  <a:lnTo>
                    <a:pt x="405" y="1118"/>
                  </a:lnTo>
                  <a:cubicBezTo>
                    <a:pt x="310" y="1094"/>
                    <a:pt x="238" y="1046"/>
                    <a:pt x="179" y="975"/>
                  </a:cubicBezTo>
                  <a:cubicBezTo>
                    <a:pt x="169" y="965"/>
                    <a:pt x="161" y="955"/>
                    <a:pt x="154" y="946"/>
                  </a:cubicBezTo>
                  <a:lnTo>
                    <a:pt x="154" y="946"/>
                  </a:lnTo>
                  <a:cubicBezTo>
                    <a:pt x="191" y="974"/>
                    <a:pt x="232" y="990"/>
                    <a:pt x="286" y="999"/>
                  </a:cubicBezTo>
                  <a:cubicBezTo>
                    <a:pt x="298" y="999"/>
                    <a:pt x="310" y="999"/>
                    <a:pt x="321" y="987"/>
                  </a:cubicBezTo>
                  <a:cubicBezTo>
                    <a:pt x="321" y="975"/>
                    <a:pt x="321" y="963"/>
                    <a:pt x="321" y="963"/>
                  </a:cubicBezTo>
                  <a:cubicBezTo>
                    <a:pt x="321" y="891"/>
                    <a:pt x="310" y="796"/>
                    <a:pt x="298" y="689"/>
                  </a:cubicBezTo>
                  <a:lnTo>
                    <a:pt x="298" y="689"/>
                  </a:lnTo>
                  <a:cubicBezTo>
                    <a:pt x="321" y="749"/>
                    <a:pt x="345" y="820"/>
                    <a:pt x="369" y="903"/>
                  </a:cubicBezTo>
                  <a:cubicBezTo>
                    <a:pt x="381" y="915"/>
                    <a:pt x="393" y="927"/>
                    <a:pt x="417" y="927"/>
                  </a:cubicBezTo>
                  <a:cubicBezTo>
                    <a:pt x="441" y="927"/>
                    <a:pt x="452" y="903"/>
                    <a:pt x="441" y="891"/>
                  </a:cubicBezTo>
                  <a:cubicBezTo>
                    <a:pt x="441" y="868"/>
                    <a:pt x="441" y="844"/>
                    <a:pt x="441" y="808"/>
                  </a:cubicBezTo>
                  <a:cubicBezTo>
                    <a:pt x="441" y="820"/>
                    <a:pt x="441" y="832"/>
                    <a:pt x="452" y="856"/>
                  </a:cubicBezTo>
                  <a:lnTo>
                    <a:pt x="488" y="856"/>
                  </a:lnTo>
                  <a:cubicBezTo>
                    <a:pt x="512" y="844"/>
                    <a:pt x="560" y="796"/>
                    <a:pt x="619" y="618"/>
                  </a:cubicBezTo>
                  <a:close/>
                  <a:moveTo>
                    <a:pt x="432" y="1"/>
                  </a:moveTo>
                  <a:cubicBezTo>
                    <a:pt x="421" y="1"/>
                    <a:pt x="410" y="7"/>
                    <a:pt x="405" y="22"/>
                  </a:cubicBezTo>
                  <a:cubicBezTo>
                    <a:pt x="345" y="201"/>
                    <a:pt x="321" y="391"/>
                    <a:pt x="345" y="582"/>
                  </a:cubicBezTo>
                  <a:cubicBezTo>
                    <a:pt x="321" y="510"/>
                    <a:pt x="298" y="451"/>
                    <a:pt x="262" y="379"/>
                  </a:cubicBezTo>
                  <a:lnTo>
                    <a:pt x="250" y="368"/>
                  </a:lnTo>
                  <a:cubicBezTo>
                    <a:pt x="244" y="362"/>
                    <a:pt x="235" y="359"/>
                    <a:pt x="226" y="359"/>
                  </a:cubicBezTo>
                  <a:cubicBezTo>
                    <a:pt x="217" y="359"/>
                    <a:pt x="208" y="362"/>
                    <a:pt x="202" y="368"/>
                  </a:cubicBezTo>
                  <a:cubicBezTo>
                    <a:pt x="179" y="379"/>
                    <a:pt x="179" y="403"/>
                    <a:pt x="191" y="415"/>
                  </a:cubicBezTo>
                  <a:lnTo>
                    <a:pt x="191" y="439"/>
                  </a:lnTo>
                  <a:cubicBezTo>
                    <a:pt x="226" y="594"/>
                    <a:pt x="238" y="749"/>
                    <a:pt x="250" y="915"/>
                  </a:cubicBezTo>
                  <a:cubicBezTo>
                    <a:pt x="179" y="868"/>
                    <a:pt x="119" y="820"/>
                    <a:pt x="60" y="760"/>
                  </a:cubicBezTo>
                  <a:cubicBezTo>
                    <a:pt x="54" y="755"/>
                    <a:pt x="45" y="752"/>
                    <a:pt x="36" y="752"/>
                  </a:cubicBezTo>
                  <a:cubicBezTo>
                    <a:pt x="27" y="752"/>
                    <a:pt x="18" y="755"/>
                    <a:pt x="12" y="760"/>
                  </a:cubicBezTo>
                  <a:cubicBezTo>
                    <a:pt x="0" y="772"/>
                    <a:pt x="0" y="796"/>
                    <a:pt x="12" y="808"/>
                  </a:cubicBezTo>
                  <a:cubicBezTo>
                    <a:pt x="12" y="808"/>
                    <a:pt x="12" y="820"/>
                    <a:pt x="12" y="832"/>
                  </a:cubicBezTo>
                  <a:cubicBezTo>
                    <a:pt x="12" y="832"/>
                    <a:pt x="12" y="844"/>
                    <a:pt x="12" y="856"/>
                  </a:cubicBezTo>
                  <a:cubicBezTo>
                    <a:pt x="12" y="880"/>
                    <a:pt x="24" y="891"/>
                    <a:pt x="36" y="915"/>
                  </a:cubicBezTo>
                  <a:cubicBezTo>
                    <a:pt x="60" y="951"/>
                    <a:pt x="83" y="987"/>
                    <a:pt x="119" y="1022"/>
                  </a:cubicBezTo>
                  <a:cubicBezTo>
                    <a:pt x="179" y="1106"/>
                    <a:pt x="274" y="1165"/>
                    <a:pt x="381" y="1189"/>
                  </a:cubicBezTo>
                  <a:lnTo>
                    <a:pt x="452" y="1189"/>
                  </a:lnTo>
                  <a:cubicBezTo>
                    <a:pt x="560" y="1165"/>
                    <a:pt x="643" y="1118"/>
                    <a:pt x="714" y="1034"/>
                  </a:cubicBezTo>
                  <a:cubicBezTo>
                    <a:pt x="774" y="951"/>
                    <a:pt x="810" y="891"/>
                    <a:pt x="798" y="844"/>
                  </a:cubicBezTo>
                  <a:cubicBezTo>
                    <a:pt x="798" y="832"/>
                    <a:pt x="786" y="820"/>
                    <a:pt x="774" y="820"/>
                  </a:cubicBezTo>
                  <a:cubicBezTo>
                    <a:pt x="768" y="814"/>
                    <a:pt x="762" y="811"/>
                    <a:pt x="756" y="811"/>
                  </a:cubicBezTo>
                  <a:cubicBezTo>
                    <a:pt x="750" y="811"/>
                    <a:pt x="744" y="814"/>
                    <a:pt x="738" y="820"/>
                  </a:cubicBezTo>
                  <a:cubicBezTo>
                    <a:pt x="726" y="820"/>
                    <a:pt x="726" y="832"/>
                    <a:pt x="714" y="844"/>
                  </a:cubicBezTo>
                  <a:cubicBezTo>
                    <a:pt x="702" y="868"/>
                    <a:pt x="679" y="891"/>
                    <a:pt x="643" y="903"/>
                  </a:cubicBezTo>
                  <a:cubicBezTo>
                    <a:pt x="702" y="737"/>
                    <a:pt x="714" y="558"/>
                    <a:pt x="667" y="391"/>
                  </a:cubicBezTo>
                  <a:cubicBezTo>
                    <a:pt x="667" y="368"/>
                    <a:pt x="643" y="356"/>
                    <a:pt x="631" y="356"/>
                  </a:cubicBezTo>
                  <a:cubicBezTo>
                    <a:pt x="619" y="356"/>
                    <a:pt x="595" y="368"/>
                    <a:pt x="595" y="391"/>
                  </a:cubicBezTo>
                  <a:cubicBezTo>
                    <a:pt x="572" y="510"/>
                    <a:pt x="548" y="618"/>
                    <a:pt x="500" y="725"/>
                  </a:cubicBezTo>
                  <a:cubicBezTo>
                    <a:pt x="488" y="594"/>
                    <a:pt x="464" y="308"/>
                    <a:pt x="464" y="34"/>
                  </a:cubicBezTo>
                  <a:cubicBezTo>
                    <a:pt x="464" y="13"/>
                    <a:pt x="448" y="1"/>
                    <a:pt x="4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5173354" y="1871578"/>
              <a:ext cx="124972" cy="18609"/>
            </a:xfrm>
            <a:custGeom>
              <a:rect b="b" l="l" r="r" t="t"/>
              <a:pathLst>
                <a:path extrusionOk="0" h="798" w="5359">
                  <a:moveTo>
                    <a:pt x="1" y="0"/>
                  </a:moveTo>
                  <a:lnTo>
                    <a:pt x="156" y="798"/>
                  </a:lnTo>
                  <a:lnTo>
                    <a:pt x="5216" y="798"/>
                  </a:lnTo>
                  <a:lnTo>
                    <a:pt x="5359"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5172538" y="1870459"/>
              <a:ext cx="126628" cy="20568"/>
            </a:xfrm>
            <a:custGeom>
              <a:rect b="b" l="l" r="r" t="t"/>
              <a:pathLst>
                <a:path extrusionOk="0" h="882" w="5430">
                  <a:moveTo>
                    <a:pt x="5346" y="84"/>
                  </a:moveTo>
                  <a:lnTo>
                    <a:pt x="5215" y="798"/>
                  </a:lnTo>
                  <a:lnTo>
                    <a:pt x="215" y="798"/>
                  </a:lnTo>
                  <a:lnTo>
                    <a:pt x="84" y="84"/>
                  </a:lnTo>
                  <a:close/>
                  <a:moveTo>
                    <a:pt x="36" y="0"/>
                  </a:moveTo>
                  <a:cubicBezTo>
                    <a:pt x="24" y="0"/>
                    <a:pt x="12" y="12"/>
                    <a:pt x="0" y="24"/>
                  </a:cubicBezTo>
                  <a:cubicBezTo>
                    <a:pt x="0" y="24"/>
                    <a:pt x="0" y="36"/>
                    <a:pt x="0" y="48"/>
                  </a:cubicBezTo>
                  <a:lnTo>
                    <a:pt x="155" y="846"/>
                  </a:lnTo>
                  <a:cubicBezTo>
                    <a:pt x="155" y="858"/>
                    <a:pt x="167" y="882"/>
                    <a:pt x="191" y="882"/>
                  </a:cubicBezTo>
                  <a:lnTo>
                    <a:pt x="5251" y="882"/>
                  </a:lnTo>
                  <a:cubicBezTo>
                    <a:pt x="5263" y="870"/>
                    <a:pt x="5275" y="858"/>
                    <a:pt x="5275" y="846"/>
                  </a:cubicBezTo>
                  <a:lnTo>
                    <a:pt x="5429" y="48"/>
                  </a:lnTo>
                  <a:cubicBezTo>
                    <a:pt x="5429" y="36"/>
                    <a:pt x="5418" y="24"/>
                    <a:pt x="5418" y="24"/>
                  </a:cubicBezTo>
                  <a:cubicBezTo>
                    <a:pt x="5406" y="12"/>
                    <a:pt x="5394" y="0"/>
                    <a:pt x="53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5173354" y="1859359"/>
              <a:ext cx="124972" cy="12243"/>
            </a:xfrm>
            <a:custGeom>
              <a:rect b="b" l="l" r="r" t="t"/>
              <a:pathLst>
                <a:path extrusionOk="0" h="525" w="5359">
                  <a:moveTo>
                    <a:pt x="1" y="0"/>
                  </a:moveTo>
                  <a:lnTo>
                    <a:pt x="1" y="524"/>
                  </a:lnTo>
                  <a:lnTo>
                    <a:pt x="5359" y="524"/>
                  </a:lnTo>
                  <a:lnTo>
                    <a:pt x="535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5172538" y="1858519"/>
              <a:ext cx="126628" cy="13899"/>
            </a:xfrm>
            <a:custGeom>
              <a:rect b="b" l="l" r="r" t="t"/>
              <a:pathLst>
                <a:path extrusionOk="0" h="596" w="5430">
                  <a:moveTo>
                    <a:pt x="5358" y="72"/>
                  </a:moveTo>
                  <a:lnTo>
                    <a:pt x="5358" y="524"/>
                  </a:lnTo>
                  <a:lnTo>
                    <a:pt x="72" y="524"/>
                  </a:lnTo>
                  <a:lnTo>
                    <a:pt x="72" y="72"/>
                  </a:lnTo>
                  <a:close/>
                  <a:moveTo>
                    <a:pt x="36" y="1"/>
                  </a:moveTo>
                  <a:cubicBezTo>
                    <a:pt x="12" y="1"/>
                    <a:pt x="0" y="12"/>
                    <a:pt x="0" y="36"/>
                  </a:cubicBezTo>
                  <a:lnTo>
                    <a:pt x="0" y="560"/>
                  </a:lnTo>
                  <a:cubicBezTo>
                    <a:pt x="0" y="584"/>
                    <a:pt x="12" y="596"/>
                    <a:pt x="36" y="596"/>
                  </a:cubicBezTo>
                  <a:lnTo>
                    <a:pt x="5394" y="596"/>
                  </a:lnTo>
                  <a:cubicBezTo>
                    <a:pt x="5418" y="596"/>
                    <a:pt x="5429" y="584"/>
                    <a:pt x="5429" y="560"/>
                  </a:cubicBezTo>
                  <a:lnTo>
                    <a:pt x="5429" y="36"/>
                  </a:lnTo>
                  <a:cubicBezTo>
                    <a:pt x="5429" y="12"/>
                    <a:pt x="5418" y="1"/>
                    <a:pt x="53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5175802" y="1830745"/>
              <a:ext cx="23413" cy="35843"/>
            </a:xfrm>
            <a:custGeom>
              <a:rect b="b" l="l" r="r" t="t"/>
              <a:pathLst>
                <a:path extrusionOk="0" h="1537" w="1004">
                  <a:moveTo>
                    <a:pt x="241" y="489"/>
                  </a:moveTo>
                  <a:lnTo>
                    <a:pt x="241" y="489"/>
                  </a:lnTo>
                  <a:cubicBezTo>
                    <a:pt x="245" y="495"/>
                    <a:pt x="248" y="501"/>
                    <a:pt x="251" y="508"/>
                  </a:cubicBezTo>
                  <a:lnTo>
                    <a:pt x="251" y="508"/>
                  </a:lnTo>
                  <a:cubicBezTo>
                    <a:pt x="248" y="499"/>
                    <a:pt x="245" y="493"/>
                    <a:pt x="241" y="489"/>
                  </a:cubicBezTo>
                  <a:close/>
                  <a:moveTo>
                    <a:pt x="3" y="1025"/>
                  </a:moveTo>
                  <a:cubicBezTo>
                    <a:pt x="0" y="1025"/>
                    <a:pt x="3" y="1029"/>
                    <a:pt x="9" y="1037"/>
                  </a:cubicBezTo>
                  <a:lnTo>
                    <a:pt x="9" y="1037"/>
                  </a:lnTo>
                  <a:cubicBezTo>
                    <a:pt x="8" y="1032"/>
                    <a:pt x="6" y="1027"/>
                    <a:pt x="3" y="1025"/>
                  </a:cubicBezTo>
                  <a:close/>
                  <a:moveTo>
                    <a:pt x="539" y="1"/>
                  </a:moveTo>
                  <a:cubicBezTo>
                    <a:pt x="396" y="263"/>
                    <a:pt x="515" y="1168"/>
                    <a:pt x="515" y="1168"/>
                  </a:cubicBezTo>
                  <a:cubicBezTo>
                    <a:pt x="457" y="936"/>
                    <a:pt x="366" y="716"/>
                    <a:pt x="251" y="508"/>
                  </a:cubicBezTo>
                  <a:lnTo>
                    <a:pt x="251" y="508"/>
                  </a:lnTo>
                  <a:cubicBezTo>
                    <a:pt x="306" y="640"/>
                    <a:pt x="348" y="1263"/>
                    <a:pt x="348" y="1263"/>
                  </a:cubicBezTo>
                  <a:cubicBezTo>
                    <a:pt x="345" y="1267"/>
                    <a:pt x="339" y="1268"/>
                    <a:pt x="333" y="1268"/>
                  </a:cubicBezTo>
                  <a:cubicBezTo>
                    <a:pt x="264" y="1268"/>
                    <a:pt x="52" y="1087"/>
                    <a:pt x="9" y="1037"/>
                  </a:cubicBezTo>
                  <a:lnTo>
                    <a:pt x="9" y="1037"/>
                  </a:lnTo>
                  <a:cubicBezTo>
                    <a:pt x="15" y="1057"/>
                    <a:pt x="15" y="1090"/>
                    <a:pt x="15" y="1108"/>
                  </a:cubicBezTo>
                  <a:cubicBezTo>
                    <a:pt x="27" y="1132"/>
                    <a:pt x="39" y="1156"/>
                    <a:pt x="51" y="1180"/>
                  </a:cubicBezTo>
                  <a:cubicBezTo>
                    <a:pt x="75" y="1227"/>
                    <a:pt x="110" y="1275"/>
                    <a:pt x="146" y="1322"/>
                  </a:cubicBezTo>
                  <a:cubicBezTo>
                    <a:pt x="241" y="1430"/>
                    <a:pt x="360" y="1501"/>
                    <a:pt x="491" y="1537"/>
                  </a:cubicBezTo>
                  <a:lnTo>
                    <a:pt x="575" y="1537"/>
                  </a:lnTo>
                  <a:cubicBezTo>
                    <a:pt x="694" y="1513"/>
                    <a:pt x="801" y="1442"/>
                    <a:pt x="884" y="1346"/>
                  </a:cubicBezTo>
                  <a:cubicBezTo>
                    <a:pt x="920" y="1299"/>
                    <a:pt x="1003" y="1192"/>
                    <a:pt x="991" y="1120"/>
                  </a:cubicBezTo>
                  <a:lnTo>
                    <a:pt x="991" y="1120"/>
                  </a:lnTo>
                  <a:cubicBezTo>
                    <a:pt x="979" y="1132"/>
                    <a:pt x="979" y="1132"/>
                    <a:pt x="979" y="1144"/>
                  </a:cubicBezTo>
                  <a:cubicBezTo>
                    <a:pt x="920" y="1251"/>
                    <a:pt x="729" y="1263"/>
                    <a:pt x="729" y="1263"/>
                  </a:cubicBezTo>
                  <a:cubicBezTo>
                    <a:pt x="932" y="965"/>
                    <a:pt x="813" y="489"/>
                    <a:pt x="813" y="489"/>
                  </a:cubicBezTo>
                  <a:lnTo>
                    <a:pt x="813" y="489"/>
                  </a:lnTo>
                  <a:cubicBezTo>
                    <a:pt x="706" y="1037"/>
                    <a:pt x="610" y="1072"/>
                    <a:pt x="610" y="1072"/>
                  </a:cubicBezTo>
                  <a:cubicBezTo>
                    <a:pt x="551" y="1013"/>
                    <a:pt x="539" y="1"/>
                    <a:pt x="539"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5175033" y="1829929"/>
              <a:ext cx="25559" cy="37778"/>
            </a:xfrm>
            <a:custGeom>
              <a:rect b="b" l="l" r="r" t="t"/>
              <a:pathLst>
                <a:path extrusionOk="0" h="1620" w="1096">
                  <a:moveTo>
                    <a:pt x="536" y="357"/>
                  </a:moveTo>
                  <a:cubicBezTo>
                    <a:pt x="548" y="703"/>
                    <a:pt x="572" y="1084"/>
                    <a:pt x="619" y="1131"/>
                  </a:cubicBezTo>
                  <a:cubicBezTo>
                    <a:pt x="631" y="1143"/>
                    <a:pt x="643" y="1143"/>
                    <a:pt x="655" y="1143"/>
                  </a:cubicBezTo>
                  <a:cubicBezTo>
                    <a:pt x="679" y="1131"/>
                    <a:pt x="750" y="1084"/>
                    <a:pt x="846" y="738"/>
                  </a:cubicBezTo>
                  <a:lnTo>
                    <a:pt x="846" y="738"/>
                  </a:lnTo>
                  <a:cubicBezTo>
                    <a:pt x="870" y="917"/>
                    <a:pt x="834" y="1119"/>
                    <a:pt x="739" y="1286"/>
                  </a:cubicBezTo>
                  <a:cubicBezTo>
                    <a:pt x="727" y="1298"/>
                    <a:pt x="727" y="1310"/>
                    <a:pt x="739" y="1322"/>
                  </a:cubicBezTo>
                  <a:cubicBezTo>
                    <a:pt x="739" y="1334"/>
                    <a:pt x="750" y="1346"/>
                    <a:pt x="774" y="1346"/>
                  </a:cubicBezTo>
                  <a:cubicBezTo>
                    <a:pt x="834" y="1334"/>
                    <a:pt x="893" y="1322"/>
                    <a:pt x="941" y="1286"/>
                  </a:cubicBezTo>
                  <a:lnTo>
                    <a:pt x="941" y="1286"/>
                  </a:lnTo>
                  <a:cubicBezTo>
                    <a:pt x="929" y="1310"/>
                    <a:pt x="905" y="1334"/>
                    <a:pt x="893" y="1357"/>
                  </a:cubicBezTo>
                  <a:cubicBezTo>
                    <a:pt x="822" y="1453"/>
                    <a:pt x="715" y="1512"/>
                    <a:pt x="608" y="1536"/>
                  </a:cubicBezTo>
                  <a:cubicBezTo>
                    <a:pt x="596" y="1542"/>
                    <a:pt x="584" y="1545"/>
                    <a:pt x="572" y="1545"/>
                  </a:cubicBezTo>
                  <a:cubicBezTo>
                    <a:pt x="560" y="1545"/>
                    <a:pt x="548" y="1542"/>
                    <a:pt x="536" y="1536"/>
                  </a:cubicBezTo>
                  <a:cubicBezTo>
                    <a:pt x="358" y="1488"/>
                    <a:pt x="215" y="1369"/>
                    <a:pt x="119" y="1203"/>
                  </a:cubicBezTo>
                  <a:lnTo>
                    <a:pt x="108" y="1179"/>
                  </a:lnTo>
                  <a:lnTo>
                    <a:pt x="108" y="1179"/>
                  </a:lnTo>
                  <a:cubicBezTo>
                    <a:pt x="203" y="1262"/>
                    <a:pt x="322" y="1357"/>
                    <a:pt x="381" y="1357"/>
                  </a:cubicBezTo>
                  <a:cubicBezTo>
                    <a:pt x="393" y="1346"/>
                    <a:pt x="405" y="1346"/>
                    <a:pt x="417" y="1334"/>
                  </a:cubicBezTo>
                  <a:cubicBezTo>
                    <a:pt x="417" y="1322"/>
                    <a:pt x="417" y="1310"/>
                    <a:pt x="417" y="1310"/>
                  </a:cubicBezTo>
                  <a:cubicBezTo>
                    <a:pt x="405" y="1215"/>
                    <a:pt x="393" y="1012"/>
                    <a:pt x="381" y="834"/>
                  </a:cubicBezTo>
                  <a:lnTo>
                    <a:pt x="381" y="834"/>
                  </a:lnTo>
                  <a:cubicBezTo>
                    <a:pt x="429" y="953"/>
                    <a:pt x="477" y="1084"/>
                    <a:pt x="512" y="1215"/>
                  </a:cubicBezTo>
                  <a:cubicBezTo>
                    <a:pt x="512" y="1227"/>
                    <a:pt x="536" y="1238"/>
                    <a:pt x="560" y="1238"/>
                  </a:cubicBezTo>
                  <a:cubicBezTo>
                    <a:pt x="572" y="1238"/>
                    <a:pt x="584" y="1215"/>
                    <a:pt x="584" y="1191"/>
                  </a:cubicBezTo>
                  <a:cubicBezTo>
                    <a:pt x="548" y="917"/>
                    <a:pt x="536" y="643"/>
                    <a:pt x="536" y="357"/>
                  </a:cubicBezTo>
                  <a:close/>
                  <a:moveTo>
                    <a:pt x="596" y="0"/>
                  </a:moveTo>
                  <a:cubicBezTo>
                    <a:pt x="584" y="0"/>
                    <a:pt x="560" y="0"/>
                    <a:pt x="548" y="12"/>
                  </a:cubicBezTo>
                  <a:cubicBezTo>
                    <a:pt x="465" y="179"/>
                    <a:pt x="465" y="572"/>
                    <a:pt x="489" y="869"/>
                  </a:cubicBezTo>
                  <a:cubicBezTo>
                    <a:pt x="441" y="750"/>
                    <a:pt x="393" y="631"/>
                    <a:pt x="334" y="524"/>
                  </a:cubicBezTo>
                  <a:cubicBezTo>
                    <a:pt x="334" y="512"/>
                    <a:pt x="322" y="512"/>
                    <a:pt x="322" y="500"/>
                  </a:cubicBezTo>
                  <a:cubicBezTo>
                    <a:pt x="316" y="494"/>
                    <a:pt x="307" y="491"/>
                    <a:pt x="298" y="491"/>
                  </a:cubicBezTo>
                  <a:cubicBezTo>
                    <a:pt x="289" y="491"/>
                    <a:pt x="280" y="494"/>
                    <a:pt x="274" y="500"/>
                  </a:cubicBezTo>
                  <a:cubicBezTo>
                    <a:pt x="250" y="512"/>
                    <a:pt x="250" y="536"/>
                    <a:pt x="262" y="548"/>
                  </a:cubicBezTo>
                  <a:lnTo>
                    <a:pt x="274" y="572"/>
                  </a:lnTo>
                  <a:cubicBezTo>
                    <a:pt x="322" y="798"/>
                    <a:pt x="346" y="1036"/>
                    <a:pt x="358" y="1262"/>
                  </a:cubicBezTo>
                  <a:cubicBezTo>
                    <a:pt x="250" y="1203"/>
                    <a:pt x="155" y="1119"/>
                    <a:pt x="72" y="1048"/>
                  </a:cubicBezTo>
                  <a:cubicBezTo>
                    <a:pt x="66" y="1036"/>
                    <a:pt x="57" y="1030"/>
                    <a:pt x="48" y="1030"/>
                  </a:cubicBezTo>
                  <a:cubicBezTo>
                    <a:pt x="39" y="1030"/>
                    <a:pt x="30" y="1036"/>
                    <a:pt x="24" y="1048"/>
                  </a:cubicBezTo>
                  <a:cubicBezTo>
                    <a:pt x="0" y="1060"/>
                    <a:pt x="0" y="1084"/>
                    <a:pt x="24" y="1096"/>
                  </a:cubicBezTo>
                  <a:lnTo>
                    <a:pt x="24" y="1131"/>
                  </a:lnTo>
                  <a:cubicBezTo>
                    <a:pt x="24" y="1131"/>
                    <a:pt x="24" y="1143"/>
                    <a:pt x="24" y="1155"/>
                  </a:cubicBezTo>
                  <a:cubicBezTo>
                    <a:pt x="24" y="1191"/>
                    <a:pt x="36" y="1215"/>
                    <a:pt x="48" y="1238"/>
                  </a:cubicBezTo>
                  <a:cubicBezTo>
                    <a:pt x="84" y="1298"/>
                    <a:pt x="119" y="1346"/>
                    <a:pt x="167" y="1393"/>
                  </a:cubicBezTo>
                  <a:cubicBezTo>
                    <a:pt x="250" y="1500"/>
                    <a:pt x="381" y="1584"/>
                    <a:pt x="524" y="1619"/>
                  </a:cubicBezTo>
                  <a:lnTo>
                    <a:pt x="572" y="1619"/>
                  </a:lnTo>
                  <a:lnTo>
                    <a:pt x="619" y="1608"/>
                  </a:lnTo>
                  <a:cubicBezTo>
                    <a:pt x="762" y="1584"/>
                    <a:pt x="881" y="1512"/>
                    <a:pt x="965" y="1405"/>
                  </a:cubicBezTo>
                  <a:cubicBezTo>
                    <a:pt x="1012" y="1334"/>
                    <a:pt x="1096" y="1238"/>
                    <a:pt x="1084" y="1155"/>
                  </a:cubicBezTo>
                  <a:cubicBezTo>
                    <a:pt x="1072" y="1143"/>
                    <a:pt x="1072" y="1131"/>
                    <a:pt x="1060" y="1131"/>
                  </a:cubicBezTo>
                  <a:cubicBezTo>
                    <a:pt x="1054" y="1125"/>
                    <a:pt x="1048" y="1122"/>
                    <a:pt x="1042" y="1122"/>
                  </a:cubicBezTo>
                  <a:cubicBezTo>
                    <a:pt x="1036" y="1122"/>
                    <a:pt x="1030" y="1125"/>
                    <a:pt x="1024" y="1131"/>
                  </a:cubicBezTo>
                  <a:cubicBezTo>
                    <a:pt x="1012" y="1131"/>
                    <a:pt x="1000" y="1143"/>
                    <a:pt x="1000" y="1155"/>
                  </a:cubicBezTo>
                  <a:cubicBezTo>
                    <a:pt x="965" y="1203"/>
                    <a:pt x="905" y="1238"/>
                    <a:pt x="846" y="1250"/>
                  </a:cubicBezTo>
                  <a:cubicBezTo>
                    <a:pt x="941" y="1012"/>
                    <a:pt x="953" y="762"/>
                    <a:pt x="893" y="524"/>
                  </a:cubicBezTo>
                  <a:cubicBezTo>
                    <a:pt x="893" y="500"/>
                    <a:pt x="881" y="488"/>
                    <a:pt x="858" y="488"/>
                  </a:cubicBezTo>
                  <a:cubicBezTo>
                    <a:pt x="846" y="488"/>
                    <a:pt x="822" y="500"/>
                    <a:pt x="822" y="524"/>
                  </a:cubicBezTo>
                  <a:cubicBezTo>
                    <a:pt x="798" y="703"/>
                    <a:pt x="750" y="869"/>
                    <a:pt x="679" y="1036"/>
                  </a:cubicBezTo>
                  <a:cubicBezTo>
                    <a:pt x="643" y="703"/>
                    <a:pt x="619" y="369"/>
                    <a:pt x="619" y="36"/>
                  </a:cubicBezTo>
                  <a:cubicBezTo>
                    <a:pt x="619" y="12"/>
                    <a:pt x="608"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5209733" y="1836855"/>
              <a:ext cx="19472" cy="30013"/>
            </a:xfrm>
            <a:custGeom>
              <a:rect b="b" l="l" r="r" t="t"/>
              <a:pathLst>
                <a:path extrusionOk="0" h="1287" w="835">
                  <a:moveTo>
                    <a:pt x="203" y="406"/>
                  </a:moveTo>
                  <a:lnTo>
                    <a:pt x="203" y="406"/>
                  </a:lnTo>
                  <a:cubicBezTo>
                    <a:pt x="206" y="411"/>
                    <a:pt x="209" y="416"/>
                    <a:pt x="211" y="421"/>
                  </a:cubicBezTo>
                  <a:lnTo>
                    <a:pt x="211" y="421"/>
                  </a:lnTo>
                  <a:cubicBezTo>
                    <a:pt x="209" y="414"/>
                    <a:pt x="206" y="409"/>
                    <a:pt x="203" y="406"/>
                  </a:cubicBezTo>
                  <a:close/>
                  <a:moveTo>
                    <a:pt x="0" y="858"/>
                  </a:moveTo>
                  <a:lnTo>
                    <a:pt x="0" y="858"/>
                  </a:lnTo>
                  <a:cubicBezTo>
                    <a:pt x="0" y="858"/>
                    <a:pt x="0" y="858"/>
                    <a:pt x="1" y="858"/>
                  </a:cubicBezTo>
                  <a:cubicBezTo>
                    <a:pt x="1" y="858"/>
                    <a:pt x="1" y="858"/>
                    <a:pt x="1" y="858"/>
                  </a:cubicBezTo>
                  <a:lnTo>
                    <a:pt x="1" y="858"/>
                  </a:lnTo>
                  <a:cubicBezTo>
                    <a:pt x="0" y="858"/>
                    <a:pt x="0" y="858"/>
                    <a:pt x="0" y="858"/>
                  </a:cubicBezTo>
                  <a:close/>
                  <a:moveTo>
                    <a:pt x="1" y="858"/>
                  </a:moveTo>
                  <a:cubicBezTo>
                    <a:pt x="2" y="859"/>
                    <a:pt x="4" y="861"/>
                    <a:pt x="7" y="863"/>
                  </a:cubicBezTo>
                  <a:lnTo>
                    <a:pt x="7" y="863"/>
                  </a:lnTo>
                  <a:cubicBezTo>
                    <a:pt x="5" y="860"/>
                    <a:pt x="3" y="858"/>
                    <a:pt x="1" y="858"/>
                  </a:cubicBezTo>
                  <a:close/>
                  <a:moveTo>
                    <a:pt x="441" y="1"/>
                  </a:moveTo>
                  <a:cubicBezTo>
                    <a:pt x="322" y="215"/>
                    <a:pt x="429" y="965"/>
                    <a:pt x="429" y="965"/>
                  </a:cubicBezTo>
                  <a:cubicBezTo>
                    <a:pt x="371" y="780"/>
                    <a:pt x="302" y="595"/>
                    <a:pt x="211" y="421"/>
                  </a:cubicBezTo>
                  <a:lnTo>
                    <a:pt x="211" y="421"/>
                  </a:lnTo>
                  <a:cubicBezTo>
                    <a:pt x="255" y="531"/>
                    <a:pt x="286" y="1049"/>
                    <a:pt x="286" y="1049"/>
                  </a:cubicBezTo>
                  <a:cubicBezTo>
                    <a:pt x="283" y="1053"/>
                    <a:pt x="278" y="1055"/>
                    <a:pt x="272" y="1055"/>
                  </a:cubicBezTo>
                  <a:cubicBezTo>
                    <a:pt x="215" y="1055"/>
                    <a:pt x="42" y="896"/>
                    <a:pt x="7" y="863"/>
                  </a:cubicBezTo>
                  <a:lnTo>
                    <a:pt x="7" y="863"/>
                  </a:lnTo>
                  <a:cubicBezTo>
                    <a:pt x="13" y="876"/>
                    <a:pt x="13" y="908"/>
                    <a:pt x="13" y="918"/>
                  </a:cubicBezTo>
                  <a:cubicBezTo>
                    <a:pt x="24" y="941"/>
                    <a:pt x="24" y="965"/>
                    <a:pt x="36" y="977"/>
                  </a:cubicBezTo>
                  <a:cubicBezTo>
                    <a:pt x="60" y="1025"/>
                    <a:pt x="96" y="1060"/>
                    <a:pt x="120" y="1096"/>
                  </a:cubicBezTo>
                  <a:cubicBezTo>
                    <a:pt x="203" y="1180"/>
                    <a:pt x="298" y="1251"/>
                    <a:pt x="405" y="1275"/>
                  </a:cubicBezTo>
                  <a:cubicBezTo>
                    <a:pt x="429" y="1275"/>
                    <a:pt x="453" y="1287"/>
                    <a:pt x="477" y="1287"/>
                  </a:cubicBezTo>
                  <a:cubicBezTo>
                    <a:pt x="572" y="1263"/>
                    <a:pt x="667" y="1203"/>
                    <a:pt x="727" y="1120"/>
                  </a:cubicBezTo>
                  <a:cubicBezTo>
                    <a:pt x="763" y="1084"/>
                    <a:pt x="834" y="1001"/>
                    <a:pt x="822" y="941"/>
                  </a:cubicBezTo>
                  <a:lnTo>
                    <a:pt x="822" y="941"/>
                  </a:lnTo>
                  <a:cubicBezTo>
                    <a:pt x="822" y="941"/>
                    <a:pt x="810" y="941"/>
                    <a:pt x="810" y="953"/>
                  </a:cubicBezTo>
                  <a:cubicBezTo>
                    <a:pt x="751" y="1049"/>
                    <a:pt x="608" y="1060"/>
                    <a:pt x="608" y="1060"/>
                  </a:cubicBezTo>
                  <a:cubicBezTo>
                    <a:pt x="775" y="810"/>
                    <a:pt x="679" y="418"/>
                    <a:pt x="679" y="418"/>
                  </a:cubicBezTo>
                  <a:lnTo>
                    <a:pt x="679" y="418"/>
                  </a:lnTo>
                  <a:cubicBezTo>
                    <a:pt x="584" y="870"/>
                    <a:pt x="513" y="894"/>
                    <a:pt x="513" y="894"/>
                  </a:cubicBezTo>
                  <a:cubicBezTo>
                    <a:pt x="453" y="834"/>
                    <a:pt x="441" y="1"/>
                    <a:pt x="441"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1"/>
            <p:cNvSpPr/>
            <p:nvPr/>
          </p:nvSpPr>
          <p:spPr>
            <a:xfrm>
              <a:off x="5208893" y="1835829"/>
              <a:ext cx="21128" cy="31599"/>
            </a:xfrm>
            <a:custGeom>
              <a:rect b="b" l="l" r="r" t="t"/>
              <a:pathLst>
                <a:path extrusionOk="0" h="1355" w="906">
                  <a:moveTo>
                    <a:pt x="703" y="664"/>
                  </a:moveTo>
                  <a:lnTo>
                    <a:pt x="703" y="664"/>
                  </a:lnTo>
                  <a:cubicBezTo>
                    <a:pt x="715" y="807"/>
                    <a:pt x="680" y="950"/>
                    <a:pt x="608" y="1081"/>
                  </a:cubicBezTo>
                  <a:cubicBezTo>
                    <a:pt x="596" y="1093"/>
                    <a:pt x="596" y="1104"/>
                    <a:pt x="608" y="1116"/>
                  </a:cubicBezTo>
                  <a:cubicBezTo>
                    <a:pt x="620" y="1128"/>
                    <a:pt x="632" y="1140"/>
                    <a:pt x="644" y="1140"/>
                  </a:cubicBezTo>
                  <a:cubicBezTo>
                    <a:pt x="680" y="1128"/>
                    <a:pt x="727" y="1116"/>
                    <a:pt x="763" y="1104"/>
                  </a:cubicBezTo>
                  <a:lnTo>
                    <a:pt x="763" y="1104"/>
                  </a:lnTo>
                  <a:lnTo>
                    <a:pt x="739" y="1140"/>
                  </a:lnTo>
                  <a:cubicBezTo>
                    <a:pt x="680" y="1212"/>
                    <a:pt x="596" y="1271"/>
                    <a:pt x="501" y="1283"/>
                  </a:cubicBezTo>
                  <a:cubicBezTo>
                    <a:pt x="495" y="1289"/>
                    <a:pt x="486" y="1292"/>
                    <a:pt x="477" y="1292"/>
                  </a:cubicBezTo>
                  <a:cubicBezTo>
                    <a:pt x="468" y="1292"/>
                    <a:pt x="459" y="1289"/>
                    <a:pt x="453" y="1283"/>
                  </a:cubicBezTo>
                  <a:cubicBezTo>
                    <a:pt x="346" y="1259"/>
                    <a:pt x="251" y="1200"/>
                    <a:pt x="191" y="1116"/>
                  </a:cubicBezTo>
                  <a:cubicBezTo>
                    <a:pt x="156" y="1093"/>
                    <a:pt x="132" y="1057"/>
                    <a:pt x="120" y="1021"/>
                  </a:cubicBezTo>
                  <a:lnTo>
                    <a:pt x="120" y="1021"/>
                  </a:lnTo>
                  <a:cubicBezTo>
                    <a:pt x="191" y="1081"/>
                    <a:pt x="275" y="1140"/>
                    <a:pt x="310" y="1140"/>
                  </a:cubicBezTo>
                  <a:cubicBezTo>
                    <a:pt x="322" y="1140"/>
                    <a:pt x="334" y="1128"/>
                    <a:pt x="346" y="1116"/>
                  </a:cubicBezTo>
                  <a:cubicBezTo>
                    <a:pt x="358" y="1104"/>
                    <a:pt x="358" y="1104"/>
                    <a:pt x="358" y="1093"/>
                  </a:cubicBezTo>
                  <a:cubicBezTo>
                    <a:pt x="346" y="1009"/>
                    <a:pt x="346" y="866"/>
                    <a:pt x="322" y="735"/>
                  </a:cubicBezTo>
                  <a:lnTo>
                    <a:pt x="322" y="735"/>
                  </a:lnTo>
                  <a:cubicBezTo>
                    <a:pt x="370" y="831"/>
                    <a:pt x="394" y="926"/>
                    <a:pt x="418" y="1021"/>
                  </a:cubicBezTo>
                  <a:cubicBezTo>
                    <a:pt x="426" y="1039"/>
                    <a:pt x="435" y="1050"/>
                    <a:pt x="448" y="1050"/>
                  </a:cubicBezTo>
                  <a:cubicBezTo>
                    <a:pt x="453" y="1050"/>
                    <a:pt x="459" y="1048"/>
                    <a:pt x="465" y="1045"/>
                  </a:cubicBezTo>
                  <a:cubicBezTo>
                    <a:pt x="489" y="1045"/>
                    <a:pt x="501" y="1021"/>
                    <a:pt x="501" y="1009"/>
                  </a:cubicBezTo>
                  <a:cubicBezTo>
                    <a:pt x="495" y="972"/>
                    <a:pt x="489" y="921"/>
                    <a:pt x="482" y="865"/>
                  </a:cubicBezTo>
                  <a:lnTo>
                    <a:pt x="482" y="865"/>
                  </a:lnTo>
                  <a:cubicBezTo>
                    <a:pt x="490" y="898"/>
                    <a:pt x="500" y="931"/>
                    <a:pt x="513" y="962"/>
                  </a:cubicBezTo>
                  <a:cubicBezTo>
                    <a:pt x="525" y="974"/>
                    <a:pt x="537" y="974"/>
                    <a:pt x="549" y="974"/>
                  </a:cubicBezTo>
                  <a:cubicBezTo>
                    <a:pt x="572" y="962"/>
                    <a:pt x="632" y="914"/>
                    <a:pt x="703" y="664"/>
                  </a:cubicBezTo>
                  <a:close/>
                  <a:moveTo>
                    <a:pt x="483" y="0"/>
                  </a:moveTo>
                  <a:cubicBezTo>
                    <a:pt x="470" y="0"/>
                    <a:pt x="458" y="7"/>
                    <a:pt x="453" y="21"/>
                  </a:cubicBezTo>
                  <a:cubicBezTo>
                    <a:pt x="382" y="152"/>
                    <a:pt x="382" y="450"/>
                    <a:pt x="394" y="688"/>
                  </a:cubicBezTo>
                  <a:cubicBezTo>
                    <a:pt x="358" y="604"/>
                    <a:pt x="322" y="521"/>
                    <a:pt x="275" y="438"/>
                  </a:cubicBezTo>
                  <a:lnTo>
                    <a:pt x="275" y="426"/>
                  </a:lnTo>
                  <a:cubicBezTo>
                    <a:pt x="269" y="420"/>
                    <a:pt x="260" y="417"/>
                    <a:pt x="251" y="417"/>
                  </a:cubicBezTo>
                  <a:cubicBezTo>
                    <a:pt x="242" y="417"/>
                    <a:pt x="233" y="420"/>
                    <a:pt x="227" y="426"/>
                  </a:cubicBezTo>
                  <a:cubicBezTo>
                    <a:pt x="203" y="438"/>
                    <a:pt x="203" y="462"/>
                    <a:pt x="215" y="473"/>
                  </a:cubicBezTo>
                  <a:lnTo>
                    <a:pt x="215" y="485"/>
                  </a:lnTo>
                  <a:cubicBezTo>
                    <a:pt x="251" y="676"/>
                    <a:pt x="275" y="866"/>
                    <a:pt x="287" y="1045"/>
                  </a:cubicBezTo>
                  <a:cubicBezTo>
                    <a:pt x="203" y="997"/>
                    <a:pt x="132" y="938"/>
                    <a:pt x="72" y="866"/>
                  </a:cubicBezTo>
                  <a:cubicBezTo>
                    <a:pt x="60" y="860"/>
                    <a:pt x="49" y="857"/>
                    <a:pt x="38" y="857"/>
                  </a:cubicBezTo>
                  <a:cubicBezTo>
                    <a:pt x="28" y="857"/>
                    <a:pt x="19" y="860"/>
                    <a:pt x="13" y="866"/>
                  </a:cubicBezTo>
                  <a:cubicBezTo>
                    <a:pt x="1" y="890"/>
                    <a:pt x="1" y="902"/>
                    <a:pt x="13" y="914"/>
                  </a:cubicBezTo>
                  <a:cubicBezTo>
                    <a:pt x="13" y="926"/>
                    <a:pt x="13" y="938"/>
                    <a:pt x="13" y="938"/>
                  </a:cubicBezTo>
                  <a:cubicBezTo>
                    <a:pt x="13" y="950"/>
                    <a:pt x="13" y="962"/>
                    <a:pt x="13" y="974"/>
                  </a:cubicBezTo>
                  <a:cubicBezTo>
                    <a:pt x="25" y="997"/>
                    <a:pt x="37" y="1021"/>
                    <a:pt x="49" y="1045"/>
                  </a:cubicBezTo>
                  <a:cubicBezTo>
                    <a:pt x="60" y="1093"/>
                    <a:pt x="96" y="1128"/>
                    <a:pt x="132" y="1164"/>
                  </a:cubicBezTo>
                  <a:cubicBezTo>
                    <a:pt x="215" y="1259"/>
                    <a:pt x="322" y="1331"/>
                    <a:pt x="441" y="1355"/>
                  </a:cubicBezTo>
                  <a:lnTo>
                    <a:pt x="513" y="1355"/>
                  </a:lnTo>
                  <a:cubicBezTo>
                    <a:pt x="632" y="1331"/>
                    <a:pt x="727" y="1271"/>
                    <a:pt x="799" y="1176"/>
                  </a:cubicBezTo>
                  <a:cubicBezTo>
                    <a:pt x="870" y="1093"/>
                    <a:pt x="906" y="1021"/>
                    <a:pt x="894" y="962"/>
                  </a:cubicBezTo>
                  <a:cubicBezTo>
                    <a:pt x="894" y="950"/>
                    <a:pt x="894" y="938"/>
                    <a:pt x="882" y="938"/>
                  </a:cubicBezTo>
                  <a:lnTo>
                    <a:pt x="846" y="938"/>
                  </a:lnTo>
                  <a:cubicBezTo>
                    <a:pt x="834" y="950"/>
                    <a:pt x="822" y="950"/>
                    <a:pt x="811" y="974"/>
                  </a:cubicBezTo>
                  <a:cubicBezTo>
                    <a:pt x="787" y="997"/>
                    <a:pt x="751" y="1021"/>
                    <a:pt x="715" y="1033"/>
                  </a:cubicBezTo>
                  <a:cubicBezTo>
                    <a:pt x="787" y="843"/>
                    <a:pt x="799" y="640"/>
                    <a:pt x="751" y="438"/>
                  </a:cubicBezTo>
                  <a:cubicBezTo>
                    <a:pt x="739" y="426"/>
                    <a:pt x="727" y="414"/>
                    <a:pt x="715" y="414"/>
                  </a:cubicBezTo>
                  <a:cubicBezTo>
                    <a:pt x="691" y="414"/>
                    <a:pt x="680" y="426"/>
                    <a:pt x="680" y="438"/>
                  </a:cubicBezTo>
                  <a:cubicBezTo>
                    <a:pt x="656" y="581"/>
                    <a:pt x="620" y="712"/>
                    <a:pt x="561" y="843"/>
                  </a:cubicBezTo>
                  <a:cubicBezTo>
                    <a:pt x="537" y="712"/>
                    <a:pt x="525" y="354"/>
                    <a:pt x="525" y="45"/>
                  </a:cubicBezTo>
                  <a:cubicBezTo>
                    <a:pt x="525" y="16"/>
                    <a:pt x="503" y="0"/>
                    <a:pt x="4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5276917" y="1836855"/>
              <a:ext cx="19472" cy="29733"/>
            </a:xfrm>
            <a:custGeom>
              <a:rect b="b" l="l" r="r" t="t"/>
              <a:pathLst>
                <a:path extrusionOk="0" h="1275" w="835">
                  <a:moveTo>
                    <a:pt x="203" y="406"/>
                  </a:moveTo>
                  <a:lnTo>
                    <a:pt x="203" y="406"/>
                  </a:lnTo>
                  <a:cubicBezTo>
                    <a:pt x="206" y="411"/>
                    <a:pt x="209" y="416"/>
                    <a:pt x="212" y="421"/>
                  </a:cubicBezTo>
                  <a:lnTo>
                    <a:pt x="212" y="421"/>
                  </a:lnTo>
                  <a:cubicBezTo>
                    <a:pt x="209" y="414"/>
                    <a:pt x="206" y="409"/>
                    <a:pt x="203" y="406"/>
                  </a:cubicBezTo>
                  <a:close/>
                  <a:moveTo>
                    <a:pt x="1" y="858"/>
                  </a:moveTo>
                  <a:cubicBezTo>
                    <a:pt x="1" y="858"/>
                    <a:pt x="1" y="858"/>
                    <a:pt x="1" y="858"/>
                  </a:cubicBezTo>
                  <a:cubicBezTo>
                    <a:pt x="1" y="858"/>
                    <a:pt x="1" y="858"/>
                    <a:pt x="1" y="858"/>
                  </a:cubicBezTo>
                  <a:lnTo>
                    <a:pt x="1" y="858"/>
                  </a:lnTo>
                  <a:cubicBezTo>
                    <a:pt x="1" y="858"/>
                    <a:pt x="1" y="858"/>
                    <a:pt x="1" y="858"/>
                  </a:cubicBezTo>
                  <a:close/>
                  <a:moveTo>
                    <a:pt x="1" y="858"/>
                  </a:moveTo>
                  <a:cubicBezTo>
                    <a:pt x="2" y="859"/>
                    <a:pt x="4" y="861"/>
                    <a:pt x="7" y="863"/>
                  </a:cubicBezTo>
                  <a:lnTo>
                    <a:pt x="7" y="863"/>
                  </a:lnTo>
                  <a:cubicBezTo>
                    <a:pt x="5" y="860"/>
                    <a:pt x="3" y="858"/>
                    <a:pt x="1" y="858"/>
                  </a:cubicBezTo>
                  <a:close/>
                  <a:moveTo>
                    <a:pt x="441" y="1"/>
                  </a:moveTo>
                  <a:cubicBezTo>
                    <a:pt x="322" y="227"/>
                    <a:pt x="430" y="965"/>
                    <a:pt x="430" y="965"/>
                  </a:cubicBezTo>
                  <a:cubicBezTo>
                    <a:pt x="372" y="780"/>
                    <a:pt x="303" y="595"/>
                    <a:pt x="212" y="421"/>
                  </a:cubicBezTo>
                  <a:lnTo>
                    <a:pt x="212" y="421"/>
                  </a:lnTo>
                  <a:cubicBezTo>
                    <a:pt x="255" y="531"/>
                    <a:pt x="287" y="1049"/>
                    <a:pt x="287" y="1049"/>
                  </a:cubicBezTo>
                  <a:cubicBezTo>
                    <a:pt x="284" y="1053"/>
                    <a:pt x="279" y="1055"/>
                    <a:pt x="273" y="1055"/>
                  </a:cubicBezTo>
                  <a:cubicBezTo>
                    <a:pt x="216" y="1055"/>
                    <a:pt x="42" y="896"/>
                    <a:pt x="7" y="863"/>
                  </a:cubicBezTo>
                  <a:lnTo>
                    <a:pt x="7" y="863"/>
                  </a:lnTo>
                  <a:cubicBezTo>
                    <a:pt x="13" y="876"/>
                    <a:pt x="13" y="908"/>
                    <a:pt x="13" y="918"/>
                  </a:cubicBezTo>
                  <a:cubicBezTo>
                    <a:pt x="25" y="941"/>
                    <a:pt x="25" y="965"/>
                    <a:pt x="37" y="977"/>
                  </a:cubicBezTo>
                  <a:cubicBezTo>
                    <a:pt x="60" y="1025"/>
                    <a:pt x="96" y="1060"/>
                    <a:pt x="120" y="1096"/>
                  </a:cubicBezTo>
                  <a:cubicBezTo>
                    <a:pt x="203" y="1180"/>
                    <a:pt x="299" y="1251"/>
                    <a:pt x="406" y="1275"/>
                  </a:cubicBezTo>
                  <a:lnTo>
                    <a:pt x="477" y="1275"/>
                  </a:lnTo>
                  <a:cubicBezTo>
                    <a:pt x="572" y="1251"/>
                    <a:pt x="668" y="1203"/>
                    <a:pt x="727" y="1120"/>
                  </a:cubicBezTo>
                  <a:cubicBezTo>
                    <a:pt x="763" y="1072"/>
                    <a:pt x="834" y="989"/>
                    <a:pt x="822" y="930"/>
                  </a:cubicBezTo>
                  <a:lnTo>
                    <a:pt x="822" y="930"/>
                  </a:lnTo>
                  <a:cubicBezTo>
                    <a:pt x="822" y="941"/>
                    <a:pt x="811" y="941"/>
                    <a:pt x="811" y="941"/>
                  </a:cubicBezTo>
                  <a:cubicBezTo>
                    <a:pt x="751" y="1037"/>
                    <a:pt x="608" y="1049"/>
                    <a:pt x="608" y="1049"/>
                  </a:cubicBezTo>
                  <a:cubicBezTo>
                    <a:pt x="775" y="799"/>
                    <a:pt x="680" y="406"/>
                    <a:pt x="680" y="406"/>
                  </a:cubicBezTo>
                  <a:lnTo>
                    <a:pt x="680" y="406"/>
                  </a:lnTo>
                  <a:cubicBezTo>
                    <a:pt x="584" y="858"/>
                    <a:pt x="513" y="882"/>
                    <a:pt x="513" y="882"/>
                  </a:cubicBezTo>
                  <a:cubicBezTo>
                    <a:pt x="453" y="834"/>
                    <a:pt x="441" y="1"/>
                    <a:pt x="441"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p:nvPr/>
          </p:nvSpPr>
          <p:spPr>
            <a:xfrm>
              <a:off x="5276381" y="1836039"/>
              <a:ext cx="21105" cy="31669"/>
            </a:xfrm>
            <a:custGeom>
              <a:rect b="b" l="l" r="r" t="t"/>
              <a:pathLst>
                <a:path extrusionOk="0" h="1358" w="905">
                  <a:moveTo>
                    <a:pt x="691" y="655"/>
                  </a:moveTo>
                  <a:cubicBezTo>
                    <a:pt x="703" y="798"/>
                    <a:pt x="667" y="941"/>
                    <a:pt x="595" y="1072"/>
                  </a:cubicBezTo>
                  <a:cubicBezTo>
                    <a:pt x="584" y="1084"/>
                    <a:pt x="584" y="1095"/>
                    <a:pt x="595" y="1107"/>
                  </a:cubicBezTo>
                  <a:cubicBezTo>
                    <a:pt x="607" y="1119"/>
                    <a:pt x="619" y="1131"/>
                    <a:pt x="631" y="1131"/>
                  </a:cubicBezTo>
                  <a:cubicBezTo>
                    <a:pt x="667" y="1119"/>
                    <a:pt x="715" y="1119"/>
                    <a:pt x="750" y="1095"/>
                  </a:cubicBezTo>
                  <a:lnTo>
                    <a:pt x="750" y="1095"/>
                  </a:lnTo>
                  <a:lnTo>
                    <a:pt x="726" y="1131"/>
                  </a:lnTo>
                  <a:cubicBezTo>
                    <a:pt x="667" y="1203"/>
                    <a:pt x="584" y="1262"/>
                    <a:pt x="488" y="1274"/>
                  </a:cubicBezTo>
                  <a:cubicBezTo>
                    <a:pt x="482" y="1280"/>
                    <a:pt x="473" y="1283"/>
                    <a:pt x="464" y="1283"/>
                  </a:cubicBezTo>
                  <a:cubicBezTo>
                    <a:pt x="456" y="1283"/>
                    <a:pt x="447" y="1280"/>
                    <a:pt x="441" y="1274"/>
                  </a:cubicBezTo>
                  <a:cubicBezTo>
                    <a:pt x="334" y="1250"/>
                    <a:pt x="238" y="1191"/>
                    <a:pt x="179" y="1107"/>
                  </a:cubicBezTo>
                  <a:cubicBezTo>
                    <a:pt x="143" y="1084"/>
                    <a:pt x="119" y="1048"/>
                    <a:pt x="95" y="1012"/>
                  </a:cubicBezTo>
                  <a:lnTo>
                    <a:pt x="95" y="1012"/>
                  </a:lnTo>
                  <a:cubicBezTo>
                    <a:pt x="179" y="1084"/>
                    <a:pt x="262" y="1131"/>
                    <a:pt x="310" y="1131"/>
                  </a:cubicBezTo>
                  <a:cubicBezTo>
                    <a:pt x="322" y="1131"/>
                    <a:pt x="334" y="1119"/>
                    <a:pt x="345" y="1107"/>
                  </a:cubicBezTo>
                  <a:cubicBezTo>
                    <a:pt x="345" y="1095"/>
                    <a:pt x="345" y="1095"/>
                    <a:pt x="345" y="1084"/>
                  </a:cubicBezTo>
                  <a:cubicBezTo>
                    <a:pt x="334" y="1000"/>
                    <a:pt x="334" y="857"/>
                    <a:pt x="310" y="738"/>
                  </a:cubicBezTo>
                  <a:lnTo>
                    <a:pt x="310" y="738"/>
                  </a:lnTo>
                  <a:cubicBezTo>
                    <a:pt x="357" y="822"/>
                    <a:pt x="381" y="917"/>
                    <a:pt x="405" y="1012"/>
                  </a:cubicBezTo>
                  <a:cubicBezTo>
                    <a:pt x="414" y="1030"/>
                    <a:pt x="422" y="1041"/>
                    <a:pt x="436" y="1041"/>
                  </a:cubicBezTo>
                  <a:cubicBezTo>
                    <a:pt x="441" y="1041"/>
                    <a:pt x="446" y="1039"/>
                    <a:pt x="453" y="1036"/>
                  </a:cubicBezTo>
                  <a:cubicBezTo>
                    <a:pt x="476" y="1036"/>
                    <a:pt x="488" y="1024"/>
                    <a:pt x="476" y="1000"/>
                  </a:cubicBezTo>
                  <a:cubicBezTo>
                    <a:pt x="476" y="942"/>
                    <a:pt x="460" y="851"/>
                    <a:pt x="455" y="755"/>
                  </a:cubicBezTo>
                  <a:lnTo>
                    <a:pt x="455" y="755"/>
                  </a:lnTo>
                  <a:cubicBezTo>
                    <a:pt x="459" y="824"/>
                    <a:pt x="473" y="888"/>
                    <a:pt x="500" y="953"/>
                  </a:cubicBezTo>
                  <a:cubicBezTo>
                    <a:pt x="512" y="965"/>
                    <a:pt x="524" y="965"/>
                    <a:pt x="536" y="965"/>
                  </a:cubicBezTo>
                  <a:cubicBezTo>
                    <a:pt x="560" y="953"/>
                    <a:pt x="619" y="905"/>
                    <a:pt x="691" y="655"/>
                  </a:cubicBezTo>
                  <a:close/>
                  <a:moveTo>
                    <a:pt x="488" y="0"/>
                  </a:moveTo>
                  <a:cubicBezTo>
                    <a:pt x="476" y="0"/>
                    <a:pt x="453" y="12"/>
                    <a:pt x="441" y="24"/>
                  </a:cubicBezTo>
                  <a:cubicBezTo>
                    <a:pt x="369" y="155"/>
                    <a:pt x="369" y="453"/>
                    <a:pt x="393" y="691"/>
                  </a:cubicBezTo>
                  <a:cubicBezTo>
                    <a:pt x="357" y="607"/>
                    <a:pt x="322" y="524"/>
                    <a:pt x="274" y="441"/>
                  </a:cubicBezTo>
                  <a:cubicBezTo>
                    <a:pt x="274" y="441"/>
                    <a:pt x="274" y="429"/>
                    <a:pt x="262" y="429"/>
                  </a:cubicBezTo>
                  <a:cubicBezTo>
                    <a:pt x="256" y="423"/>
                    <a:pt x="247" y="420"/>
                    <a:pt x="238" y="420"/>
                  </a:cubicBezTo>
                  <a:cubicBezTo>
                    <a:pt x="229" y="420"/>
                    <a:pt x="220" y="423"/>
                    <a:pt x="214" y="429"/>
                  </a:cubicBezTo>
                  <a:cubicBezTo>
                    <a:pt x="203" y="441"/>
                    <a:pt x="191" y="464"/>
                    <a:pt x="203" y="476"/>
                  </a:cubicBezTo>
                  <a:cubicBezTo>
                    <a:pt x="214" y="476"/>
                    <a:pt x="214" y="476"/>
                    <a:pt x="214" y="488"/>
                  </a:cubicBezTo>
                  <a:cubicBezTo>
                    <a:pt x="250" y="679"/>
                    <a:pt x="274" y="857"/>
                    <a:pt x="274" y="1048"/>
                  </a:cubicBezTo>
                  <a:cubicBezTo>
                    <a:pt x="203" y="1000"/>
                    <a:pt x="131" y="941"/>
                    <a:pt x="60" y="869"/>
                  </a:cubicBezTo>
                  <a:cubicBezTo>
                    <a:pt x="54" y="863"/>
                    <a:pt x="45" y="860"/>
                    <a:pt x="36" y="860"/>
                  </a:cubicBezTo>
                  <a:cubicBezTo>
                    <a:pt x="27" y="860"/>
                    <a:pt x="18" y="863"/>
                    <a:pt x="12" y="869"/>
                  </a:cubicBezTo>
                  <a:cubicBezTo>
                    <a:pt x="0" y="881"/>
                    <a:pt x="0" y="905"/>
                    <a:pt x="12" y="917"/>
                  </a:cubicBezTo>
                  <a:lnTo>
                    <a:pt x="12" y="941"/>
                  </a:lnTo>
                  <a:lnTo>
                    <a:pt x="12" y="976"/>
                  </a:lnTo>
                  <a:cubicBezTo>
                    <a:pt x="12" y="1000"/>
                    <a:pt x="24" y="1024"/>
                    <a:pt x="36" y="1048"/>
                  </a:cubicBezTo>
                  <a:cubicBezTo>
                    <a:pt x="60" y="1084"/>
                    <a:pt x="95" y="1131"/>
                    <a:pt x="131" y="1167"/>
                  </a:cubicBezTo>
                  <a:cubicBezTo>
                    <a:pt x="203" y="1262"/>
                    <a:pt x="310" y="1322"/>
                    <a:pt x="429" y="1357"/>
                  </a:cubicBezTo>
                  <a:lnTo>
                    <a:pt x="512" y="1357"/>
                  </a:lnTo>
                  <a:cubicBezTo>
                    <a:pt x="619" y="1334"/>
                    <a:pt x="726" y="1274"/>
                    <a:pt x="798" y="1179"/>
                  </a:cubicBezTo>
                  <a:cubicBezTo>
                    <a:pt x="869" y="1095"/>
                    <a:pt x="905" y="1024"/>
                    <a:pt x="893" y="965"/>
                  </a:cubicBezTo>
                  <a:cubicBezTo>
                    <a:pt x="893" y="953"/>
                    <a:pt x="881" y="941"/>
                    <a:pt x="869" y="941"/>
                  </a:cubicBezTo>
                  <a:cubicBezTo>
                    <a:pt x="863" y="935"/>
                    <a:pt x="857" y="932"/>
                    <a:pt x="851" y="932"/>
                  </a:cubicBezTo>
                  <a:cubicBezTo>
                    <a:pt x="845" y="932"/>
                    <a:pt x="840" y="935"/>
                    <a:pt x="834" y="941"/>
                  </a:cubicBezTo>
                  <a:cubicBezTo>
                    <a:pt x="822" y="941"/>
                    <a:pt x="822" y="953"/>
                    <a:pt x="810" y="965"/>
                  </a:cubicBezTo>
                  <a:cubicBezTo>
                    <a:pt x="786" y="1000"/>
                    <a:pt x="750" y="1024"/>
                    <a:pt x="715" y="1036"/>
                  </a:cubicBezTo>
                  <a:cubicBezTo>
                    <a:pt x="786" y="845"/>
                    <a:pt x="798" y="643"/>
                    <a:pt x="738" y="441"/>
                  </a:cubicBezTo>
                  <a:cubicBezTo>
                    <a:pt x="738" y="429"/>
                    <a:pt x="726" y="417"/>
                    <a:pt x="703" y="417"/>
                  </a:cubicBezTo>
                  <a:cubicBezTo>
                    <a:pt x="691" y="417"/>
                    <a:pt x="679" y="429"/>
                    <a:pt x="667" y="441"/>
                  </a:cubicBezTo>
                  <a:cubicBezTo>
                    <a:pt x="655" y="584"/>
                    <a:pt x="607" y="714"/>
                    <a:pt x="560" y="845"/>
                  </a:cubicBezTo>
                  <a:cubicBezTo>
                    <a:pt x="536" y="714"/>
                    <a:pt x="512" y="357"/>
                    <a:pt x="512" y="36"/>
                  </a:cubicBezTo>
                  <a:cubicBezTo>
                    <a:pt x="512" y="24"/>
                    <a:pt x="500" y="12"/>
                    <a:pt x="4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1"/>
            <p:cNvSpPr/>
            <p:nvPr/>
          </p:nvSpPr>
          <p:spPr>
            <a:xfrm>
              <a:off x="5245272" y="1840750"/>
              <a:ext cx="16954" cy="26118"/>
            </a:xfrm>
            <a:custGeom>
              <a:rect b="b" l="l" r="r" t="t"/>
              <a:pathLst>
                <a:path extrusionOk="0" h="1120" w="727">
                  <a:moveTo>
                    <a:pt x="167" y="358"/>
                  </a:moveTo>
                  <a:cubicBezTo>
                    <a:pt x="169" y="361"/>
                    <a:pt x="171" y="364"/>
                    <a:pt x="173" y="367"/>
                  </a:cubicBezTo>
                  <a:lnTo>
                    <a:pt x="173" y="367"/>
                  </a:lnTo>
                  <a:cubicBezTo>
                    <a:pt x="171" y="363"/>
                    <a:pt x="169" y="360"/>
                    <a:pt x="167" y="358"/>
                  </a:cubicBezTo>
                  <a:close/>
                  <a:moveTo>
                    <a:pt x="0" y="750"/>
                  </a:moveTo>
                  <a:cubicBezTo>
                    <a:pt x="0" y="750"/>
                    <a:pt x="0" y="750"/>
                    <a:pt x="1" y="751"/>
                  </a:cubicBezTo>
                  <a:cubicBezTo>
                    <a:pt x="1" y="751"/>
                    <a:pt x="1" y="751"/>
                    <a:pt x="1" y="751"/>
                  </a:cubicBezTo>
                  <a:lnTo>
                    <a:pt x="1" y="751"/>
                  </a:lnTo>
                  <a:cubicBezTo>
                    <a:pt x="0" y="750"/>
                    <a:pt x="0" y="750"/>
                    <a:pt x="0" y="750"/>
                  </a:cubicBezTo>
                  <a:close/>
                  <a:moveTo>
                    <a:pt x="1" y="751"/>
                  </a:moveTo>
                  <a:cubicBezTo>
                    <a:pt x="2" y="752"/>
                    <a:pt x="4" y="754"/>
                    <a:pt x="8" y="757"/>
                  </a:cubicBezTo>
                  <a:lnTo>
                    <a:pt x="8" y="757"/>
                  </a:lnTo>
                  <a:cubicBezTo>
                    <a:pt x="6" y="753"/>
                    <a:pt x="4" y="751"/>
                    <a:pt x="1" y="751"/>
                  </a:cubicBezTo>
                  <a:close/>
                  <a:moveTo>
                    <a:pt x="382" y="1"/>
                  </a:moveTo>
                  <a:cubicBezTo>
                    <a:pt x="274" y="191"/>
                    <a:pt x="370" y="846"/>
                    <a:pt x="370" y="846"/>
                  </a:cubicBezTo>
                  <a:cubicBezTo>
                    <a:pt x="323" y="682"/>
                    <a:pt x="265" y="519"/>
                    <a:pt x="173" y="367"/>
                  </a:cubicBezTo>
                  <a:lnTo>
                    <a:pt x="173" y="367"/>
                  </a:lnTo>
                  <a:cubicBezTo>
                    <a:pt x="217" y="456"/>
                    <a:pt x="239" y="917"/>
                    <a:pt x="239" y="917"/>
                  </a:cubicBezTo>
                  <a:cubicBezTo>
                    <a:pt x="237" y="920"/>
                    <a:pt x="234" y="921"/>
                    <a:pt x="230" y="921"/>
                  </a:cubicBezTo>
                  <a:cubicBezTo>
                    <a:pt x="189" y="921"/>
                    <a:pt x="43" y="789"/>
                    <a:pt x="8" y="757"/>
                  </a:cubicBezTo>
                  <a:lnTo>
                    <a:pt x="8" y="757"/>
                  </a:lnTo>
                  <a:cubicBezTo>
                    <a:pt x="13" y="768"/>
                    <a:pt x="13" y="789"/>
                    <a:pt x="13" y="798"/>
                  </a:cubicBezTo>
                  <a:cubicBezTo>
                    <a:pt x="13" y="822"/>
                    <a:pt x="24" y="834"/>
                    <a:pt x="36" y="858"/>
                  </a:cubicBezTo>
                  <a:cubicBezTo>
                    <a:pt x="48" y="893"/>
                    <a:pt x="72" y="929"/>
                    <a:pt x="108" y="953"/>
                  </a:cubicBezTo>
                  <a:cubicBezTo>
                    <a:pt x="167" y="1036"/>
                    <a:pt x="251" y="1084"/>
                    <a:pt x="358" y="1120"/>
                  </a:cubicBezTo>
                  <a:lnTo>
                    <a:pt x="405" y="1120"/>
                  </a:lnTo>
                  <a:cubicBezTo>
                    <a:pt x="501" y="1096"/>
                    <a:pt x="584" y="1048"/>
                    <a:pt x="632" y="977"/>
                  </a:cubicBezTo>
                  <a:cubicBezTo>
                    <a:pt x="667" y="941"/>
                    <a:pt x="727" y="870"/>
                    <a:pt x="715" y="810"/>
                  </a:cubicBezTo>
                  <a:lnTo>
                    <a:pt x="715" y="810"/>
                  </a:lnTo>
                  <a:cubicBezTo>
                    <a:pt x="703" y="822"/>
                    <a:pt x="703" y="822"/>
                    <a:pt x="703" y="822"/>
                  </a:cubicBezTo>
                  <a:cubicBezTo>
                    <a:pt x="655" y="905"/>
                    <a:pt x="525" y="917"/>
                    <a:pt x="525" y="917"/>
                  </a:cubicBezTo>
                  <a:cubicBezTo>
                    <a:pt x="679" y="703"/>
                    <a:pt x="584" y="358"/>
                    <a:pt x="584" y="358"/>
                  </a:cubicBezTo>
                  <a:lnTo>
                    <a:pt x="584" y="358"/>
                  </a:lnTo>
                  <a:cubicBezTo>
                    <a:pt x="501" y="751"/>
                    <a:pt x="441" y="774"/>
                    <a:pt x="441" y="774"/>
                  </a:cubicBezTo>
                  <a:cubicBezTo>
                    <a:pt x="394" y="739"/>
                    <a:pt x="382" y="1"/>
                    <a:pt x="382"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1"/>
            <p:cNvSpPr/>
            <p:nvPr/>
          </p:nvSpPr>
          <p:spPr>
            <a:xfrm>
              <a:off x="5244432" y="1839910"/>
              <a:ext cx="18353" cy="27797"/>
            </a:xfrm>
            <a:custGeom>
              <a:rect b="b" l="l" r="r" t="t"/>
              <a:pathLst>
                <a:path extrusionOk="0" h="1192" w="787">
                  <a:moveTo>
                    <a:pt x="608" y="608"/>
                  </a:moveTo>
                  <a:cubicBezTo>
                    <a:pt x="608" y="727"/>
                    <a:pt x="584" y="834"/>
                    <a:pt x="525" y="929"/>
                  </a:cubicBezTo>
                  <a:cubicBezTo>
                    <a:pt x="525" y="941"/>
                    <a:pt x="525" y="965"/>
                    <a:pt x="525" y="965"/>
                  </a:cubicBezTo>
                  <a:cubicBezTo>
                    <a:pt x="537" y="989"/>
                    <a:pt x="549" y="989"/>
                    <a:pt x="561" y="989"/>
                  </a:cubicBezTo>
                  <a:cubicBezTo>
                    <a:pt x="596" y="989"/>
                    <a:pt x="620" y="977"/>
                    <a:pt x="656" y="965"/>
                  </a:cubicBezTo>
                  <a:lnTo>
                    <a:pt x="656" y="965"/>
                  </a:lnTo>
                  <a:lnTo>
                    <a:pt x="644" y="989"/>
                  </a:lnTo>
                  <a:cubicBezTo>
                    <a:pt x="596" y="1049"/>
                    <a:pt x="525" y="1096"/>
                    <a:pt x="441" y="1120"/>
                  </a:cubicBezTo>
                  <a:lnTo>
                    <a:pt x="394" y="1120"/>
                  </a:lnTo>
                  <a:cubicBezTo>
                    <a:pt x="310" y="1096"/>
                    <a:pt x="227" y="1037"/>
                    <a:pt x="168" y="965"/>
                  </a:cubicBezTo>
                  <a:cubicBezTo>
                    <a:pt x="156" y="953"/>
                    <a:pt x="132" y="929"/>
                    <a:pt x="120" y="906"/>
                  </a:cubicBezTo>
                  <a:lnTo>
                    <a:pt x="120" y="906"/>
                  </a:lnTo>
                  <a:cubicBezTo>
                    <a:pt x="180" y="953"/>
                    <a:pt x="239" y="989"/>
                    <a:pt x="275" y="989"/>
                  </a:cubicBezTo>
                  <a:cubicBezTo>
                    <a:pt x="299" y="989"/>
                    <a:pt x="310" y="977"/>
                    <a:pt x="310" y="965"/>
                  </a:cubicBezTo>
                  <a:cubicBezTo>
                    <a:pt x="322" y="965"/>
                    <a:pt x="322" y="953"/>
                    <a:pt x="310" y="941"/>
                  </a:cubicBezTo>
                  <a:cubicBezTo>
                    <a:pt x="310" y="882"/>
                    <a:pt x="299" y="775"/>
                    <a:pt x="299" y="679"/>
                  </a:cubicBezTo>
                  <a:lnTo>
                    <a:pt x="299" y="679"/>
                  </a:lnTo>
                  <a:cubicBezTo>
                    <a:pt x="322" y="739"/>
                    <a:pt x="346" y="810"/>
                    <a:pt x="358" y="882"/>
                  </a:cubicBezTo>
                  <a:cubicBezTo>
                    <a:pt x="370" y="906"/>
                    <a:pt x="394" y="918"/>
                    <a:pt x="406" y="918"/>
                  </a:cubicBezTo>
                  <a:cubicBezTo>
                    <a:pt x="430" y="906"/>
                    <a:pt x="441" y="894"/>
                    <a:pt x="441" y="870"/>
                  </a:cubicBezTo>
                  <a:cubicBezTo>
                    <a:pt x="430" y="858"/>
                    <a:pt x="430" y="822"/>
                    <a:pt x="430" y="799"/>
                  </a:cubicBezTo>
                  <a:lnTo>
                    <a:pt x="430" y="799"/>
                  </a:lnTo>
                  <a:cubicBezTo>
                    <a:pt x="430" y="810"/>
                    <a:pt x="441" y="822"/>
                    <a:pt x="441" y="834"/>
                  </a:cubicBezTo>
                  <a:cubicBezTo>
                    <a:pt x="453" y="846"/>
                    <a:pt x="465" y="846"/>
                    <a:pt x="477" y="846"/>
                  </a:cubicBezTo>
                  <a:cubicBezTo>
                    <a:pt x="513" y="834"/>
                    <a:pt x="549" y="799"/>
                    <a:pt x="608" y="608"/>
                  </a:cubicBezTo>
                  <a:close/>
                  <a:moveTo>
                    <a:pt x="430" y="1"/>
                  </a:moveTo>
                  <a:cubicBezTo>
                    <a:pt x="418" y="1"/>
                    <a:pt x="394" y="13"/>
                    <a:pt x="382" y="25"/>
                  </a:cubicBezTo>
                  <a:cubicBezTo>
                    <a:pt x="334" y="203"/>
                    <a:pt x="310" y="394"/>
                    <a:pt x="334" y="572"/>
                  </a:cubicBezTo>
                  <a:cubicBezTo>
                    <a:pt x="310" y="513"/>
                    <a:pt x="275" y="441"/>
                    <a:pt x="239" y="382"/>
                  </a:cubicBezTo>
                  <a:cubicBezTo>
                    <a:pt x="251" y="382"/>
                    <a:pt x="251" y="382"/>
                    <a:pt x="239" y="370"/>
                  </a:cubicBezTo>
                  <a:cubicBezTo>
                    <a:pt x="233" y="364"/>
                    <a:pt x="227" y="361"/>
                    <a:pt x="220" y="361"/>
                  </a:cubicBezTo>
                  <a:cubicBezTo>
                    <a:pt x="212" y="361"/>
                    <a:pt x="203" y="364"/>
                    <a:pt x="191" y="370"/>
                  </a:cubicBezTo>
                  <a:cubicBezTo>
                    <a:pt x="180" y="382"/>
                    <a:pt x="180" y="406"/>
                    <a:pt x="180" y="418"/>
                  </a:cubicBezTo>
                  <a:lnTo>
                    <a:pt x="180" y="429"/>
                  </a:lnTo>
                  <a:cubicBezTo>
                    <a:pt x="215" y="596"/>
                    <a:pt x="239" y="751"/>
                    <a:pt x="239" y="906"/>
                  </a:cubicBezTo>
                  <a:cubicBezTo>
                    <a:pt x="180" y="870"/>
                    <a:pt x="120" y="810"/>
                    <a:pt x="60" y="763"/>
                  </a:cubicBezTo>
                  <a:cubicBezTo>
                    <a:pt x="54" y="757"/>
                    <a:pt x="46" y="754"/>
                    <a:pt x="37" y="754"/>
                  </a:cubicBezTo>
                  <a:cubicBezTo>
                    <a:pt x="28" y="754"/>
                    <a:pt x="19" y="757"/>
                    <a:pt x="13" y="763"/>
                  </a:cubicBezTo>
                  <a:cubicBezTo>
                    <a:pt x="1" y="775"/>
                    <a:pt x="1" y="799"/>
                    <a:pt x="13" y="810"/>
                  </a:cubicBezTo>
                  <a:lnTo>
                    <a:pt x="13" y="822"/>
                  </a:lnTo>
                  <a:cubicBezTo>
                    <a:pt x="13" y="834"/>
                    <a:pt x="13" y="846"/>
                    <a:pt x="13" y="858"/>
                  </a:cubicBezTo>
                  <a:cubicBezTo>
                    <a:pt x="13" y="870"/>
                    <a:pt x="25" y="894"/>
                    <a:pt x="37" y="918"/>
                  </a:cubicBezTo>
                  <a:cubicBezTo>
                    <a:pt x="60" y="953"/>
                    <a:pt x="84" y="989"/>
                    <a:pt x="120" y="1025"/>
                  </a:cubicBezTo>
                  <a:cubicBezTo>
                    <a:pt x="180" y="1108"/>
                    <a:pt x="275" y="1168"/>
                    <a:pt x="382" y="1191"/>
                  </a:cubicBezTo>
                  <a:lnTo>
                    <a:pt x="430" y="1191"/>
                  </a:lnTo>
                  <a:lnTo>
                    <a:pt x="453" y="1180"/>
                  </a:lnTo>
                  <a:cubicBezTo>
                    <a:pt x="549" y="1168"/>
                    <a:pt x="632" y="1108"/>
                    <a:pt x="703" y="1037"/>
                  </a:cubicBezTo>
                  <a:cubicBezTo>
                    <a:pt x="751" y="989"/>
                    <a:pt x="787" y="918"/>
                    <a:pt x="787" y="846"/>
                  </a:cubicBezTo>
                  <a:cubicBezTo>
                    <a:pt x="787" y="834"/>
                    <a:pt x="775" y="822"/>
                    <a:pt x="763" y="822"/>
                  </a:cubicBezTo>
                  <a:cubicBezTo>
                    <a:pt x="757" y="816"/>
                    <a:pt x="751" y="813"/>
                    <a:pt x="745" y="813"/>
                  </a:cubicBezTo>
                  <a:cubicBezTo>
                    <a:pt x="739" y="813"/>
                    <a:pt x="733" y="816"/>
                    <a:pt x="727" y="822"/>
                  </a:cubicBezTo>
                  <a:cubicBezTo>
                    <a:pt x="715" y="822"/>
                    <a:pt x="715" y="834"/>
                    <a:pt x="703" y="846"/>
                  </a:cubicBezTo>
                  <a:cubicBezTo>
                    <a:pt x="691" y="870"/>
                    <a:pt x="668" y="894"/>
                    <a:pt x="632" y="906"/>
                  </a:cubicBezTo>
                  <a:cubicBezTo>
                    <a:pt x="691" y="739"/>
                    <a:pt x="703" y="560"/>
                    <a:pt x="656" y="382"/>
                  </a:cubicBezTo>
                  <a:cubicBezTo>
                    <a:pt x="656" y="370"/>
                    <a:pt x="632" y="358"/>
                    <a:pt x="620" y="358"/>
                  </a:cubicBezTo>
                  <a:cubicBezTo>
                    <a:pt x="608" y="358"/>
                    <a:pt x="584" y="370"/>
                    <a:pt x="584" y="394"/>
                  </a:cubicBezTo>
                  <a:cubicBezTo>
                    <a:pt x="561" y="501"/>
                    <a:pt x="537" y="620"/>
                    <a:pt x="489" y="727"/>
                  </a:cubicBezTo>
                  <a:cubicBezTo>
                    <a:pt x="477" y="596"/>
                    <a:pt x="453" y="310"/>
                    <a:pt x="453" y="37"/>
                  </a:cubicBezTo>
                  <a:cubicBezTo>
                    <a:pt x="453" y="25"/>
                    <a:pt x="441" y="13"/>
                    <a:pt x="4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p:nvPr/>
          </p:nvSpPr>
          <p:spPr>
            <a:xfrm>
              <a:off x="5412428" y="1862973"/>
              <a:ext cx="124949" cy="18609"/>
            </a:xfrm>
            <a:custGeom>
              <a:rect b="b" l="l" r="r" t="t"/>
              <a:pathLst>
                <a:path extrusionOk="0" h="798" w="5358">
                  <a:moveTo>
                    <a:pt x="0" y="0"/>
                  </a:moveTo>
                  <a:lnTo>
                    <a:pt x="155" y="798"/>
                  </a:lnTo>
                  <a:lnTo>
                    <a:pt x="5215" y="798"/>
                  </a:lnTo>
                  <a:lnTo>
                    <a:pt x="5358"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1"/>
            <p:cNvSpPr/>
            <p:nvPr/>
          </p:nvSpPr>
          <p:spPr>
            <a:xfrm>
              <a:off x="5411589" y="1862134"/>
              <a:ext cx="126628" cy="20288"/>
            </a:xfrm>
            <a:custGeom>
              <a:rect b="b" l="l" r="r" t="t"/>
              <a:pathLst>
                <a:path extrusionOk="0" h="870" w="5430">
                  <a:moveTo>
                    <a:pt x="5346" y="72"/>
                  </a:moveTo>
                  <a:lnTo>
                    <a:pt x="5215" y="798"/>
                  </a:lnTo>
                  <a:lnTo>
                    <a:pt x="215" y="798"/>
                  </a:lnTo>
                  <a:lnTo>
                    <a:pt x="84" y="72"/>
                  </a:lnTo>
                  <a:close/>
                  <a:moveTo>
                    <a:pt x="36" y="0"/>
                  </a:moveTo>
                  <a:cubicBezTo>
                    <a:pt x="24" y="0"/>
                    <a:pt x="12" y="0"/>
                    <a:pt x="12" y="12"/>
                  </a:cubicBezTo>
                  <a:cubicBezTo>
                    <a:pt x="0" y="24"/>
                    <a:pt x="0" y="36"/>
                    <a:pt x="0" y="48"/>
                  </a:cubicBezTo>
                  <a:lnTo>
                    <a:pt x="155" y="846"/>
                  </a:lnTo>
                  <a:cubicBezTo>
                    <a:pt x="155" y="858"/>
                    <a:pt x="167" y="869"/>
                    <a:pt x="191" y="869"/>
                  </a:cubicBezTo>
                  <a:lnTo>
                    <a:pt x="5251" y="869"/>
                  </a:lnTo>
                  <a:cubicBezTo>
                    <a:pt x="5263" y="869"/>
                    <a:pt x="5275" y="858"/>
                    <a:pt x="5275" y="846"/>
                  </a:cubicBezTo>
                  <a:lnTo>
                    <a:pt x="5430" y="48"/>
                  </a:lnTo>
                  <a:cubicBezTo>
                    <a:pt x="5430" y="36"/>
                    <a:pt x="5430" y="24"/>
                    <a:pt x="5430" y="12"/>
                  </a:cubicBezTo>
                  <a:cubicBezTo>
                    <a:pt x="5418" y="0"/>
                    <a:pt x="5406" y="0"/>
                    <a:pt x="53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1"/>
            <p:cNvSpPr/>
            <p:nvPr/>
          </p:nvSpPr>
          <p:spPr>
            <a:xfrm>
              <a:off x="5412428" y="1850754"/>
              <a:ext cx="124949" cy="12243"/>
            </a:xfrm>
            <a:custGeom>
              <a:rect b="b" l="l" r="r" t="t"/>
              <a:pathLst>
                <a:path extrusionOk="0" h="525" w="5358">
                  <a:moveTo>
                    <a:pt x="0" y="0"/>
                  </a:moveTo>
                  <a:lnTo>
                    <a:pt x="0" y="524"/>
                  </a:lnTo>
                  <a:lnTo>
                    <a:pt x="5358" y="524"/>
                  </a:lnTo>
                  <a:lnTo>
                    <a:pt x="535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5411589" y="1849634"/>
              <a:ext cx="126628" cy="14179"/>
            </a:xfrm>
            <a:custGeom>
              <a:rect b="b" l="l" r="r" t="t"/>
              <a:pathLst>
                <a:path extrusionOk="0" h="608" w="5430">
                  <a:moveTo>
                    <a:pt x="5358" y="84"/>
                  </a:moveTo>
                  <a:lnTo>
                    <a:pt x="5358" y="536"/>
                  </a:lnTo>
                  <a:lnTo>
                    <a:pt x="72" y="536"/>
                  </a:lnTo>
                  <a:lnTo>
                    <a:pt x="72" y="84"/>
                  </a:lnTo>
                  <a:close/>
                  <a:moveTo>
                    <a:pt x="36" y="1"/>
                  </a:moveTo>
                  <a:cubicBezTo>
                    <a:pt x="12" y="1"/>
                    <a:pt x="0" y="24"/>
                    <a:pt x="0" y="48"/>
                  </a:cubicBezTo>
                  <a:lnTo>
                    <a:pt x="0" y="572"/>
                  </a:lnTo>
                  <a:cubicBezTo>
                    <a:pt x="0" y="596"/>
                    <a:pt x="12" y="608"/>
                    <a:pt x="36" y="608"/>
                  </a:cubicBezTo>
                  <a:lnTo>
                    <a:pt x="5394" y="608"/>
                  </a:lnTo>
                  <a:cubicBezTo>
                    <a:pt x="5406" y="608"/>
                    <a:pt x="5430" y="596"/>
                    <a:pt x="5430" y="584"/>
                  </a:cubicBezTo>
                  <a:lnTo>
                    <a:pt x="5430" y="48"/>
                  </a:lnTo>
                  <a:cubicBezTo>
                    <a:pt x="5430" y="24"/>
                    <a:pt x="5418" y="1"/>
                    <a:pt x="53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p:nvPr/>
          </p:nvSpPr>
          <p:spPr>
            <a:xfrm>
              <a:off x="5414923" y="1822140"/>
              <a:ext cx="23343" cy="36123"/>
            </a:xfrm>
            <a:custGeom>
              <a:rect b="b" l="l" r="r" t="t"/>
              <a:pathLst>
                <a:path extrusionOk="0" h="1549" w="1001">
                  <a:moveTo>
                    <a:pt x="250" y="501"/>
                  </a:moveTo>
                  <a:lnTo>
                    <a:pt x="250" y="501"/>
                  </a:lnTo>
                  <a:cubicBezTo>
                    <a:pt x="255" y="510"/>
                    <a:pt x="259" y="518"/>
                    <a:pt x="264" y="527"/>
                  </a:cubicBezTo>
                  <a:lnTo>
                    <a:pt x="264" y="527"/>
                  </a:lnTo>
                  <a:cubicBezTo>
                    <a:pt x="259" y="515"/>
                    <a:pt x="255" y="506"/>
                    <a:pt x="250" y="501"/>
                  </a:cubicBezTo>
                  <a:close/>
                  <a:moveTo>
                    <a:pt x="0" y="1036"/>
                  </a:moveTo>
                  <a:cubicBezTo>
                    <a:pt x="0" y="1036"/>
                    <a:pt x="0" y="1036"/>
                    <a:pt x="0" y="1037"/>
                  </a:cubicBezTo>
                  <a:cubicBezTo>
                    <a:pt x="0" y="1037"/>
                    <a:pt x="1" y="1037"/>
                    <a:pt x="1" y="1037"/>
                  </a:cubicBezTo>
                  <a:lnTo>
                    <a:pt x="1" y="1037"/>
                  </a:lnTo>
                  <a:cubicBezTo>
                    <a:pt x="0" y="1036"/>
                    <a:pt x="0" y="1036"/>
                    <a:pt x="0" y="1036"/>
                  </a:cubicBezTo>
                  <a:close/>
                  <a:moveTo>
                    <a:pt x="1" y="1037"/>
                  </a:moveTo>
                  <a:cubicBezTo>
                    <a:pt x="2" y="1038"/>
                    <a:pt x="6" y="1041"/>
                    <a:pt x="11" y="1046"/>
                  </a:cubicBezTo>
                  <a:lnTo>
                    <a:pt x="11" y="1046"/>
                  </a:lnTo>
                  <a:cubicBezTo>
                    <a:pt x="8" y="1042"/>
                    <a:pt x="5" y="1039"/>
                    <a:pt x="1" y="1037"/>
                  </a:cubicBezTo>
                  <a:close/>
                  <a:moveTo>
                    <a:pt x="536" y="1"/>
                  </a:moveTo>
                  <a:cubicBezTo>
                    <a:pt x="393" y="263"/>
                    <a:pt x="512" y="1168"/>
                    <a:pt x="512" y="1168"/>
                  </a:cubicBezTo>
                  <a:cubicBezTo>
                    <a:pt x="455" y="939"/>
                    <a:pt x="365" y="733"/>
                    <a:pt x="264" y="527"/>
                  </a:cubicBezTo>
                  <a:lnTo>
                    <a:pt x="264" y="527"/>
                  </a:lnTo>
                  <a:cubicBezTo>
                    <a:pt x="315" y="673"/>
                    <a:pt x="346" y="1263"/>
                    <a:pt x="346" y="1263"/>
                  </a:cubicBezTo>
                  <a:cubicBezTo>
                    <a:pt x="342" y="1268"/>
                    <a:pt x="337" y="1271"/>
                    <a:pt x="329" y="1271"/>
                  </a:cubicBezTo>
                  <a:cubicBezTo>
                    <a:pt x="265" y="1271"/>
                    <a:pt x="60" y="1090"/>
                    <a:pt x="11" y="1046"/>
                  </a:cubicBezTo>
                  <a:lnTo>
                    <a:pt x="11" y="1046"/>
                  </a:lnTo>
                  <a:cubicBezTo>
                    <a:pt x="24" y="1064"/>
                    <a:pt x="24" y="1098"/>
                    <a:pt x="24" y="1108"/>
                  </a:cubicBezTo>
                  <a:cubicBezTo>
                    <a:pt x="24" y="1132"/>
                    <a:pt x="36" y="1168"/>
                    <a:pt x="48" y="1191"/>
                  </a:cubicBezTo>
                  <a:cubicBezTo>
                    <a:pt x="72" y="1239"/>
                    <a:pt x="108" y="1287"/>
                    <a:pt x="155" y="1322"/>
                  </a:cubicBezTo>
                  <a:cubicBezTo>
                    <a:pt x="238" y="1430"/>
                    <a:pt x="358" y="1513"/>
                    <a:pt x="489" y="1549"/>
                  </a:cubicBezTo>
                  <a:lnTo>
                    <a:pt x="572" y="1549"/>
                  </a:lnTo>
                  <a:cubicBezTo>
                    <a:pt x="691" y="1525"/>
                    <a:pt x="810" y="1453"/>
                    <a:pt x="881" y="1346"/>
                  </a:cubicBezTo>
                  <a:cubicBezTo>
                    <a:pt x="929" y="1299"/>
                    <a:pt x="1000" y="1203"/>
                    <a:pt x="989" y="1132"/>
                  </a:cubicBezTo>
                  <a:lnTo>
                    <a:pt x="989" y="1132"/>
                  </a:lnTo>
                  <a:cubicBezTo>
                    <a:pt x="989" y="1132"/>
                    <a:pt x="977" y="1144"/>
                    <a:pt x="977" y="1144"/>
                  </a:cubicBezTo>
                  <a:cubicBezTo>
                    <a:pt x="917" y="1263"/>
                    <a:pt x="727" y="1275"/>
                    <a:pt x="727" y="1275"/>
                  </a:cubicBezTo>
                  <a:cubicBezTo>
                    <a:pt x="941" y="977"/>
                    <a:pt x="810" y="501"/>
                    <a:pt x="810" y="501"/>
                  </a:cubicBezTo>
                  <a:lnTo>
                    <a:pt x="810" y="501"/>
                  </a:lnTo>
                  <a:cubicBezTo>
                    <a:pt x="703" y="1049"/>
                    <a:pt x="619" y="1072"/>
                    <a:pt x="619" y="1072"/>
                  </a:cubicBezTo>
                  <a:cubicBezTo>
                    <a:pt x="548" y="1013"/>
                    <a:pt x="536" y="1"/>
                    <a:pt x="536"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5414084" y="1821394"/>
              <a:ext cx="25559" cy="37708"/>
            </a:xfrm>
            <a:custGeom>
              <a:rect b="b" l="l" r="r" t="t"/>
              <a:pathLst>
                <a:path extrusionOk="0" h="1617" w="1096">
                  <a:moveTo>
                    <a:pt x="548" y="354"/>
                  </a:moveTo>
                  <a:cubicBezTo>
                    <a:pt x="548" y="700"/>
                    <a:pt x="572" y="1081"/>
                    <a:pt x="620" y="1128"/>
                  </a:cubicBezTo>
                  <a:cubicBezTo>
                    <a:pt x="632" y="1140"/>
                    <a:pt x="644" y="1140"/>
                    <a:pt x="655" y="1140"/>
                  </a:cubicBezTo>
                  <a:cubicBezTo>
                    <a:pt x="679" y="1128"/>
                    <a:pt x="763" y="1081"/>
                    <a:pt x="846" y="735"/>
                  </a:cubicBezTo>
                  <a:lnTo>
                    <a:pt x="846" y="735"/>
                  </a:lnTo>
                  <a:cubicBezTo>
                    <a:pt x="870" y="926"/>
                    <a:pt x="834" y="1116"/>
                    <a:pt x="739" y="1283"/>
                  </a:cubicBezTo>
                  <a:cubicBezTo>
                    <a:pt x="727" y="1295"/>
                    <a:pt x="727" y="1307"/>
                    <a:pt x="739" y="1319"/>
                  </a:cubicBezTo>
                  <a:cubicBezTo>
                    <a:pt x="739" y="1331"/>
                    <a:pt x="751" y="1342"/>
                    <a:pt x="775" y="1342"/>
                  </a:cubicBezTo>
                  <a:cubicBezTo>
                    <a:pt x="834" y="1331"/>
                    <a:pt x="894" y="1319"/>
                    <a:pt x="941" y="1283"/>
                  </a:cubicBezTo>
                  <a:lnTo>
                    <a:pt x="941" y="1283"/>
                  </a:lnTo>
                  <a:cubicBezTo>
                    <a:pt x="929" y="1307"/>
                    <a:pt x="906" y="1331"/>
                    <a:pt x="894" y="1354"/>
                  </a:cubicBezTo>
                  <a:cubicBezTo>
                    <a:pt x="822" y="1450"/>
                    <a:pt x="715" y="1509"/>
                    <a:pt x="608" y="1533"/>
                  </a:cubicBezTo>
                  <a:cubicBezTo>
                    <a:pt x="596" y="1539"/>
                    <a:pt x="584" y="1542"/>
                    <a:pt x="572" y="1542"/>
                  </a:cubicBezTo>
                  <a:cubicBezTo>
                    <a:pt x="560" y="1542"/>
                    <a:pt x="548" y="1539"/>
                    <a:pt x="536" y="1533"/>
                  </a:cubicBezTo>
                  <a:cubicBezTo>
                    <a:pt x="405" y="1509"/>
                    <a:pt x="298" y="1438"/>
                    <a:pt x="215" y="1331"/>
                  </a:cubicBezTo>
                  <a:cubicBezTo>
                    <a:pt x="179" y="1295"/>
                    <a:pt x="144" y="1247"/>
                    <a:pt x="120" y="1200"/>
                  </a:cubicBezTo>
                  <a:lnTo>
                    <a:pt x="108" y="1176"/>
                  </a:lnTo>
                  <a:lnTo>
                    <a:pt x="108" y="1176"/>
                  </a:lnTo>
                  <a:cubicBezTo>
                    <a:pt x="203" y="1259"/>
                    <a:pt x="322" y="1342"/>
                    <a:pt x="370" y="1342"/>
                  </a:cubicBezTo>
                  <a:cubicBezTo>
                    <a:pt x="382" y="1342"/>
                    <a:pt x="405" y="1331"/>
                    <a:pt x="405" y="1319"/>
                  </a:cubicBezTo>
                  <a:cubicBezTo>
                    <a:pt x="417" y="1307"/>
                    <a:pt x="417" y="1307"/>
                    <a:pt x="417" y="1295"/>
                  </a:cubicBezTo>
                  <a:cubicBezTo>
                    <a:pt x="405" y="1200"/>
                    <a:pt x="405" y="997"/>
                    <a:pt x="382" y="819"/>
                  </a:cubicBezTo>
                  <a:lnTo>
                    <a:pt x="382" y="819"/>
                  </a:lnTo>
                  <a:cubicBezTo>
                    <a:pt x="429" y="938"/>
                    <a:pt x="477" y="1069"/>
                    <a:pt x="513" y="1212"/>
                  </a:cubicBezTo>
                  <a:cubicBezTo>
                    <a:pt x="513" y="1223"/>
                    <a:pt x="536" y="1235"/>
                    <a:pt x="560" y="1235"/>
                  </a:cubicBezTo>
                  <a:cubicBezTo>
                    <a:pt x="572" y="1235"/>
                    <a:pt x="584" y="1212"/>
                    <a:pt x="584" y="1188"/>
                  </a:cubicBezTo>
                  <a:cubicBezTo>
                    <a:pt x="548" y="914"/>
                    <a:pt x="536" y="640"/>
                    <a:pt x="548" y="354"/>
                  </a:cubicBezTo>
                  <a:close/>
                  <a:moveTo>
                    <a:pt x="583" y="0"/>
                  </a:moveTo>
                  <a:cubicBezTo>
                    <a:pt x="571" y="0"/>
                    <a:pt x="558" y="7"/>
                    <a:pt x="548" y="21"/>
                  </a:cubicBezTo>
                  <a:cubicBezTo>
                    <a:pt x="465" y="188"/>
                    <a:pt x="465" y="580"/>
                    <a:pt x="489" y="866"/>
                  </a:cubicBezTo>
                  <a:cubicBezTo>
                    <a:pt x="441" y="747"/>
                    <a:pt x="394" y="640"/>
                    <a:pt x="334" y="521"/>
                  </a:cubicBezTo>
                  <a:cubicBezTo>
                    <a:pt x="334" y="521"/>
                    <a:pt x="322" y="509"/>
                    <a:pt x="322" y="509"/>
                  </a:cubicBezTo>
                  <a:cubicBezTo>
                    <a:pt x="312" y="499"/>
                    <a:pt x="301" y="495"/>
                    <a:pt x="291" y="495"/>
                  </a:cubicBezTo>
                  <a:cubicBezTo>
                    <a:pt x="265" y="495"/>
                    <a:pt x="246" y="523"/>
                    <a:pt x="263" y="557"/>
                  </a:cubicBezTo>
                  <a:lnTo>
                    <a:pt x="274" y="569"/>
                  </a:lnTo>
                  <a:cubicBezTo>
                    <a:pt x="322" y="795"/>
                    <a:pt x="346" y="1033"/>
                    <a:pt x="346" y="1259"/>
                  </a:cubicBezTo>
                  <a:cubicBezTo>
                    <a:pt x="251" y="1200"/>
                    <a:pt x="155" y="1128"/>
                    <a:pt x="72" y="1045"/>
                  </a:cubicBezTo>
                  <a:cubicBezTo>
                    <a:pt x="66" y="1033"/>
                    <a:pt x="57" y="1027"/>
                    <a:pt x="48" y="1027"/>
                  </a:cubicBezTo>
                  <a:cubicBezTo>
                    <a:pt x="39" y="1027"/>
                    <a:pt x="30" y="1033"/>
                    <a:pt x="24" y="1045"/>
                  </a:cubicBezTo>
                  <a:cubicBezTo>
                    <a:pt x="1" y="1057"/>
                    <a:pt x="1" y="1081"/>
                    <a:pt x="24" y="1092"/>
                  </a:cubicBezTo>
                  <a:cubicBezTo>
                    <a:pt x="24" y="1104"/>
                    <a:pt x="24" y="1116"/>
                    <a:pt x="24" y="1128"/>
                  </a:cubicBezTo>
                  <a:cubicBezTo>
                    <a:pt x="13" y="1140"/>
                    <a:pt x="13" y="1140"/>
                    <a:pt x="24" y="1152"/>
                  </a:cubicBezTo>
                  <a:cubicBezTo>
                    <a:pt x="24" y="1188"/>
                    <a:pt x="36" y="1212"/>
                    <a:pt x="48" y="1247"/>
                  </a:cubicBezTo>
                  <a:cubicBezTo>
                    <a:pt x="155" y="1426"/>
                    <a:pt x="322" y="1557"/>
                    <a:pt x="525" y="1616"/>
                  </a:cubicBezTo>
                  <a:lnTo>
                    <a:pt x="632" y="1616"/>
                  </a:lnTo>
                  <a:cubicBezTo>
                    <a:pt x="763" y="1593"/>
                    <a:pt x="882" y="1521"/>
                    <a:pt x="965" y="1414"/>
                  </a:cubicBezTo>
                  <a:cubicBezTo>
                    <a:pt x="1060" y="1307"/>
                    <a:pt x="1096" y="1223"/>
                    <a:pt x="1084" y="1152"/>
                  </a:cubicBezTo>
                  <a:cubicBezTo>
                    <a:pt x="1072" y="1140"/>
                    <a:pt x="1072" y="1140"/>
                    <a:pt x="1060" y="1128"/>
                  </a:cubicBezTo>
                  <a:lnTo>
                    <a:pt x="1025" y="1128"/>
                  </a:lnTo>
                  <a:cubicBezTo>
                    <a:pt x="1013" y="1140"/>
                    <a:pt x="1001" y="1152"/>
                    <a:pt x="1001" y="1164"/>
                  </a:cubicBezTo>
                  <a:cubicBezTo>
                    <a:pt x="965" y="1212"/>
                    <a:pt x="906" y="1247"/>
                    <a:pt x="846" y="1247"/>
                  </a:cubicBezTo>
                  <a:cubicBezTo>
                    <a:pt x="941" y="1021"/>
                    <a:pt x="953" y="771"/>
                    <a:pt x="894" y="521"/>
                  </a:cubicBezTo>
                  <a:cubicBezTo>
                    <a:pt x="894" y="509"/>
                    <a:pt x="870" y="497"/>
                    <a:pt x="858" y="497"/>
                  </a:cubicBezTo>
                  <a:cubicBezTo>
                    <a:pt x="846" y="497"/>
                    <a:pt x="822" y="509"/>
                    <a:pt x="822" y="521"/>
                  </a:cubicBezTo>
                  <a:cubicBezTo>
                    <a:pt x="798" y="700"/>
                    <a:pt x="751" y="878"/>
                    <a:pt x="667" y="1033"/>
                  </a:cubicBezTo>
                  <a:cubicBezTo>
                    <a:pt x="644" y="700"/>
                    <a:pt x="620" y="366"/>
                    <a:pt x="620" y="45"/>
                  </a:cubicBezTo>
                  <a:cubicBezTo>
                    <a:pt x="620" y="16"/>
                    <a:pt x="602" y="0"/>
                    <a:pt x="5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5448760" y="1828250"/>
              <a:ext cx="19496" cy="30013"/>
            </a:xfrm>
            <a:custGeom>
              <a:rect b="b" l="l" r="r" t="t"/>
              <a:pathLst>
                <a:path extrusionOk="0" h="1287" w="836">
                  <a:moveTo>
                    <a:pt x="204" y="406"/>
                  </a:moveTo>
                  <a:lnTo>
                    <a:pt x="204" y="406"/>
                  </a:lnTo>
                  <a:cubicBezTo>
                    <a:pt x="207" y="411"/>
                    <a:pt x="210" y="416"/>
                    <a:pt x="213" y="421"/>
                  </a:cubicBezTo>
                  <a:lnTo>
                    <a:pt x="213" y="421"/>
                  </a:lnTo>
                  <a:cubicBezTo>
                    <a:pt x="210" y="414"/>
                    <a:pt x="207" y="409"/>
                    <a:pt x="204" y="406"/>
                  </a:cubicBezTo>
                  <a:close/>
                  <a:moveTo>
                    <a:pt x="2" y="846"/>
                  </a:moveTo>
                  <a:cubicBezTo>
                    <a:pt x="1" y="846"/>
                    <a:pt x="2" y="849"/>
                    <a:pt x="6" y="853"/>
                  </a:cubicBezTo>
                  <a:lnTo>
                    <a:pt x="6" y="853"/>
                  </a:lnTo>
                  <a:cubicBezTo>
                    <a:pt x="5" y="850"/>
                    <a:pt x="4" y="848"/>
                    <a:pt x="2" y="846"/>
                  </a:cubicBezTo>
                  <a:close/>
                  <a:moveTo>
                    <a:pt x="442" y="1"/>
                  </a:moveTo>
                  <a:cubicBezTo>
                    <a:pt x="323" y="215"/>
                    <a:pt x="431" y="965"/>
                    <a:pt x="431" y="965"/>
                  </a:cubicBezTo>
                  <a:cubicBezTo>
                    <a:pt x="373" y="780"/>
                    <a:pt x="304" y="595"/>
                    <a:pt x="213" y="421"/>
                  </a:cubicBezTo>
                  <a:lnTo>
                    <a:pt x="213" y="421"/>
                  </a:lnTo>
                  <a:cubicBezTo>
                    <a:pt x="256" y="531"/>
                    <a:pt x="288" y="1048"/>
                    <a:pt x="288" y="1048"/>
                  </a:cubicBezTo>
                  <a:cubicBezTo>
                    <a:pt x="285" y="1051"/>
                    <a:pt x="282" y="1052"/>
                    <a:pt x="277" y="1052"/>
                  </a:cubicBezTo>
                  <a:cubicBezTo>
                    <a:pt x="223" y="1052"/>
                    <a:pt x="38" y="888"/>
                    <a:pt x="6" y="853"/>
                  </a:cubicBezTo>
                  <a:lnTo>
                    <a:pt x="6" y="853"/>
                  </a:lnTo>
                  <a:cubicBezTo>
                    <a:pt x="14" y="870"/>
                    <a:pt x="14" y="907"/>
                    <a:pt x="14" y="918"/>
                  </a:cubicBezTo>
                  <a:cubicBezTo>
                    <a:pt x="26" y="941"/>
                    <a:pt x="26" y="953"/>
                    <a:pt x="38" y="977"/>
                  </a:cubicBezTo>
                  <a:cubicBezTo>
                    <a:pt x="61" y="1025"/>
                    <a:pt x="85" y="1060"/>
                    <a:pt x="121" y="1096"/>
                  </a:cubicBezTo>
                  <a:cubicBezTo>
                    <a:pt x="192" y="1179"/>
                    <a:pt x="300" y="1239"/>
                    <a:pt x="407" y="1275"/>
                  </a:cubicBezTo>
                  <a:cubicBezTo>
                    <a:pt x="431" y="1275"/>
                    <a:pt x="454" y="1287"/>
                    <a:pt x="478" y="1287"/>
                  </a:cubicBezTo>
                  <a:cubicBezTo>
                    <a:pt x="573" y="1263"/>
                    <a:pt x="669" y="1203"/>
                    <a:pt x="728" y="1120"/>
                  </a:cubicBezTo>
                  <a:cubicBezTo>
                    <a:pt x="764" y="1084"/>
                    <a:pt x="835" y="989"/>
                    <a:pt x="823" y="941"/>
                  </a:cubicBezTo>
                  <a:lnTo>
                    <a:pt x="823" y="941"/>
                  </a:lnTo>
                  <a:cubicBezTo>
                    <a:pt x="823" y="941"/>
                    <a:pt x="812" y="941"/>
                    <a:pt x="812" y="953"/>
                  </a:cubicBezTo>
                  <a:cubicBezTo>
                    <a:pt x="752" y="1048"/>
                    <a:pt x="609" y="1060"/>
                    <a:pt x="609" y="1060"/>
                  </a:cubicBezTo>
                  <a:cubicBezTo>
                    <a:pt x="776" y="810"/>
                    <a:pt x="681" y="418"/>
                    <a:pt x="681" y="417"/>
                  </a:cubicBezTo>
                  <a:lnTo>
                    <a:pt x="681" y="417"/>
                  </a:lnTo>
                  <a:cubicBezTo>
                    <a:pt x="585" y="870"/>
                    <a:pt x="502" y="894"/>
                    <a:pt x="502" y="894"/>
                  </a:cubicBezTo>
                  <a:cubicBezTo>
                    <a:pt x="454" y="834"/>
                    <a:pt x="442" y="1"/>
                    <a:pt x="442"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p:nvPr/>
          </p:nvSpPr>
          <p:spPr>
            <a:xfrm>
              <a:off x="5448247" y="1827317"/>
              <a:ext cx="21105" cy="31505"/>
            </a:xfrm>
            <a:custGeom>
              <a:rect b="b" l="l" r="r" t="t"/>
              <a:pathLst>
                <a:path extrusionOk="0" h="1351" w="905">
                  <a:moveTo>
                    <a:pt x="691" y="648"/>
                  </a:moveTo>
                  <a:cubicBezTo>
                    <a:pt x="703" y="791"/>
                    <a:pt x="667" y="946"/>
                    <a:pt x="595" y="1065"/>
                  </a:cubicBezTo>
                  <a:cubicBezTo>
                    <a:pt x="584" y="1077"/>
                    <a:pt x="584" y="1088"/>
                    <a:pt x="595" y="1100"/>
                  </a:cubicBezTo>
                  <a:cubicBezTo>
                    <a:pt x="595" y="1112"/>
                    <a:pt x="619" y="1124"/>
                    <a:pt x="631" y="1124"/>
                  </a:cubicBezTo>
                  <a:cubicBezTo>
                    <a:pt x="667" y="1112"/>
                    <a:pt x="714" y="1112"/>
                    <a:pt x="750" y="1088"/>
                  </a:cubicBezTo>
                  <a:lnTo>
                    <a:pt x="750" y="1088"/>
                  </a:lnTo>
                  <a:lnTo>
                    <a:pt x="726" y="1124"/>
                  </a:lnTo>
                  <a:cubicBezTo>
                    <a:pt x="667" y="1208"/>
                    <a:pt x="584" y="1255"/>
                    <a:pt x="488" y="1279"/>
                  </a:cubicBezTo>
                  <a:lnTo>
                    <a:pt x="441" y="1279"/>
                  </a:lnTo>
                  <a:cubicBezTo>
                    <a:pt x="298" y="1231"/>
                    <a:pt x="179" y="1136"/>
                    <a:pt x="95" y="1005"/>
                  </a:cubicBezTo>
                  <a:lnTo>
                    <a:pt x="95" y="1005"/>
                  </a:lnTo>
                  <a:cubicBezTo>
                    <a:pt x="171" y="1070"/>
                    <a:pt x="248" y="1126"/>
                    <a:pt x="287" y="1126"/>
                  </a:cubicBezTo>
                  <a:cubicBezTo>
                    <a:pt x="291" y="1126"/>
                    <a:pt x="295" y="1125"/>
                    <a:pt x="298" y="1124"/>
                  </a:cubicBezTo>
                  <a:cubicBezTo>
                    <a:pt x="322" y="1124"/>
                    <a:pt x="333" y="1112"/>
                    <a:pt x="345" y="1100"/>
                  </a:cubicBezTo>
                  <a:cubicBezTo>
                    <a:pt x="345" y="1100"/>
                    <a:pt x="345" y="1088"/>
                    <a:pt x="345" y="1077"/>
                  </a:cubicBezTo>
                  <a:cubicBezTo>
                    <a:pt x="333" y="993"/>
                    <a:pt x="322" y="862"/>
                    <a:pt x="310" y="731"/>
                  </a:cubicBezTo>
                  <a:lnTo>
                    <a:pt x="310" y="731"/>
                  </a:lnTo>
                  <a:cubicBezTo>
                    <a:pt x="345" y="815"/>
                    <a:pt x="381" y="910"/>
                    <a:pt x="405" y="1005"/>
                  </a:cubicBezTo>
                  <a:cubicBezTo>
                    <a:pt x="417" y="1029"/>
                    <a:pt x="429" y="1041"/>
                    <a:pt x="453" y="1041"/>
                  </a:cubicBezTo>
                  <a:cubicBezTo>
                    <a:pt x="476" y="1029"/>
                    <a:pt x="488" y="1017"/>
                    <a:pt x="476" y="993"/>
                  </a:cubicBezTo>
                  <a:cubicBezTo>
                    <a:pt x="476" y="925"/>
                    <a:pt x="455" y="826"/>
                    <a:pt x="453" y="704"/>
                  </a:cubicBezTo>
                  <a:lnTo>
                    <a:pt x="453" y="704"/>
                  </a:lnTo>
                  <a:cubicBezTo>
                    <a:pt x="454" y="791"/>
                    <a:pt x="467" y="868"/>
                    <a:pt x="500" y="946"/>
                  </a:cubicBezTo>
                  <a:cubicBezTo>
                    <a:pt x="512" y="958"/>
                    <a:pt x="524" y="958"/>
                    <a:pt x="536" y="958"/>
                  </a:cubicBezTo>
                  <a:cubicBezTo>
                    <a:pt x="560" y="946"/>
                    <a:pt x="619" y="898"/>
                    <a:pt x="691" y="648"/>
                  </a:cubicBezTo>
                  <a:close/>
                  <a:moveTo>
                    <a:pt x="482" y="0"/>
                  </a:moveTo>
                  <a:cubicBezTo>
                    <a:pt x="469" y="0"/>
                    <a:pt x="461" y="8"/>
                    <a:pt x="453" y="17"/>
                  </a:cubicBezTo>
                  <a:cubicBezTo>
                    <a:pt x="381" y="148"/>
                    <a:pt x="381" y="446"/>
                    <a:pt x="393" y="684"/>
                  </a:cubicBezTo>
                  <a:cubicBezTo>
                    <a:pt x="369" y="600"/>
                    <a:pt x="322" y="517"/>
                    <a:pt x="286" y="434"/>
                  </a:cubicBezTo>
                  <a:lnTo>
                    <a:pt x="274" y="422"/>
                  </a:lnTo>
                  <a:cubicBezTo>
                    <a:pt x="268" y="416"/>
                    <a:pt x="259" y="413"/>
                    <a:pt x="250" y="413"/>
                  </a:cubicBezTo>
                  <a:cubicBezTo>
                    <a:pt x="241" y="413"/>
                    <a:pt x="232" y="416"/>
                    <a:pt x="226" y="422"/>
                  </a:cubicBezTo>
                  <a:cubicBezTo>
                    <a:pt x="203" y="434"/>
                    <a:pt x="203" y="457"/>
                    <a:pt x="214" y="469"/>
                  </a:cubicBezTo>
                  <a:lnTo>
                    <a:pt x="214" y="481"/>
                  </a:lnTo>
                  <a:cubicBezTo>
                    <a:pt x="250" y="672"/>
                    <a:pt x="274" y="862"/>
                    <a:pt x="274" y="1041"/>
                  </a:cubicBezTo>
                  <a:cubicBezTo>
                    <a:pt x="203" y="993"/>
                    <a:pt x="131" y="934"/>
                    <a:pt x="60" y="862"/>
                  </a:cubicBezTo>
                  <a:cubicBezTo>
                    <a:pt x="54" y="856"/>
                    <a:pt x="45" y="853"/>
                    <a:pt x="36" y="853"/>
                  </a:cubicBezTo>
                  <a:cubicBezTo>
                    <a:pt x="27" y="853"/>
                    <a:pt x="18" y="856"/>
                    <a:pt x="12" y="862"/>
                  </a:cubicBezTo>
                  <a:cubicBezTo>
                    <a:pt x="0" y="886"/>
                    <a:pt x="0" y="898"/>
                    <a:pt x="12" y="910"/>
                  </a:cubicBezTo>
                  <a:lnTo>
                    <a:pt x="12" y="934"/>
                  </a:lnTo>
                  <a:lnTo>
                    <a:pt x="12" y="969"/>
                  </a:lnTo>
                  <a:cubicBezTo>
                    <a:pt x="12" y="993"/>
                    <a:pt x="24" y="1017"/>
                    <a:pt x="36" y="1041"/>
                  </a:cubicBezTo>
                  <a:cubicBezTo>
                    <a:pt x="60" y="1088"/>
                    <a:pt x="95" y="1124"/>
                    <a:pt x="131" y="1160"/>
                  </a:cubicBezTo>
                  <a:cubicBezTo>
                    <a:pt x="203" y="1255"/>
                    <a:pt x="310" y="1327"/>
                    <a:pt x="429" y="1350"/>
                  </a:cubicBezTo>
                  <a:lnTo>
                    <a:pt x="512" y="1350"/>
                  </a:lnTo>
                  <a:cubicBezTo>
                    <a:pt x="631" y="1327"/>
                    <a:pt x="726" y="1267"/>
                    <a:pt x="798" y="1172"/>
                  </a:cubicBezTo>
                  <a:cubicBezTo>
                    <a:pt x="881" y="1088"/>
                    <a:pt x="905" y="1017"/>
                    <a:pt x="893" y="958"/>
                  </a:cubicBezTo>
                  <a:cubicBezTo>
                    <a:pt x="893" y="940"/>
                    <a:pt x="880" y="929"/>
                    <a:pt x="864" y="929"/>
                  </a:cubicBezTo>
                  <a:cubicBezTo>
                    <a:pt x="858" y="929"/>
                    <a:pt x="852" y="931"/>
                    <a:pt x="845" y="934"/>
                  </a:cubicBezTo>
                  <a:cubicBezTo>
                    <a:pt x="834" y="946"/>
                    <a:pt x="822" y="946"/>
                    <a:pt x="822" y="969"/>
                  </a:cubicBezTo>
                  <a:cubicBezTo>
                    <a:pt x="798" y="993"/>
                    <a:pt x="762" y="1017"/>
                    <a:pt x="714" y="1029"/>
                  </a:cubicBezTo>
                  <a:cubicBezTo>
                    <a:pt x="786" y="838"/>
                    <a:pt x="798" y="636"/>
                    <a:pt x="750" y="434"/>
                  </a:cubicBezTo>
                  <a:cubicBezTo>
                    <a:pt x="750" y="422"/>
                    <a:pt x="726" y="410"/>
                    <a:pt x="714" y="410"/>
                  </a:cubicBezTo>
                  <a:cubicBezTo>
                    <a:pt x="703" y="410"/>
                    <a:pt x="679" y="422"/>
                    <a:pt x="679" y="446"/>
                  </a:cubicBezTo>
                  <a:cubicBezTo>
                    <a:pt x="655" y="577"/>
                    <a:pt x="619" y="719"/>
                    <a:pt x="560" y="838"/>
                  </a:cubicBezTo>
                  <a:cubicBezTo>
                    <a:pt x="548" y="707"/>
                    <a:pt x="524" y="350"/>
                    <a:pt x="524" y="41"/>
                  </a:cubicBezTo>
                  <a:cubicBezTo>
                    <a:pt x="524" y="17"/>
                    <a:pt x="512" y="5"/>
                    <a:pt x="500" y="5"/>
                  </a:cubicBezTo>
                  <a:cubicBezTo>
                    <a:pt x="493" y="2"/>
                    <a:pt x="487" y="0"/>
                    <a:pt x="4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1"/>
            <p:cNvSpPr/>
            <p:nvPr/>
          </p:nvSpPr>
          <p:spPr>
            <a:xfrm>
              <a:off x="5515945" y="1828530"/>
              <a:ext cx="19496" cy="29733"/>
            </a:xfrm>
            <a:custGeom>
              <a:rect b="b" l="l" r="r" t="t"/>
              <a:pathLst>
                <a:path extrusionOk="0" h="1275" w="836">
                  <a:moveTo>
                    <a:pt x="205" y="405"/>
                  </a:moveTo>
                  <a:lnTo>
                    <a:pt x="205" y="405"/>
                  </a:lnTo>
                  <a:cubicBezTo>
                    <a:pt x="207" y="411"/>
                    <a:pt x="210" y="416"/>
                    <a:pt x="213" y="421"/>
                  </a:cubicBezTo>
                  <a:lnTo>
                    <a:pt x="213" y="421"/>
                  </a:lnTo>
                  <a:cubicBezTo>
                    <a:pt x="210" y="414"/>
                    <a:pt x="207" y="409"/>
                    <a:pt x="205" y="405"/>
                  </a:cubicBezTo>
                  <a:close/>
                  <a:moveTo>
                    <a:pt x="2" y="846"/>
                  </a:moveTo>
                  <a:cubicBezTo>
                    <a:pt x="1" y="846"/>
                    <a:pt x="3" y="849"/>
                    <a:pt x="7" y="853"/>
                  </a:cubicBezTo>
                  <a:lnTo>
                    <a:pt x="7" y="853"/>
                  </a:lnTo>
                  <a:cubicBezTo>
                    <a:pt x="6" y="850"/>
                    <a:pt x="4" y="848"/>
                    <a:pt x="2" y="846"/>
                  </a:cubicBezTo>
                  <a:close/>
                  <a:moveTo>
                    <a:pt x="443" y="1"/>
                  </a:moveTo>
                  <a:cubicBezTo>
                    <a:pt x="324" y="215"/>
                    <a:pt x="431" y="965"/>
                    <a:pt x="431" y="965"/>
                  </a:cubicBezTo>
                  <a:cubicBezTo>
                    <a:pt x="373" y="769"/>
                    <a:pt x="304" y="595"/>
                    <a:pt x="213" y="421"/>
                  </a:cubicBezTo>
                  <a:lnTo>
                    <a:pt x="213" y="421"/>
                  </a:lnTo>
                  <a:cubicBezTo>
                    <a:pt x="256" y="531"/>
                    <a:pt x="288" y="1036"/>
                    <a:pt x="288" y="1036"/>
                  </a:cubicBezTo>
                  <a:cubicBezTo>
                    <a:pt x="285" y="1041"/>
                    <a:pt x="280" y="1043"/>
                    <a:pt x="273" y="1043"/>
                  </a:cubicBezTo>
                  <a:cubicBezTo>
                    <a:pt x="215" y="1043"/>
                    <a:pt x="40" y="889"/>
                    <a:pt x="7" y="853"/>
                  </a:cubicBezTo>
                  <a:lnTo>
                    <a:pt x="7" y="853"/>
                  </a:lnTo>
                  <a:cubicBezTo>
                    <a:pt x="14" y="869"/>
                    <a:pt x="14" y="896"/>
                    <a:pt x="14" y="906"/>
                  </a:cubicBezTo>
                  <a:cubicBezTo>
                    <a:pt x="26" y="929"/>
                    <a:pt x="26" y="953"/>
                    <a:pt x="38" y="977"/>
                  </a:cubicBezTo>
                  <a:cubicBezTo>
                    <a:pt x="62" y="1013"/>
                    <a:pt x="97" y="1060"/>
                    <a:pt x="121" y="1096"/>
                  </a:cubicBezTo>
                  <a:cubicBezTo>
                    <a:pt x="205" y="1179"/>
                    <a:pt x="300" y="1239"/>
                    <a:pt x="407" y="1275"/>
                  </a:cubicBezTo>
                  <a:lnTo>
                    <a:pt x="478" y="1275"/>
                  </a:lnTo>
                  <a:cubicBezTo>
                    <a:pt x="574" y="1251"/>
                    <a:pt x="669" y="1191"/>
                    <a:pt x="729" y="1108"/>
                  </a:cubicBezTo>
                  <a:cubicBezTo>
                    <a:pt x="764" y="1072"/>
                    <a:pt x="836" y="989"/>
                    <a:pt x="824" y="929"/>
                  </a:cubicBezTo>
                  <a:lnTo>
                    <a:pt x="824" y="929"/>
                  </a:lnTo>
                  <a:cubicBezTo>
                    <a:pt x="824" y="929"/>
                    <a:pt x="812" y="929"/>
                    <a:pt x="812" y="941"/>
                  </a:cubicBezTo>
                  <a:cubicBezTo>
                    <a:pt x="752" y="1036"/>
                    <a:pt x="609" y="1048"/>
                    <a:pt x="609" y="1048"/>
                  </a:cubicBezTo>
                  <a:cubicBezTo>
                    <a:pt x="776" y="798"/>
                    <a:pt x="681" y="406"/>
                    <a:pt x="681" y="405"/>
                  </a:cubicBezTo>
                  <a:lnTo>
                    <a:pt x="681" y="405"/>
                  </a:lnTo>
                  <a:cubicBezTo>
                    <a:pt x="586" y="858"/>
                    <a:pt x="514" y="882"/>
                    <a:pt x="514" y="882"/>
                  </a:cubicBezTo>
                  <a:cubicBezTo>
                    <a:pt x="455" y="834"/>
                    <a:pt x="443" y="1"/>
                    <a:pt x="443"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p:nvPr/>
          </p:nvSpPr>
          <p:spPr>
            <a:xfrm>
              <a:off x="5515432" y="1827434"/>
              <a:ext cx="21128" cy="31669"/>
            </a:xfrm>
            <a:custGeom>
              <a:rect b="b" l="l" r="r" t="t"/>
              <a:pathLst>
                <a:path extrusionOk="0" h="1358" w="906">
                  <a:moveTo>
                    <a:pt x="691" y="655"/>
                  </a:moveTo>
                  <a:lnTo>
                    <a:pt x="691" y="655"/>
                  </a:lnTo>
                  <a:cubicBezTo>
                    <a:pt x="703" y="798"/>
                    <a:pt x="667" y="941"/>
                    <a:pt x="596" y="1072"/>
                  </a:cubicBezTo>
                  <a:cubicBezTo>
                    <a:pt x="584" y="1083"/>
                    <a:pt x="584" y="1095"/>
                    <a:pt x="596" y="1107"/>
                  </a:cubicBezTo>
                  <a:cubicBezTo>
                    <a:pt x="596" y="1119"/>
                    <a:pt x="620" y="1131"/>
                    <a:pt x="631" y="1131"/>
                  </a:cubicBezTo>
                  <a:cubicBezTo>
                    <a:pt x="667" y="1119"/>
                    <a:pt x="715" y="1107"/>
                    <a:pt x="751" y="1095"/>
                  </a:cubicBezTo>
                  <a:lnTo>
                    <a:pt x="751" y="1095"/>
                  </a:lnTo>
                  <a:lnTo>
                    <a:pt x="727" y="1131"/>
                  </a:lnTo>
                  <a:cubicBezTo>
                    <a:pt x="667" y="1203"/>
                    <a:pt x="584" y="1262"/>
                    <a:pt x="489" y="1286"/>
                  </a:cubicBezTo>
                  <a:lnTo>
                    <a:pt x="441" y="1286"/>
                  </a:lnTo>
                  <a:cubicBezTo>
                    <a:pt x="334" y="1250"/>
                    <a:pt x="239" y="1191"/>
                    <a:pt x="179" y="1107"/>
                  </a:cubicBezTo>
                  <a:cubicBezTo>
                    <a:pt x="143" y="1083"/>
                    <a:pt x="119" y="1048"/>
                    <a:pt x="108" y="1012"/>
                  </a:cubicBezTo>
                  <a:lnTo>
                    <a:pt x="108" y="1012"/>
                  </a:lnTo>
                  <a:cubicBezTo>
                    <a:pt x="250" y="1131"/>
                    <a:pt x="286" y="1131"/>
                    <a:pt x="298" y="1131"/>
                  </a:cubicBezTo>
                  <a:cubicBezTo>
                    <a:pt x="322" y="1131"/>
                    <a:pt x="334" y="1119"/>
                    <a:pt x="334" y="1107"/>
                  </a:cubicBezTo>
                  <a:cubicBezTo>
                    <a:pt x="346" y="1095"/>
                    <a:pt x="346" y="1095"/>
                    <a:pt x="334" y="1083"/>
                  </a:cubicBezTo>
                  <a:cubicBezTo>
                    <a:pt x="334" y="1000"/>
                    <a:pt x="322" y="857"/>
                    <a:pt x="310" y="738"/>
                  </a:cubicBezTo>
                  <a:lnTo>
                    <a:pt x="310" y="738"/>
                  </a:lnTo>
                  <a:cubicBezTo>
                    <a:pt x="346" y="822"/>
                    <a:pt x="381" y="917"/>
                    <a:pt x="405" y="1012"/>
                  </a:cubicBezTo>
                  <a:cubicBezTo>
                    <a:pt x="414" y="1029"/>
                    <a:pt x="423" y="1041"/>
                    <a:pt x="436" y="1041"/>
                  </a:cubicBezTo>
                  <a:cubicBezTo>
                    <a:pt x="441" y="1041"/>
                    <a:pt x="446" y="1039"/>
                    <a:pt x="453" y="1036"/>
                  </a:cubicBezTo>
                  <a:cubicBezTo>
                    <a:pt x="465" y="1036"/>
                    <a:pt x="477" y="1012"/>
                    <a:pt x="477" y="1000"/>
                  </a:cubicBezTo>
                  <a:cubicBezTo>
                    <a:pt x="477" y="933"/>
                    <a:pt x="456" y="824"/>
                    <a:pt x="453" y="702"/>
                  </a:cubicBezTo>
                  <a:lnTo>
                    <a:pt x="453" y="702"/>
                  </a:lnTo>
                  <a:cubicBezTo>
                    <a:pt x="455" y="789"/>
                    <a:pt x="468" y="876"/>
                    <a:pt x="500" y="953"/>
                  </a:cubicBezTo>
                  <a:cubicBezTo>
                    <a:pt x="512" y="964"/>
                    <a:pt x="524" y="964"/>
                    <a:pt x="536" y="964"/>
                  </a:cubicBezTo>
                  <a:cubicBezTo>
                    <a:pt x="560" y="953"/>
                    <a:pt x="620" y="905"/>
                    <a:pt x="691" y="655"/>
                  </a:cubicBezTo>
                  <a:close/>
                  <a:moveTo>
                    <a:pt x="489" y="0"/>
                  </a:moveTo>
                  <a:cubicBezTo>
                    <a:pt x="465" y="0"/>
                    <a:pt x="453" y="12"/>
                    <a:pt x="441" y="24"/>
                  </a:cubicBezTo>
                  <a:cubicBezTo>
                    <a:pt x="370" y="155"/>
                    <a:pt x="370" y="452"/>
                    <a:pt x="393" y="691"/>
                  </a:cubicBezTo>
                  <a:cubicBezTo>
                    <a:pt x="358" y="595"/>
                    <a:pt x="322" y="524"/>
                    <a:pt x="274" y="441"/>
                  </a:cubicBezTo>
                  <a:lnTo>
                    <a:pt x="262" y="429"/>
                  </a:lnTo>
                  <a:cubicBezTo>
                    <a:pt x="256" y="423"/>
                    <a:pt x="247" y="420"/>
                    <a:pt x="239" y="420"/>
                  </a:cubicBezTo>
                  <a:cubicBezTo>
                    <a:pt x="230" y="420"/>
                    <a:pt x="221" y="423"/>
                    <a:pt x="215" y="429"/>
                  </a:cubicBezTo>
                  <a:cubicBezTo>
                    <a:pt x="203" y="441"/>
                    <a:pt x="191" y="452"/>
                    <a:pt x="203" y="476"/>
                  </a:cubicBezTo>
                  <a:cubicBezTo>
                    <a:pt x="203" y="476"/>
                    <a:pt x="215" y="488"/>
                    <a:pt x="215" y="488"/>
                  </a:cubicBezTo>
                  <a:cubicBezTo>
                    <a:pt x="250" y="679"/>
                    <a:pt x="274" y="857"/>
                    <a:pt x="274" y="1048"/>
                  </a:cubicBezTo>
                  <a:cubicBezTo>
                    <a:pt x="203" y="1000"/>
                    <a:pt x="131" y="941"/>
                    <a:pt x="60" y="869"/>
                  </a:cubicBezTo>
                  <a:cubicBezTo>
                    <a:pt x="50" y="864"/>
                    <a:pt x="40" y="861"/>
                    <a:pt x="31" y="861"/>
                  </a:cubicBezTo>
                  <a:cubicBezTo>
                    <a:pt x="18" y="861"/>
                    <a:pt x="7" y="867"/>
                    <a:pt x="0" y="881"/>
                  </a:cubicBezTo>
                  <a:cubicBezTo>
                    <a:pt x="0" y="893"/>
                    <a:pt x="0" y="905"/>
                    <a:pt x="0" y="917"/>
                  </a:cubicBezTo>
                  <a:lnTo>
                    <a:pt x="0" y="941"/>
                  </a:lnTo>
                  <a:lnTo>
                    <a:pt x="0" y="976"/>
                  </a:lnTo>
                  <a:cubicBezTo>
                    <a:pt x="12" y="1000"/>
                    <a:pt x="24" y="1024"/>
                    <a:pt x="36" y="1048"/>
                  </a:cubicBezTo>
                  <a:cubicBezTo>
                    <a:pt x="60" y="1083"/>
                    <a:pt x="84" y="1131"/>
                    <a:pt x="119" y="1167"/>
                  </a:cubicBezTo>
                  <a:cubicBezTo>
                    <a:pt x="203" y="1262"/>
                    <a:pt x="310" y="1334"/>
                    <a:pt x="429" y="1357"/>
                  </a:cubicBezTo>
                  <a:lnTo>
                    <a:pt x="512" y="1357"/>
                  </a:lnTo>
                  <a:cubicBezTo>
                    <a:pt x="620" y="1334"/>
                    <a:pt x="727" y="1274"/>
                    <a:pt x="798" y="1179"/>
                  </a:cubicBezTo>
                  <a:cubicBezTo>
                    <a:pt x="846" y="1119"/>
                    <a:pt x="905" y="1036"/>
                    <a:pt x="893" y="964"/>
                  </a:cubicBezTo>
                  <a:cubicBezTo>
                    <a:pt x="893" y="953"/>
                    <a:pt x="881" y="941"/>
                    <a:pt x="870" y="941"/>
                  </a:cubicBezTo>
                  <a:cubicBezTo>
                    <a:pt x="864" y="935"/>
                    <a:pt x="858" y="932"/>
                    <a:pt x="852" y="932"/>
                  </a:cubicBezTo>
                  <a:cubicBezTo>
                    <a:pt x="846" y="932"/>
                    <a:pt x="840" y="935"/>
                    <a:pt x="834" y="941"/>
                  </a:cubicBezTo>
                  <a:cubicBezTo>
                    <a:pt x="822" y="941"/>
                    <a:pt x="822" y="953"/>
                    <a:pt x="810" y="964"/>
                  </a:cubicBezTo>
                  <a:cubicBezTo>
                    <a:pt x="786" y="1000"/>
                    <a:pt x="751" y="1024"/>
                    <a:pt x="715" y="1036"/>
                  </a:cubicBezTo>
                  <a:cubicBezTo>
                    <a:pt x="786" y="845"/>
                    <a:pt x="798" y="643"/>
                    <a:pt x="739" y="441"/>
                  </a:cubicBezTo>
                  <a:cubicBezTo>
                    <a:pt x="739" y="429"/>
                    <a:pt x="727" y="417"/>
                    <a:pt x="703" y="417"/>
                  </a:cubicBezTo>
                  <a:cubicBezTo>
                    <a:pt x="691" y="417"/>
                    <a:pt x="679" y="429"/>
                    <a:pt x="667" y="441"/>
                  </a:cubicBezTo>
                  <a:cubicBezTo>
                    <a:pt x="643" y="583"/>
                    <a:pt x="608" y="714"/>
                    <a:pt x="560" y="845"/>
                  </a:cubicBezTo>
                  <a:cubicBezTo>
                    <a:pt x="536" y="702"/>
                    <a:pt x="512" y="357"/>
                    <a:pt x="512" y="36"/>
                  </a:cubicBezTo>
                  <a:cubicBezTo>
                    <a:pt x="512" y="24"/>
                    <a:pt x="500" y="12"/>
                    <a:pt x="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1"/>
            <p:cNvSpPr/>
            <p:nvPr/>
          </p:nvSpPr>
          <p:spPr>
            <a:xfrm>
              <a:off x="5484323" y="1832145"/>
              <a:ext cx="16977" cy="26118"/>
            </a:xfrm>
            <a:custGeom>
              <a:rect b="b" l="l" r="r" t="t"/>
              <a:pathLst>
                <a:path extrusionOk="0" h="1120" w="728">
                  <a:moveTo>
                    <a:pt x="0" y="750"/>
                  </a:moveTo>
                  <a:cubicBezTo>
                    <a:pt x="0" y="750"/>
                    <a:pt x="1" y="750"/>
                    <a:pt x="1" y="751"/>
                  </a:cubicBezTo>
                  <a:cubicBezTo>
                    <a:pt x="1" y="751"/>
                    <a:pt x="1" y="751"/>
                    <a:pt x="1" y="751"/>
                  </a:cubicBezTo>
                  <a:lnTo>
                    <a:pt x="1" y="751"/>
                  </a:lnTo>
                  <a:cubicBezTo>
                    <a:pt x="1" y="750"/>
                    <a:pt x="1" y="750"/>
                    <a:pt x="0" y="750"/>
                  </a:cubicBezTo>
                  <a:close/>
                  <a:moveTo>
                    <a:pt x="1" y="751"/>
                  </a:moveTo>
                  <a:cubicBezTo>
                    <a:pt x="2" y="751"/>
                    <a:pt x="4" y="753"/>
                    <a:pt x="8" y="756"/>
                  </a:cubicBezTo>
                  <a:lnTo>
                    <a:pt x="8" y="756"/>
                  </a:lnTo>
                  <a:cubicBezTo>
                    <a:pt x="6" y="753"/>
                    <a:pt x="4" y="751"/>
                    <a:pt x="1" y="751"/>
                  </a:cubicBezTo>
                  <a:close/>
                  <a:moveTo>
                    <a:pt x="394" y="0"/>
                  </a:moveTo>
                  <a:cubicBezTo>
                    <a:pt x="287" y="191"/>
                    <a:pt x="370" y="846"/>
                    <a:pt x="370" y="846"/>
                  </a:cubicBezTo>
                  <a:cubicBezTo>
                    <a:pt x="334" y="679"/>
                    <a:pt x="263" y="512"/>
                    <a:pt x="180" y="358"/>
                  </a:cubicBezTo>
                  <a:lnTo>
                    <a:pt x="180" y="358"/>
                  </a:lnTo>
                  <a:cubicBezTo>
                    <a:pt x="227" y="548"/>
                    <a:pt x="251" y="727"/>
                    <a:pt x="251" y="917"/>
                  </a:cubicBezTo>
                  <a:cubicBezTo>
                    <a:pt x="249" y="920"/>
                    <a:pt x="246" y="921"/>
                    <a:pt x="242" y="921"/>
                  </a:cubicBezTo>
                  <a:cubicBezTo>
                    <a:pt x="199" y="921"/>
                    <a:pt x="43" y="787"/>
                    <a:pt x="8" y="756"/>
                  </a:cubicBezTo>
                  <a:lnTo>
                    <a:pt x="8" y="756"/>
                  </a:lnTo>
                  <a:cubicBezTo>
                    <a:pt x="13" y="767"/>
                    <a:pt x="13" y="789"/>
                    <a:pt x="13" y="798"/>
                  </a:cubicBezTo>
                  <a:cubicBezTo>
                    <a:pt x="25" y="822"/>
                    <a:pt x="25" y="834"/>
                    <a:pt x="37" y="858"/>
                  </a:cubicBezTo>
                  <a:cubicBezTo>
                    <a:pt x="60" y="893"/>
                    <a:pt x="84" y="929"/>
                    <a:pt x="108" y="965"/>
                  </a:cubicBezTo>
                  <a:cubicBezTo>
                    <a:pt x="180" y="1036"/>
                    <a:pt x="263" y="1084"/>
                    <a:pt x="358" y="1120"/>
                  </a:cubicBezTo>
                  <a:lnTo>
                    <a:pt x="418" y="1120"/>
                  </a:lnTo>
                  <a:cubicBezTo>
                    <a:pt x="501" y="1096"/>
                    <a:pt x="584" y="1048"/>
                    <a:pt x="644" y="977"/>
                  </a:cubicBezTo>
                  <a:cubicBezTo>
                    <a:pt x="668" y="941"/>
                    <a:pt x="727" y="870"/>
                    <a:pt x="715" y="810"/>
                  </a:cubicBezTo>
                  <a:lnTo>
                    <a:pt x="715" y="810"/>
                  </a:lnTo>
                  <a:cubicBezTo>
                    <a:pt x="715" y="822"/>
                    <a:pt x="715" y="822"/>
                    <a:pt x="715" y="822"/>
                  </a:cubicBezTo>
                  <a:cubicBezTo>
                    <a:pt x="668" y="905"/>
                    <a:pt x="537" y="917"/>
                    <a:pt x="537" y="917"/>
                  </a:cubicBezTo>
                  <a:cubicBezTo>
                    <a:pt x="680" y="703"/>
                    <a:pt x="596" y="358"/>
                    <a:pt x="596" y="358"/>
                  </a:cubicBezTo>
                  <a:lnTo>
                    <a:pt x="596" y="358"/>
                  </a:lnTo>
                  <a:cubicBezTo>
                    <a:pt x="513" y="751"/>
                    <a:pt x="441" y="774"/>
                    <a:pt x="441" y="774"/>
                  </a:cubicBezTo>
                  <a:cubicBezTo>
                    <a:pt x="406" y="739"/>
                    <a:pt x="394" y="0"/>
                    <a:pt x="394"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1"/>
            <p:cNvSpPr/>
            <p:nvPr/>
          </p:nvSpPr>
          <p:spPr>
            <a:xfrm>
              <a:off x="5483507" y="1831468"/>
              <a:ext cx="18609" cy="27634"/>
            </a:xfrm>
            <a:custGeom>
              <a:rect b="b" l="l" r="r" t="t"/>
              <a:pathLst>
                <a:path extrusionOk="0" h="1185" w="798">
                  <a:moveTo>
                    <a:pt x="607" y="601"/>
                  </a:moveTo>
                  <a:cubicBezTo>
                    <a:pt x="619" y="720"/>
                    <a:pt x="596" y="827"/>
                    <a:pt x="536" y="922"/>
                  </a:cubicBezTo>
                  <a:cubicBezTo>
                    <a:pt x="524" y="934"/>
                    <a:pt x="524" y="958"/>
                    <a:pt x="536" y="958"/>
                  </a:cubicBezTo>
                  <a:cubicBezTo>
                    <a:pt x="536" y="982"/>
                    <a:pt x="548" y="982"/>
                    <a:pt x="560" y="982"/>
                  </a:cubicBezTo>
                  <a:cubicBezTo>
                    <a:pt x="596" y="982"/>
                    <a:pt x="631" y="970"/>
                    <a:pt x="655" y="958"/>
                  </a:cubicBezTo>
                  <a:lnTo>
                    <a:pt x="655" y="958"/>
                  </a:lnTo>
                  <a:lnTo>
                    <a:pt x="643" y="982"/>
                  </a:lnTo>
                  <a:cubicBezTo>
                    <a:pt x="596" y="1041"/>
                    <a:pt x="524" y="1089"/>
                    <a:pt x="441" y="1113"/>
                  </a:cubicBezTo>
                  <a:lnTo>
                    <a:pt x="393" y="1113"/>
                  </a:lnTo>
                  <a:cubicBezTo>
                    <a:pt x="286" y="1065"/>
                    <a:pt x="191" y="994"/>
                    <a:pt x="119" y="899"/>
                  </a:cubicBezTo>
                  <a:lnTo>
                    <a:pt x="119" y="899"/>
                  </a:lnTo>
                  <a:cubicBezTo>
                    <a:pt x="173" y="941"/>
                    <a:pt x="235" y="984"/>
                    <a:pt x="273" y="984"/>
                  </a:cubicBezTo>
                  <a:cubicBezTo>
                    <a:pt x="278" y="984"/>
                    <a:pt x="282" y="983"/>
                    <a:pt x="286" y="982"/>
                  </a:cubicBezTo>
                  <a:cubicBezTo>
                    <a:pt x="298" y="982"/>
                    <a:pt x="310" y="982"/>
                    <a:pt x="322" y="958"/>
                  </a:cubicBezTo>
                  <a:cubicBezTo>
                    <a:pt x="322" y="958"/>
                    <a:pt x="322" y="946"/>
                    <a:pt x="322" y="946"/>
                  </a:cubicBezTo>
                  <a:cubicBezTo>
                    <a:pt x="322" y="875"/>
                    <a:pt x="310" y="768"/>
                    <a:pt x="298" y="672"/>
                  </a:cubicBezTo>
                  <a:lnTo>
                    <a:pt x="298" y="672"/>
                  </a:lnTo>
                  <a:cubicBezTo>
                    <a:pt x="322" y="744"/>
                    <a:pt x="345" y="815"/>
                    <a:pt x="369" y="887"/>
                  </a:cubicBezTo>
                  <a:cubicBezTo>
                    <a:pt x="381" y="899"/>
                    <a:pt x="393" y="910"/>
                    <a:pt x="417" y="910"/>
                  </a:cubicBezTo>
                  <a:cubicBezTo>
                    <a:pt x="429" y="899"/>
                    <a:pt x="441" y="887"/>
                    <a:pt x="441" y="863"/>
                  </a:cubicBezTo>
                  <a:cubicBezTo>
                    <a:pt x="441" y="851"/>
                    <a:pt x="429" y="815"/>
                    <a:pt x="429" y="791"/>
                  </a:cubicBezTo>
                  <a:lnTo>
                    <a:pt x="429" y="791"/>
                  </a:lnTo>
                  <a:cubicBezTo>
                    <a:pt x="441" y="803"/>
                    <a:pt x="441" y="815"/>
                    <a:pt x="453" y="827"/>
                  </a:cubicBezTo>
                  <a:cubicBezTo>
                    <a:pt x="465" y="839"/>
                    <a:pt x="476" y="839"/>
                    <a:pt x="488" y="839"/>
                  </a:cubicBezTo>
                  <a:cubicBezTo>
                    <a:pt x="512" y="827"/>
                    <a:pt x="560" y="780"/>
                    <a:pt x="607" y="601"/>
                  </a:cubicBezTo>
                  <a:close/>
                  <a:moveTo>
                    <a:pt x="423" y="1"/>
                  </a:moveTo>
                  <a:cubicBezTo>
                    <a:pt x="410" y="1"/>
                    <a:pt x="402" y="9"/>
                    <a:pt x="393" y="18"/>
                  </a:cubicBezTo>
                  <a:cubicBezTo>
                    <a:pt x="334" y="196"/>
                    <a:pt x="322" y="387"/>
                    <a:pt x="334" y="565"/>
                  </a:cubicBezTo>
                  <a:cubicBezTo>
                    <a:pt x="310" y="506"/>
                    <a:pt x="286" y="434"/>
                    <a:pt x="250" y="375"/>
                  </a:cubicBezTo>
                  <a:lnTo>
                    <a:pt x="250" y="363"/>
                  </a:lnTo>
                  <a:cubicBezTo>
                    <a:pt x="244" y="357"/>
                    <a:pt x="235" y="354"/>
                    <a:pt x="225" y="354"/>
                  </a:cubicBezTo>
                  <a:cubicBezTo>
                    <a:pt x="215" y="354"/>
                    <a:pt x="203" y="357"/>
                    <a:pt x="191" y="363"/>
                  </a:cubicBezTo>
                  <a:cubicBezTo>
                    <a:pt x="179" y="375"/>
                    <a:pt x="179" y="399"/>
                    <a:pt x="191" y="410"/>
                  </a:cubicBezTo>
                  <a:lnTo>
                    <a:pt x="191" y="422"/>
                  </a:lnTo>
                  <a:cubicBezTo>
                    <a:pt x="215" y="589"/>
                    <a:pt x="238" y="744"/>
                    <a:pt x="238" y="899"/>
                  </a:cubicBezTo>
                  <a:cubicBezTo>
                    <a:pt x="179" y="863"/>
                    <a:pt x="119" y="803"/>
                    <a:pt x="60" y="756"/>
                  </a:cubicBezTo>
                  <a:cubicBezTo>
                    <a:pt x="54" y="750"/>
                    <a:pt x="45" y="747"/>
                    <a:pt x="36" y="747"/>
                  </a:cubicBezTo>
                  <a:cubicBezTo>
                    <a:pt x="27" y="747"/>
                    <a:pt x="18" y="750"/>
                    <a:pt x="12" y="756"/>
                  </a:cubicBezTo>
                  <a:cubicBezTo>
                    <a:pt x="0" y="768"/>
                    <a:pt x="0" y="791"/>
                    <a:pt x="12" y="803"/>
                  </a:cubicBezTo>
                  <a:lnTo>
                    <a:pt x="12" y="815"/>
                  </a:lnTo>
                  <a:lnTo>
                    <a:pt x="12" y="851"/>
                  </a:lnTo>
                  <a:cubicBezTo>
                    <a:pt x="12" y="863"/>
                    <a:pt x="24" y="887"/>
                    <a:pt x="36" y="910"/>
                  </a:cubicBezTo>
                  <a:cubicBezTo>
                    <a:pt x="60" y="946"/>
                    <a:pt x="84" y="982"/>
                    <a:pt x="107" y="1018"/>
                  </a:cubicBezTo>
                  <a:cubicBezTo>
                    <a:pt x="179" y="1101"/>
                    <a:pt x="274" y="1161"/>
                    <a:pt x="381" y="1184"/>
                  </a:cubicBezTo>
                  <a:lnTo>
                    <a:pt x="453" y="1184"/>
                  </a:lnTo>
                  <a:cubicBezTo>
                    <a:pt x="548" y="1161"/>
                    <a:pt x="643" y="1113"/>
                    <a:pt x="703" y="1030"/>
                  </a:cubicBezTo>
                  <a:cubicBezTo>
                    <a:pt x="774" y="958"/>
                    <a:pt x="798" y="887"/>
                    <a:pt x="786" y="839"/>
                  </a:cubicBezTo>
                  <a:cubicBezTo>
                    <a:pt x="786" y="827"/>
                    <a:pt x="786" y="815"/>
                    <a:pt x="774" y="815"/>
                  </a:cubicBezTo>
                  <a:lnTo>
                    <a:pt x="738" y="815"/>
                  </a:lnTo>
                  <a:cubicBezTo>
                    <a:pt x="726" y="827"/>
                    <a:pt x="715" y="827"/>
                    <a:pt x="715" y="839"/>
                  </a:cubicBezTo>
                  <a:cubicBezTo>
                    <a:pt x="691" y="875"/>
                    <a:pt x="667" y="887"/>
                    <a:pt x="631" y="899"/>
                  </a:cubicBezTo>
                  <a:cubicBezTo>
                    <a:pt x="691" y="732"/>
                    <a:pt x="703" y="553"/>
                    <a:pt x="667" y="387"/>
                  </a:cubicBezTo>
                  <a:cubicBezTo>
                    <a:pt x="655" y="363"/>
                    <a:pt x="643" y="351"/>
                    <a:pt x="631" y="351"/>
                  </a:cubicBezTo>
                  <a:cubicBezTo>
                    <a:pt x="607" y="351"/>
                    <a:pt x="596" y="363"/>
                    <a:pt x="596" y="387"/>
                  </a:cubicBezTo>
                  <a:cubicBezTo>
                    <a:pt x="572" y="506"/>
                    <a:pt x="536" y="613"/>
                    <a:pt x="500" y="720"/>
                  </a:cubicBezTo>
                  <a:cubicBezTo>
                    <a:pt x="476" y="589"/>
                    <a:pt x="465" y="303"/>
                    <a:pt x="465" y="41"/>
                  </a:cubicBezTo>
                  <a:cubicBezTo>
                    <a:pt x="465" y="18"/>
                    <a:pt x="453" y="6"/>
                    <a:pt x="441" y="6"/>
                  </a:cubicBezTo>
                  <a:cubicBezTo>
                    <a:pt x="434" y="2"/>
                    <a:pt x="428" y="1"/>
                    <a:pt x="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1"/>
            <p:cNvSpPr/>
            <p:nvPr/>
          </p:nvSpPr>
          <p:spPr>
            <a:xfrm>
              <a:off x="5586510" y="1854088"/>
              <a:ext cx="124692" cy="18609"/>
            </a:xfrm>
            <a:custGeom>
              <a:rect b="b" l="l" r="r" t="t"/>
              <a:pathLst>
                <a:path extrusionOk="0" h="798" w="5347">
                  <a:moveTo>
                    <a:pt x="0" y="0"/>
                  </a:moveTo>
                  <a:lnTo>
                    <a:pt x="143" y="798"/>
                  </a:lnTo>
                  <a:lnTo>
                    <a:pt x="5203" y="798"/>
                  </a:lnTo>
                  <a:lnTo>
                    <a:pt x="5346"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1"/>
            <p:cNvSpPr/>
            <p:nvPr/>
          </p:nvSpPr>
          <p:spPr>
            <a:xfrm>
              <a:off x="5585391" y="1853249"/>
              <a:ext cx="126651" cy="20288"/>
            </a:xfrm>
            <a:custGeom>
              <a:rect b="b" l="l" r="r" t="t"/>
              <a:pathLst>
                <a:path extrusionOk="0" h="870" w="5431">
                  <a:moveTo>
                    <a:pt x="5359" y="72"/>
                  </a:moveTo>
                  <a:lnTo>
                    <a:pt x="5228" y="798"/>
                  </a:lnTo>
                  <a:lnTo>
                    <a:pt x="227" y="798"/>
                  </a:lnTo>
                  <a:lnTo>
                    <a:pt x="84" y="72"/>
                  </a:lnTo>
                  <a:close/>
                  <a:moveTo>
                    <a:pt x="37" y="0"/>
                  </a:moveTo>
                  <a:cubicBezTo>
                    <a:pt x="25" y="0"/>
                    <a:pt x="13" y="0"/>
                    <a:pt x="13" y="12"/>
                  </a:cubicBezTo>
                  <a:cubicBezTo>
                    <a:pt x="1" y="24"/>
                    <a:pt x="1" y="36"/>
                    <a:pt x="13" y="48"/>
                  </a:cubicBezTo>
                  <a:lnTo>
                    <a:pt x="156" y="834"/>
                  </a:lnTo>
                  <a:cubicBezTo>
                    <a:pt x="156" y="858"/>
                    <a:pt x="167" y="869"/>
                    <a:pt x="191" y="869"/>
                  </a:cubicBezTo>
                  <a:lnTo>
                    <a:pt x="5251" y="869"/>
                  </a:lnTo>
                  <a:cubicBezTo>
                    <a:pt x="5263" y="869"/>
                    <a:pt x="5275" y="858"/>
                    <a:pt x="5287" y="834"/>
                  </a:cubicBezTo>
                  <a:lnTo>
                    <a:pt x="5430" y="48"/>
                  </a:lnTo>
                  <a:cubicBezTo>
                    <a:pt x="5430" y="36"/>
                    <a:pt x="5430" y="24"/>
                    <a:pt x="5418" y="12"/>
                  </a:cubicBezTo>
                  <a:cubicBezTo>
                    <a:pt x="5418" y="0"/>
                    <a:pt x="5406" y="0"/>
                    <a:pt x="53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1"/>
            <p:cNvSpPr/>
            <p:nvPr/>
          </p:nvSpPr>
          <p:spPr>
            <a:xfrm>
              <a:off x="5586510" y="1841869"/>
              <a:ext cx="124692" cy="12243"/>
            </a:xfrm>
            <a:custGeom>
              <a:rect b="b" l="l" r="r" t="t"/>
              <a:pathLst>
                <a:path extrusionOk="0" h="525" w="5347">
                  <a:moveTo>
                    <a:pt x="0" y="0"/>
                  </a:moveTo>
                  <a:lnTo>
                    <a:pt x="0" y="524"/>
                  </a:lnTo>
                  <a:lnTo>
                    <a:pt x="5346" y="524"/>
                  </a:lnTo>
                  <a:lnTo>
                    <a:pt x="534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1"/>
            <p:cNvSpPr/>
            <p:nvPr/>
          </p:nvSpPr>
          <p:spPr>
            <a:xfrm>
              <a:off x="5585391" y="1841029"/>
              <a:ext cx="126907" cy="14179"/>
            </a:xfrm>
            <a:custGeom>
              <a:rect b="b" l="l" r="r" t="t"/>
              <a:pathLst>
                <a:path extrusionOk="0" h="608" w="5442">
                  <a:moveTo>
                    <a:pt x="5359" y="72"/>
                  </a:moveTo>
                  <a:lnTo>
                    <a:pt x="5359" y="524"/>
                  </a:lnTo>
                  <a:lnTo>
                    <a:pt x="84" y="524"/>
                  </a:lnTo>
                  <a:lnTo>
                    <a:pt x="84" y="72"/>
                  </a:lnTo>
                  <a:close/>
                  <a:moveTo>
                    <a:pt x="48" y="0"/>
                  </a:moveTo>
                  <a:cubicBezTo>
                    <a:pt x="25" y="0"/>
                    <a:pt x="1" y="12"/>
                    <a:pt x="1" y="36"/>
                  </a:cubicBezTo>
                  <a:lnTo>
                    <a:pt x="1" y="560"/>
                  </a:lnTo>
                  <a:cubicBezTo>
                    <a:pt x="1" y="584"/>
                    <a:pt x="25" y="608"/>
                    <a:pt x="48" y="608"/>
                  </a:cubicBezTo>
                  <a:lnTo>
                    <a:pt x="5406" y="608"/>
                  </a:lnTo>
                  <a:cubicBezTo>
                    <a:pt x="5418" y="608"/>
                    <a:pt x="5442" y="584"/>
                    <a:pt x="5442" y="560"/>
                  </a:cubicBezTo>
                  <a:lnTo>
                    <a:pt x="5442" y="36"/>
                  </a:lnTo>
                  <a:cubicBezTo>
                    <a:pt x="5442" y="12"/>
                    <a:pt x="5418" y="0"/>
                    <a:pt x="54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1"/>
            <p:cNvSpPr/>
            <p:nvPr/>
          </p:nvSpPr>
          <p:spPr>
            <a:xfrm>
              <a:off x="5588726" y="1813256"/>
              <a:ext cx="23623" cy="36123"/>
            </a:xfrm>
            <a:custGeom>
              <a:rect b="b" l="l" r="r" t="t"/>
              <a:pathLst>
                <a:path extrusionOk="0" h="1549" w="1013">
                  <a:moveTo>
                    <a:pt x="251" y="501"/>
                  </a:moveTo>
                  <a:lnTo>
                    <a:pt x="251" y="501"/>
                  </a:lnTo>
                  <a:cubicBezTo>
                    <a:pt x="255" y="510"/>
                    <a:pt x="259" y="518"/>
                    <a:pt x="264" y="527"/>
                  </a:cubicBezTo>
                  <a:lnTo>
                    <a:pt x="264" y="527"/>
                  </a:lnTo>
                  <a:cubicBezTo>
                    <a:pt x="260" y="515"/>
                    <a:pt x="255" y="506"/>
                    <a:pt x="251" y="501"/>
                  </a:cubicBezTo>
                  <a:close/>
                  <a:moveTo>
                    <a:pt x="0" y="1036"/>
                  </a:moveTo>
                  <a:lnTo>
                    <a:pt x="0" y="1036"/>
                  </a:lnTo>
                  <a:cubicBezTo>
                    <a:pt x="0" y="1036"/>
                    <a:pt x="0" y="1036"/>
                    <a:pt x="1" y="1037"/>
                  </a:cubicBezTo>
                  <a:cubicBezTo>
                    <a:pt x="1" y="1037"/>
                    <a:pt x="1" y="1037"/>
                    <a:pt x="1" y="1037"/>
                  </a:cubicBezTo>
                  <a:lnTo>
                    <a:pt x="1" y="1037"/>
                  </a:lnTo>
                  <a:cubicBezTo>
                    <a:pt x="0" y="1036"/>
                    <a:pt x="0" y="1036"/>
                    <a:pt x="0" y="1036"/>
                  </a:cubicBezTo>
                  <a:close/>
                  <a:moveTo>
                    <a:pt x="1" y="1037"/>
                  </a:moveTo>
                  <a:lnTo>
                    <a:pt x="1" y="1037"/>
                  </a:lnTo>
                  <a:cubicBezTo>
                    <a:pt x="2" y="1038"/>
                    <a:pt x="6" y="1042"/>
                    <a:pt x="12" y="1047"/>
                  </a:cubicBezTo>
                  <a:lnTo>
                    <a:pt x="12" y="1047"/>
                  </a:lnTo>
                  <a:cubicBezTo>
                    <a:pt x="9" y="1043"/>
                    <a:pt x="5" y="1039"/>
                    <a:pt x="1" y="1037"/>
                  </a:cubicBezTo>
                  <a:close/>
                  <a:moveTo>
                    <a:pt x="536" y="1"/>
                  </a:moveTo>
                  <a:cubicBezTo>
                    <a:pt x="394" y="263"/>
                    <a:pt x="513" y="1168"/>
                    <a:pt x="513" y="1168"/>
                  </a:cubicBezTo>
                  <a:cubicBezTo>
                    <a:pt x="456" y="939"/>
                    <a:pt x="366" y="733"/>
                    <a:pt x="264" y="527"/>
                  </a:cubicBezTo>
                  <a:lnTo>
                    <a:pt x="264" y="527"/>
                  </a:lnTo>
                  <a:cubicBezTo>
                    <a:pt x="315" y="673"/>
                    <a:pt x="346" y="1263"/>
                    <a:pt x="346" y="1263"/>
                  </a:cubicBezTo>
                  <a:cubicBezTo>
                    <a:pt x="342" y="1268"/>
                    <a:pt x="335" y="1271"/>
                    <a:pt x="327" y="1271"/>
                  </a:cubicBezTo>
                  <a:cubicBezTo>
                    <a:pt x="257" y="1271"/>
                    <a:pt x="62" y="1093"/>
                    <a:pt x="12" y="1047"/>
                  </a:cubicBezTo>
                  <a:lnTo>
                    <a:pt x="12" y="1047"/>
                  </a:lnTo>
                  <a:cubicBezTo>
                    <a:pt x="24" y="1066"/>
                    <a:pt x="24" y="1098"/>
                    <a:pt x="24" y="1108"/>
                  </a:cubicBezTo>
                  <a:cubicBezTo>
                    <a:pt x="24" y="1132"/>
                    <a:pt x="36" y="1168"/>
                    <a:pt x="48" y="1191"/>
                  </a:cubicBezTo>
                  <a:cubicBezTo>
                    <a:pt x="84" y="1239"/>
                    <a:pt x="108" y="1287"/>
                    <a:pt x="155" y="1322"/>
                  </a:cubicBezTo>
                  <a:cubicBezTo>
                    <a:pt x="239" y="1430"/>
                    <a:pt x="358" y="1501"/>
                    <a:pt x="501" y="1549"/>
                  </a:cubicBezTo>
                  <a:lnTo>
                    <a:pt x="572" y="1549"/>
                  </a:lnTo>
                  <a:cubicBezTo>
                    <a:pt x="691" y="1525"/>
                    <a:pt x="810" y="1453"/>
                    <a:pt x="882" y="1346"/>
                  </a:cubicBezTo>
                  <a:cubicBezTo>
                    <a:pt x="929" y="1299"/>
                    <a:pt x="1013" y="1203"/>
                    <a:pt x="989" y="1132"/>
                  </a:cubicBezTo>
                  <a:lnTo>
                    <a:pt x="989" y="1132"/>
                  </a:lnTo>
                  <a:cubicBezTo>
                    <a:pt x="989" y="1132"/>
                    <a:pt x="989" y="1144"/>
                    <a:pt x="977" y="1144"/>
                  </a:cubicBezTo>
                  <a:cubicBezTo>
                    <a:pt x="917" y="1263"/>
                    <a:pt x="727" y="1275"/>
                    <a:pt x="727" y="1275"/>
                  </a:cubicBezTo>
                  <a:cubicBezTo>
                    <a:pt x="941" y="965"/>
                    <a:pt x="810" y="501"/>
                    <a:pt x="810" y="501"/>
                  </a:cubicBezTo>
                  <a:lnTo>
                    <a:pt x="810" y="501"/>
                  </a:lnTo>
                  <a:cubicBezTo>
                    <a:pt x="703" y="1037"/>
                    <a:pt x="620" y="1072"/>
                    <a:pt x="620" y="1072"/>
                  </a:cubicBezTo>
                  <a:cubicBezTo>
                    <a:pt x="548" y="1013"/>
                    <a:pt x="536" y="1"/>
                    <a:pt x="536"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1"/>
            <p:cNvSpPr/>
            <p:nvPr/>
          </p:nvSpPr>
          <p:spPr>
            <a:xfrm>
              <a:off x="5588166" y="1812439"/>
              <a:ext cx="25302" cy="37778"/>
            </a:xfrm>
            <a:custGeom>
              <a:rect b="b" l="l" r="r" t="t"/>
              <a:pathLst>
                <a:path extrusionOk="0" h="1620" w="1085">
                  <a:moveTo>
                    <a:pt x="537" y="357"/>
                  </a:moveTo>
                  <a:lnTo>
                    <a:pt x="537" y="357"/>
                  </a:lnTo>
                  <a:cubicBezTo>
                    <a:pt x="549" y="714"/>
                    <a:pt x="572" y="1095"/>
                    <a:pt x="608" y="1143"/>
                  </a:cubicBezTo>
                  <a:cubicBezTo>
                    <a:pt x="616" y="1143"/>
                    <a:pt x="629" y="1148"/>
                    <a:pt x="641" y="1148"/>
                  </a:cubicBezTo>
                  <a:cubicBezTo>
                    <a:pt x="646" y="1148"/>
                    <a:pt x="652" y="1147"/>
                    <a:pt x="656" y="1143"/>
                  </a:cubicBezTo>
                  <a:cubicBezTo>
                    <a:pt x="680" y="1143"/>
                    <a:pt x="751" y="1084"/>
                    <a:pt x="834" y="738"/>
                  </a:cubicBezTo>
                  <a:lnTo>
                    <a:pt x="834" y="738"/>
                  </a:lnTo>
                  <a:cubicBezTo>
                    <a:pt x="858" y="929"/>
                    <a:pt x="822" y="1119"/>
                    <a:pt x="727" y="1286"/>
                  </a:cubicBezTo>
                  <a:cubicBezTo>
                    <a:pt x="715" y="1298"/>
                    <a:pt x="715" y="1310"/>
                    <a:pt x="727" y="1322"/>
                  </a:cubicBezTo>
                  <a:cubicBezTo>
                    <a:pt x="739" y="1345"/>
                    <a:pt x="751" y="1345"/>
                    <a:pt x="763" y="1345"/>
                  </a:cubicBezTo>
                  <a:cubicBezTo>
                    <a:pt x="822" y="1345"/>
                    <a:pt x="882" y="1322"/>
                    <a:pt x="941" y="1298"/>
                  </a:cubicBezTo>
                  <a:lnTo>
                    <a:pt x="941" y="1298"/>
                  </a:lnTo>
                  <a:cubicBezTo>
                    <a:pt x="918" y="1322"/>
                    <a:pt x="906" y="1345"/>
                    <a:pt x="882" y="1357"/>
                  </a:cubicBezTo>
                  <a:cubicBezTo>
                    <a:pt x="810" y="1453"/>
                    <a:pt x="715" y="1524"/>
                    <a:pt x="596" y="1548"/>
                  </a:cubicBezTo>
                  <a:lnTo>
                    <a:pt x="525" y="1548"/>
                  </a:lnTo>
                  <a:cubicBezTo>
                    <a:pt x="406" y="1512"/>
                    <a:pt x="287" y="1441"/>
                    <a:pt x="203" y="1334"/>
                  </a:cubicBezTo>
                  <a:cubicBezTo>
                    <a:pt x="168" y="1298"/>
                    <a:pt x="144" y="1262"/>
                    <a:pt x="108" y="1215"/>
                  </a:cubicBezTo>
                  <a:lnTo>
                    <a:pt x="96" y="1191"/>
                  </a:lnTo>
                  <a:lnTo>
                    <a:pt x="96" y="1191"/>
                  </a:lnTo>
                  <a:cubicBezTo>
                    <a:pt x="203" y="1274"/>
                    <a:pt x="310" y="1357"/>
                    <a:pt x="370" y="1357"/>
                  </a:cubicBezTo>
                  <a:cubicBezTo>
                    <a:pt x="382" y="1357"/>
                    <a:pt x="394" y="1345"/>
                    <a:pt x="406" y="1334"/>
                  </a:cubicBezTo>
                  <a:cubicBezTo>
                    <a:pt x="406" y="1322"/>
                    <a:pt x="406" y="1322"/>
                    <a:pt x="406" y="1310"/>
                  </a:cubicBezTo>
                  <a:cubicBezTo>
                    <a:pt x="406" y="1226"/>
                    <a:pt x="394" y="1012"/>
                    <a:pt x="370" y="834"/>
                  </a:cubicBezTo>
                  <a:lnTo>
                    <a:pt x="370" y="834"/>
                  </a:lnTo>
                  <a:cubicBezTo>
                    <a:pt x="418" y="953"/>
                    <a:pt x="465" y="1084"/>
                    <a:pt x="501" y="1215"/>
                  </a:cubicBezTo>
                  <a:cubicBezTo>
                    <a:pt x="506" y="1235"/>
                    <a:pt x="523" y="1245"/>
                    <a:pt x="539" y="1245"/>
                  </a:cubicBezTo>
                  <a:cubicBezTo>
                    <a:pt x="559" y="1245"/>
                    <a:pt x="579" y="1229"/>
                    <a:pt x="572" y="1203"/>
                  </a:cubicBezTo>
                  <a:cubicBezTo>
                    <a:pt x="537" y="929"/>
                    <a:pt x="525" y="643"/>
                    <a:pt x="537" y="357"/>
                  </a:cubicBezTo>
                  <a:close/>
                  <a:moveTo>
                    <a:pt x="584" y="0"/>
                  </a:moveTo>
                  <a:cubicBezTo>
                    <a:pt x="572" y="0"/>
                    <a:pt x="549" y="12"/>
                    <a:pt x="549" y="24"/>
                  </a:cubicBezTo>
                  <a:cubicBezTo>
                    <a:pt x="453" y="191"/>
                    <a:pt x="465" y="583"/>
                    <a:pt x="477" y="869"/>
                  </a:cubicBezTo>
                  <a:cubicBezTo>
                    <a:pt x="441" y="750"/>
                    <a:pt x="382" y="631"/>
                    <a:pt x="322" y="524"/>
                  </a:cubicBezTo>
                  <a:cubicBezTo>
                    <a:pt x="322" y="524"/>
                    <a:pt x="322" y="512"/>
                    <a:pt x="310" y="512"/>
                  </a:cubicBezTo>
                  <a:cubicBezTo>
                    <a:pt x="304" y="506"/>
                    <a:pt x="296" y="503"/>
                    <a:pt x="287" y="503"/>
                  </a:cubicBezTo>
                  <a:cubicBezTo>
                    <a:pt x="278" y="503"/>
                    <a:pt x="269" y="506"/>
                    <a:pt x="263" y="512"/>
                  </a:cubicBezTo>
                  <a:cubicBezTo>
                    <a:pt x="251" y="524"/>
                    <a:pt x="239" y="536"/>
                    <a:pt x="251" y="560"/>
                  </a:cubicBezTo>
                  <a:cubicBezTo>
                    <a:pt x="251" y="560"/>
                    <a:pt x="263" y="572"/>
                    <a:pt x="263" y="583"/>
                  </a:cubicBezTo>
                  <a:cubicBezTo>
                    <a:pt x="310" y="810"/>
                    <a:pt x="334" y="1036"/>
                    <a:pt x="346" y="1274"/>
                  </a:cubicBezTo>
                  <a:cubicBezTo>
                    <a:pt x="251" y="1203"/>
                    <a:pt x="156" y="1131"/>
                    <a:pt x="72" y="1048"/>
                  </a:cubicBezTo>
                  <a:cubicBezTo>
                    <a:pt x="60" y="1042"/>
                    <a:pt x="48" y="1039"/>
                    <a:pt x="38" y="1039"/>
                  </a:cubicBezTo>
                  <a:cubicBezTo>
                    <a:pt x="28" y="1039"/>
                    <a:pt x="19" y="1042"/>
                    <a:pt x="13" y="1048"/>
                  </a:cubicBezTo>
                  <a:cubicBezTo>
                    <a:pt x="1" y="1060"/>
                    <a:pt x="1" y="1084"/>
                    <a:pt x="13" y="1095"/>
                  </a:cubicBezTo>
                  <a:lnTo>
                    <a:pt x="13" y="1131"/>
                  </a:lnTo>
                  <a:cubicBezTo>
                    <a:pt x="13" y="1143"/>
                    <a:pt x="13" y="1155"/>
                    <a:pt x="13" y="1167"/>
                  </a:cubicBezTo>
                  <a:cubicBezTo>
                    <a:pt x="25" y="1191"/>
                    <a:pt x="37" y="1215"/>
                    <a:pt x="48" y="1250"/>
                  </a:cubicBezTo>
                  <a:cubicBezTo>
                    <a:pt x="72" y="1298"/>
                    <a:pt x="108" y="1345"/>
                    <a:pt x="156" y="1393"/>
                  </a:cubicBezTo>
                  <a:cubicBezTo>
                    <a:pt x="251" y="1512"/>
                    <a:pt x="370" y="1584"/>
                    <a:pt x="513" y="1619"/>
                  </a:cubicBezTo>
                  <a:lnTo>
                    <a:pt x="620" y="1619"/>
                  </a:lnTo>
                  <a:cubicBezTo>
                    <a:pt x="751" y="1596"/>
                    <a:pt x="870" y="1512"/>
                    <a:pt x="953" y="1405"/>
                  </a:cubicBezTo>
                  <a:cubicBezTo>
                    <a:pt x="1013" y="1345"/>
                    <a:pt x="1084" y="1238"/>
                    <a:pt x="1072" y="1155"/>
                  </a:cubicBezTo>
                  <a:cubicBezTo>
                    <a:pt x="1072" y="1143"/>
                    <a:pt x="1061" y="1131"/>
                    <a:pt x="1049" y="1131"/>
                  </a:cubicBezTo>
                  <a:cubicBezTo>
                    <a:pt x="1043" y="1125"/>
                    <a:pt x="1037" y="1122"/>
                    <a:pt x="1031" y="1122"/>
                  </a:cubicBezTo>
                  <a:cubicBezTo>
                    <a:pt x="1025" y="1122"/>
                    <a:pt x="1019" y="1125"/>
                    <a:pt x="1013" y="1131"/>
                  </a:cubicBezTo>
                  <a:cubicBezTo>
                    <a:pt x="1001" y="1143"/>
                    <a:pt x="1001" y="1155"/>
                    <a:pt x="989" y="1167"/>
                  </a:cubicBezTo>
                  <a:cubicBezTo>
                    <a:pt x="953" y="1215"/>
                    <a:pt x="906" y="1250"/>
                    <a:pt x="846" y="1250"/>
                  </a:cubicBezTo>
                  <a:cubicBezTo>
                    <a:pt x="930" y="1024"/>
                    <a:pt x="953" y="762"/>
                    <a:pt x="894" y="524"/>
                  </a:cubicBezTo>
                  <a:cubicBezTo>
                    <a:pt x="882" y="512"/>
                    <a:pt x="870" y="500"/>
                    <a:pt x="846" y="500"/>
                  </a:cubicBezTo>
                  <a:cubicBezTo>
                    <a:pt x="834" y="500"/>
                    <a:pt x="822" y="512"/>
                    <a:pt x="810" y="524"/>
                  </a:cubicBezTo>
                  <a:cubicBezTo>
                    <a:pt x="787" y="703"/>
                    <a:pt x="739" y="869"/>
                    <a:pt x="668" y="1036"/>
                  </a:cubicBezTo>
                  <a:cubicBezTo>
                    <a:pt x="632" y="703"/>
                    <a:pt x="620" y="369"/>
                    <a:pt x="620" y="36"/>
                  </a:cubicBezTo>
                  <a:cubicBezTo>
                    <a:pt x="620" y="24"/>
                    <a:pt x="608" y="12"/>
                    <a:pt x="5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1"/>
            <p:cNvSpPr/>
            <p:nvPr/>
          </p:nvSpPr>
          <p:spPr>
            <a:xfrm>
              <a:off x="5622586" y="1819365"/>
              <a:ext cx="19472" cy="30013"/>
            </a:xfrm>
            <a:custGeom>
              <a:rect b="b" l="l" r="r" t="t"/>
              <a:pathLst>
                <a:path extrusionOk="0" h="1287" w="835">
                  <a:moveTo>
                    <a:pt x="204" y="417"/>
                  </a:moveTo>
                  <a:lnTo>
                    <a:pt x="204" y="417"/>
                  </a:lnTo>
                  <a:cubicBezTo>
                    <a:pt x="208" y="426"/>
                    <a:pt x="213" y="434"/>
                    <a:pt x="218" y="443"/>
                  </a:cubicBezTo>
                  <a:lnTo>
                    <a:pt x="218" y="443"/>
                  </a:lnTo>
                  <a:cubicBezTo>
                    <a:pt x="213" y="431"/>
                    <a:pt x="209" y="422"/>
                    <a:pt x="204" y="417"/>
                  </a:cubicBezTo>
                  <a:close/>
                  <a:moveTo>
                    <a:pt x="1" y="858"/>
                  </a:moveTo>
                  <a:cubicBezTo>
                    <a:pt x="1" y="858"/>
                    <a:pt x="1" y="858"/>
                    <a:pt x="1" y="858"/>
                  </a:cubicBezTo>
                  <a:cubicBezTo>
                    <a:pt x="1" y="858"/>
                    <a:pt x="1" y="858"/>
                    <a:pt x="2" y="858"/>
                  </a:cubicBezTo>
                  <a:lnTo>
                    <a:pt x="2" y="858"/>
                  </a:lnTo>
                  <a:cubicBezTo>
                    <a:pt x="1" y="858"/>
                    <a:pt x="1" y="858"/>
                    <a:pt x="1" y="858"/>
                  </a:cubicBezTo>
                  <a:close/>
                  <a:moveTo>
                    <a:pt x="2" y="858"/>
                  </a:moveTo>
                  <a:lnTo>
                    <a:pt x="2" y="858"/>
                  </a:lnTo>
                  <a:cubicBezTo>
                    <a:pt x="3" y="860"/>
                    <a:pt x="7" y="863"/>
                    <a:pt x="14" y="869"/>
                  </a:cubicBezTo>
                  <a:lnTo>
                    <a:pt x="14" y="869"/>
                  </a:lnTo>
                  <a:cubicBezTo>
                    <a:pt x="11" y="864"/>
                    <a:pt x="7" y="861"/>
                    <a:pt x="2" y="858"/>
                  </a:cubicBezTo>
                  <a:close/>
                  <a:moveTo>
                    <a:pt x="454" y="1"/>
                  </a:moveTo>
                  <a:cubicBezTo>
                    <a:pt x="335" y="227"/>
                    <a:pt x="430" y="965"/>
                    <a:pt x="430" y="965"/>
                  </a:cubicBezTo>
                  <a:cubicBezTo>
                    <a:pt x="385" y="784"/>
                    <a:pt x="307" y="603"/>
                    <a:pt x="218" y="443"/>
                  </a:cubicBezTo>
                  <a:lnTo>
                    <a:pt x="218" y="443"/>
                  </a:lnTo>
                  <a:cubicBezTo>
                    <a:pt x="267" y="570"/>
                    <a:pt x="287" y="1048"/>
                    <a:pt x="287" y="1048"/>
                  </a:cubicBezTo>
                  <a:cubicBezTo>
                    <a:pt x="285" y="1053"/>
                    <a:pt x="281" y="1055"/>
                    <a:pt x="275" y="1055"/>
                  </a:cubicBezTo>
                  <a:cubicBezTo>
                    <a:pt x="227" y="1055"/>
                    <a:pt x="61" y="910"/>
                    <a:pt x="14" y="869"/>
                  </a:cubicBezTo>
                  <a:lnTo>
                    <a:pt x="14" y="869"/>
                  </a:lnTo>
                  <a:cubicBezTo>
                    <a:pt x="25" y="884"/>
                    <a:pt x="25" y="908"/>
                    <a:pt x="25" y="918"/>
                  </a:cubicBezTo>
                  <a:cubicBezTo>
                    <a:pt x="25" y="941"/>
                    <a:pt x="37" y="965"/>
                    <a:pt x="49" y="989"/>
                  </a:cubicBezTo>
                  <a:cubicBezTo>
                    <a:pt x="73" y="1025"/>
                    <a:pt x="96" y="1072"/>
                    <a:pt x="132" y="1096"/>
                  </a:cubicBezTo>
                  <a:cubicBezTo>
                    <a:pt x="204" y="1191"/>
                    <a:pt x="299" y="1251"/>
                    <a:pt x="418" y="1287"/>
                  </a:cubicBezTo>
                  <a:lnTo>
                    <a:pt x="477" y="1287"/>
                  </a:lnTo>
                  <a:cubicBezTo>
                    <a:pt x="585" y="1263"/>
                    <a:pt x="668" y="1203"/>
                    <a:pt x="739" y="1120"/>
                  </a:cubicBezTo>
                  <a:cubicBezTo>
                    <a:pt x="775" y="1084"/>
                    <a:pt x="835" y="1001"/>
                    <a:pt x="823" y="941"/>
                  </a:cubicBezTo>
                  <a:lnTo>
                    <a:pt x="823" y="941"/>
                  </a:lnTo>
                  <a:cubicBezTo>
                    <a:pt x="823" y="941"/>
                    <a:pt x="823" y="941"/>
                    <a:pt x="811" y="953"/>
                  </a:cubicBezTo>
                  <a:cubicBezTo>
                    <a:pt x="763" y="1048"/>
                    <a:pt x="608" y="1060"/>
                    <a:pt x="608" y="1060"/>
                  </a:cubicBezTo>
                  <a:cubicBezTo>
                    <a:pt x="787" y="810"/>
                    <a:pt x="680" y="418"/>
                    <a:pt x="680" y="417"/>
                  </a:cubicBezTo>
                  <a:lnTo>
                    <a:pt x="680" y="417"/>
                  </a:lnTo>
                  <a:cubicBezTo>
                    <a:pt x="585" y="870"/>
                    <a:pt x="513" y="894"/>
                    <a:pt x="513" y="894"/>
                  </a:cubicBezTo>
                  <a:cubicBezTo>
                    <a:pt x="466" y="846"/>
                    <a:pt x="454" y="1"/>
                    <a:pt x="454"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1"/>
            <p:cNvSpPr/>
            <p:nvPr/>
          </p:nvSpPr>
          <p:spPr>
            <a:xfrm>
              <a:off x="5622050" y="1818549"/>
              <a:ext cx="21128" cy="31669"/>
            </a:xfrm>
            <a:custGeom>
              <a:rect b="b" l="l" r="r" t="t"/>
              <a:pathLst>
                <a:path extrusionOk="0" h="1358" w="906">
                  <a:moveTo>
                    <a:pt x="691" y="655"/>
                  </a:moveTo>
                  <a:cubicBezTo>
                    <a:pt x="703" y="798"/>
                    <a:pt x="679" y="941"/>
                    <a:pt x="596" y="1060"/>
                  </a:cubicBezTo>
                  <a:cubicBezTo>
                    <a:pt x="596" y="1072"/>
                    <a:pt x="596" y="1095"/>
                    <a:pt x="596" y="1107"/>
                  </a:cubicBezTo>
                  <a:cubicBezTo>
                    <a:pt x="608" y="1119"/>
                    <a:pt x="620" y="1119"/>
                    <a:pt x="631" y="1119"/>
                  </a:cubicBezTo>
                  <a:cubicBezTo>
                    <a:pt x="679" y="1119"/>
                    <a:pt x="715" y="1107"/>
                    <a:pt x="762" y="1095"/>
                  </a:cubicBezTo>
                  <a:lnTo>
                    <a:pt x="762" y="1095"/>
                  </a:lnTo>
                  <a:lnTo>
                    <a:pt x="727" y="1131"/>
                  </a:lnTo>
                  <a:cubicBezTo>
                    <a:pt x="667" y="1203"/>
                    <a:pt x="584" y="1250"/>
                    <a:pt x="500" y="1274"/>
                  </a:cubicBezTo>
                  <a:lnTo>
                    <a:pt x="441" y="1274"/>
                  </a:lnTo>
                  <a:cubicBezTo>
                    <a:pt x="334" y="1250"/>
                    <a:pt x="250" y="1191"/>
                    <a:pt x="179" y="1107"/>
                  </a:cubicBezTo>
                  <a:cubicBezTo>
                    <a:pt x="155" y="1083"/>
                    <a:pt x="131" y="1048"/>
                    <a:pt x="108" y="1012"/>
                  </a:cubicBezTo>
                  <a:lnTo>
                    <a:pt x="108" y="1012"/>
                  </a:lnTo>
                  <a:cubicBezTo>
                    <a:pt x="184" y="1066"/>
                    <a:pt x="250" y="1121"/>
                    <a:pt x="288" y="1121"/>
                  </a:cubicBezTo>
                  <a:cubicBezTo>
                    <a:pt x="292" y="1121"/>
                    <a:pt x="295" y="1120"/>
                    <a:pt x="298" y="1119"/>
                  </a:cubicBezTo>
                  <a:cubicBezTo>
                    <a:pt x="310" y="1119"/>
                    <a:pt x="334" y="1119"/>
                    <a:pt x="334" y="1107"/>
                  </a:cubicBezTo>
                  <a:cubicBezTo>
                    <a:pt x="346" y="1095"/>
                    <a:pt x="346" y="1083"/>
                    <a:pt x="346" y="1083"/>
                  </a:cubicBezTo>
                  <a:cubicBezTo>
                    <a:pt x="346" y="1000"/>
                    <a:pt x="334" y="857"/>
                    <a:pt x="322" y="726"/>
                  </a:cubicBezTo>
                  <a:lnTo>
                    <a:pt x="322" y="726"/>
                  </a:lnTo>
                  <a:cubicBezTo>
                    <a:pt x="358" y="822"/>
                    <a:pt x="381" y="917"/>
                    <a:pt x="417" y="1012"/>
                  </a:cubicBezTo>
                  <a:cubicBezTo>
                    <a:pt x="417" y="1033"/>
                    <a:pt x="433" y="1042"/>
                    <a:pt x="450" y="1042"/>
                  </a:cubicBezTo>
                  <a:cubicBezTo>
                    <a:pt x="472" y="1042"/>
                    <a:pt x="495" y="1027"/>
                    <a:pt x="489" y="1000"/>
                  </a:cubicBezTo>
                  <a:cubicBezTo>
                    <a:pt x="482" y="963"/>
                    <a:pt x="476" y="912"/>
                    <a:pt x="470" y="856"/>
                  </a:cubicBezTo>
                  <a:lnTo>
                    <a:pt x="470" y="856"/>
                  </a:lnTo>
                  <a:cubicBezTo>
                    <a:pt x="477" y="889"/>
                    <a:pt x="487" y="922"/>
                    <a:pt x="500" y="953"/>
                  </a:cubicBezTo>
                  <a:cubicBezTo>
                    <a:pt x="508" y="953"/>
                    <a:pt x="516" y="958"/>
                    <a:pt x="524" y="958"/>
                  </a:cubicBezTo>
                  <a:cubicBezTo>
                    <a:pt x="528" y="958"/>
                    <a:pt x="532" y="956"/>
                    <a:pt x="536" y="953"/>
                  </a:cubicBezTo>
                  <a:cubicBezTo>
                    <a:pt x="572" y="953"/>
                    <a:pt x="620" y="905"/>
                    <a:pt x="691" y="655"/>
                  </a:cubicBezTo>
                  <a:close/>
                  <a:moveTo>
                    <a:pt x="489" y="0"/>
                  </a:moveTo>
                  <a:cubicBezTo>
                    <a:pt x="477" y="0"/>
                    <a:pt x="453" y="0"/>
                    <a:pt x="441" y="24"/>
                  </a:cubicBezTo>
                  <a:cubicBezTo>
                    <a:pt x="370" y="143"/>
                    <a:pt x="381" y="452"/>
                    <a:pt x="393" y="691"/>
                  </a:cubicBezTo>
                  <a:cubicBezTo>
                    <a:pt x="358" y="595"/>
                    <a:pt x="322" y="512"/>
                    <a:pt x="274" y="441"/>
                  </a:cubicBezTo>
                  <a:lnTo>
                    <a:pt x="262" y="429"/>
                  </a:lnTo>
                  <a:cubicBezTo>
                    <a:pt x="256" y="417"/>
                    <a:pt x="247" y="411"/>
                    <a:pt x="239" y="411"/>
                  </a:cubicBezTo>
                  <a:cubicBezTo>
                    <a:pt x="230" y="411"/>
                    <a:pt x="221" y="417"/>
                    <a:pt x="215" y="429"/>
                  </a:cubicBezTo>
                  <a:cubicBezTo>
                    <a:pt x="203" y="429"/>
                    <a:pt x="191" y="452"/>
                    <a:pt x="203" y="476"/>
                  </a:cubicBezTo>
                  <a:lnTo>
                    <a:pt x="215" y="488"/>
                  </a:lnTo>
                  <a:cubicBezTo>
                    <a:pt x="250" y="667"/>
                    <a:pt x="274" y="857"/>
                    <a:pt x="274" y="1048"/>
                  </a:cubicBezTo>
                  <a:cubicBezTo>
                    <a:pt x="203" y="988"/>
                    <a:pt x="131" y="929"/>
                    <a:pt x="60" y="869"/>
                  </a:cubicBezTo>
                  <a:cubicBezTo>
                    <a:pt x="54" y="863"/>
                    <a:pt x="45" y="860"/>
                    <a:pt x="36" y="860"/>
                  </a:cubicBezTo>
                  <a:cubicBezTo>
                    <a:pt x="27" y="860"/>
                    <a:pt x="18" y="863"/>
                    <a:pt x="12" y="869"/>
                  </a:cubicBezTo>
                  <a:cubicBezTo>
                    <a:pt x="0" y="881"/>
                    <a:pt x="0" y="905"/>
                    <a:pt x="12" y="917"/>
                  </a:cubicBezTo>
                  <a:cubicBezTo>
                    <a:pt x="12" y="929"/>
                    <a:pt x="12" y="929"/>
                    <a:pt x="12" y="941"/>
                  </a:cubicBezTo>
                  <a:cubicBezTo>
                    <a:pt x="0" y="953"/>
                    <a:pt x="0" y="953"/>
                    <a:pt x="12" y="964"/>
                  </a:cubicBezTo>
                  <a:cubicBezTo>
                    <a:pt x="12" y="988"/>
                    <a:pt x="24" y="1012"/>
                    <a:pt x="36" y="1036"/>
                  </a:cubicBezTo>
                  <a:cubicBezTo>
                    <a:pt x="60" y="1083"/>
                    <a:pt x="84" y="1131"/>
                    <a:pt x="119" y="1167"/>
                  </a:cubicBezTo>
                  <a:cubicBezTo>
                    <a:pt x="203" y="1262"/>
                    <a:pt x="310" y="1322"/>
                    <a:pt x="429" y="1357"/>
                  </a:cubicBezTo>
                  <a:lnTo>
                    <a:pt x="512" y="1357"/>
                  </a:lnTo>
                  <a:cubicBezTo>
                    <a:pt x="620" y="1334"/>
                    <a:pt x="727" y="1262"/>
                    <a:pt x="786" y="1179"/>
                  </a:cubicBezTo>
                  <a:cubicBezTo>
                    <a:pt x="870" y="1083"/>
                    <a:pt x="905" y="1012"/>
                    <a:pt x="893" y="964"/>
                  </a:cubicBezTo>
                  <a:cubicBezTo>
                    <a:pt x="893" y="953"/>
                    <a:pt x="881" y="941"/>
                    <a:pt x="870" y="941"/>
                  </a:cubicBezTo>
                  <a:cubicBezTo>
                    <a:pt x="864" y="935"/>
                    <a:pt x="858" y="932"/>
                    <a:pt x="852" y="932"/>
                  </a:cubicBezTo>
                  <a:cubicBezTo>
                    <a:pt x="846" y="932"/>
                    <a:pt x="840" y="935"/>
                    <a:pt x="834" y="941"/>
                  </a:cubicBezTo>
                  <a:cubicBezTo>
                    <a:pt x="822" y="941"/>
                    <a:pt x="822" y="953"/>
                    <a:pt x="810" y="964"/>
                  </a:cubicBezTo>
                  <a:cubicBezTo>
                    <a:pt x="786" y="1000"/>
                    <a:pt x="751" y="1024"/>
                    <a:pt x="703" y="1036"/>
                  </a:cubicBezTo>
                  <a:cubicBezTo>
                    <a:pt x="774" y="845"/>
                    <a:pt x="786" y="631"/>
                    <a:pt x="739" y="441"/>
                  </a:cubicBezTo>
                  <a:cubicBezTo>
                    <a:pt x="739" y="417"/>
                    <a:pt x="727" y="405"/>
                    <a:pt x="703" y="405"/>
                  </a:cubicBezTo>
                  <a:cubicBezTo>
                    <a:pt x="691" y="405"/>
                    <a:pt x="679" y="417"/>
                    <a:pt x="667" y="441"/>
                  </a:cubicBezTo>
                  <a:cubicBezTo>
                    <a:pt x="643" y="583"/>
                    <a:pt x="608" y="714"/>
                    <a:pt x="560" y="845"/>
                  </a:cubicBezTo>
                  <a:cubicBezTo>
                    <a:pt x="536" y="702"/>
                    <a:pt x="512" y="357"/>
                    <a:pt x="512" y="36"/>
                  </a:cubicBezTo>
                  <a:cubicBezTo>
                    <a:pt x="512" y="24"/>
                    <a:pt x="500" y="0"/>
                    <a:pt x="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1"/>
            <p:cNvSpPr/>
            <p:nvPr/>
          </p:nvSpPr>
          <p:spPr>
            <a:xfrm>
              <a:off x="5689794" y="1819365"/>
              <a:ext cx="19449" cy="30013"/>
            </a:xfrm>
            <a:custGeom>
              <a:rect b="b" l="l" r="r" t="t"/>
              <a:pathLst>
                <a:path extrusionOk="0" h="1287" w="834">
                  <a:moveTo>
                    <a:pt x="203" y="417"/>
                  </a:moveTo>
                  <a:lnTo>
                    <a:pt x="203" y="417"/>
                  </a:lnTo>
                  <a:cubicBezTo>
                    <a:pt x="208" y="428"/>
                    <a:pt x="214" y="438"/>
                    <a:pt x="219" y="448"/>
                  </a:cubicBezTo>
                  <a:lnTo>
                    <a:pt x="219" y="448"/>
                  </a:lnTo>
                  <a:cubicBezTo>
                    <a:pt x="214" y="434"/>
                    <a:pt x="209" y="423"/>
                    <a:pt x="203" y="417"/>
                  </a:cubicBezTo>
                  <a:close/>
                  <a:moveTo>
                    <a:pt x="453" y="1"/>
                  </a:moveTo>
                  <a:cubicBezTo>
                    <a:pt x="334" y="227"/>
                    <a:pt x="429" y="965"/>
                    <a:pt x="429" y="965"/>
                  </a:cubicBezTo>
                  <a:cubicBezTo>
                    <a:pt x="384" y="786"/>
                    <a:pt x="308" y="617"/>
                    <a:pt x="219" y="448"/>
                  </a:cubicBezTo>
                  <a:lnTo>
                    <a:pt x="219" y="448"/>
                  </a:lnTo>
                  <a:cubicBezTo>
                    <a:pt x="267" y="583"/>
                    <a:pt x="286" y="1048"/>
                    <a:pt x="286" y="1048"/>
                  </a:cubicBezTo>
                  <a:cubicBezTo>
                    <a:pt x="284" y="1053"/>
                    <a:pt x="280" y="1055"/>
                    <a:pt x="274" y="1055"/>
                  </a:cubicBezTo>
                  <a:cubicBezTo>
                    <a:pt x="217" y="1055"/>
                    <a:pt x="1" y="858"/>
                    <a:pt x="1" y="858"/>
                  </a:cubicBezTo>
                  <a:lnTo>
                    <a:pt x="1" y="858"/>
                  </a:lnTo>
                  <a:cubicBezTo>
                    <a:pt x="12" y="882"/>
                    <a:pt x="12" y="894"/>
                    <a:pt x="12" y="918"/>
                  </a:cubicBezTo>
                  <a:cubicBezTo>
                    <a:pt x="24" y="941"/>
                    <a:pt x="36" y="965"/>
                    <a:pt x="48" y="989"/>
                  </a:cubicBezTo>
                  <a:cubicBezTo>
                    <a:pt x="72" y="1025"/>
                    <a:pt x="96" y="1072"/>
                    <a:pt x="132" y="1096"/>
                  </a:cubicBezTo>
                  <a:cubicBezTo>
                    <a:pt x="203" y="1191"/>
                    <a:pt x="298" y="1251"/>
                    <a:pt x="417" y="1287"/>
                  </a:cubicBezTo>
                  <a:lnTo>
                    <a:pt x="477" y="1287"/>
                  </a:lnTo>
                  <a:cubicBezTo>
                    <a:pt x="584" y="1263"/>
                    <a:pt x="667" y="1203"/>
                    <a:pt x="739" y="1132"/>
                  </a:cubicBezTo>
                  <a:cubicBezTo>
                    <a:pt x="774" y="1096"/>
                    <a:pt x="834" y="1001"/>
                    <a:pt x="822" y="941"/>
                  </a:cubicBezTo>
                  <a:lnTo>
                    <a:pt x="822" y="941"/>
                  </a:lnTo>
                  <a:cubicBezTo>
                    <a:pt x="822" y="941"/>
                    <a:pt x="822" y="953"/>
                    <a:pt x="810" y="953"/>
                  </a:cubicBezTo>
                  <a:cubicBezTo>
                    <a:pt x="763" y="1048"/>
                    <a:pt x="608" y="1060"/>
                    <a:pt x="608" y="1060"/>
                  </a:cubicBezTo>
                  <a:cubicBezTo>
                    <a:pt x="786" y="810"/>
                    <a:pt x="679" y="418"/>
                    <a:pt x="679" y="417"/>
                  </a:cubicBezTo>
                  <a:lnTo>
                    <a:pt x="679" y="417"/>
                  </a:lnTo>
                  <a:cubicBezTo>
                    <a:pt x="596" y="870"/>
                    <a:pt x="513" y="894"/>
                    <a:pt x="513" y="894"/>
                  </a:cubicBezTo>
                  <a:cubicBezTo>
                    <a:pt x="465" y="846"/>
                    <a:pt x="453" y="1"/>
                    <a:pt x="453"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1"/>
            <p:cNvSpPr/>
            <p:nvPr/>
          </p:nvSpPr>
          <p:spPr>
            <a:xfrm>
              <a:off x="5689234" y="1818689"/>
              <a:ext cx="21128" cy="31529"/>
            </a:xfrm>
            <a:custGeom>
              <a:rect b="b" l="l" r="r" t="t"/>
              <a:pathLst>
                <a:path extrusionOk="0" h="1352" w="906">
                  <a:moveTo>
                    <a:pt x="691" y="649"/>
                  </a:moveTo>
                  <a:lnTo>
                    <a:pt x="691" y="649"/>
                  </a:lnTo>
                  <a:cubicBezTo>
                    <a:pt x="703" y="792"/>
                    <a:pt x="679" y="947"/>
                    <a:pt x="596" y="1066"/>
                  </a:cubicBezTo>
                  <a:cubicBezTo>
                    <a:pt x="596" y="1077"/>
                    <a:pt x="596" y="1089"/>
                    <a:pt x="596" y="1101"/>
                  </a:cubicBezTo>
                  <a:cubicBezTo>
                    <a:pt x="608" y="1113"/>
                    <a:pt x="620" y="1125"/>
                    <a:pt x="632" y="1125"/>
                  </a:cubicBezTo>
                  <a:cubicBezTo>
                    <a:pt x="679" y="1125"/>
                    <a:pt x="715" y="1113"/>
                    <a:pt x="763" y="1089"/>
                  </a:cubicBezTo>
                  <a:lnTo>
                    <a:pt x="763" y="1089"/>
                  </a:lnTo>
                  <a:lnTo>
                    <a:pt x="727" y="1125"/>
                  </a:lnTo>
                  <a:cubicBezTo>
                    <a:pt x="667" y="1208"/>
                    <a:pt x="584" y="1256"/>
                    <a:pt x="501" y="1280"/>
                  </a:cubicBezTo>
                  <a:lnTo>
                    <a:pt x="441" y="1280"/>
                  </a:lnTo>
                  <a:cubicBezTo>
                    <a:pt x="334" y="1256"/>
                    <a:pt x="251" y="1197"/>
                    <a:pt x="179" y="1113"/>
                  </a:cubicBezTo>
                  <a:cubicBezTo>
                    <a:pt x="161" y="1086"/>
                    <a:pt x="143" y="1058"/>
                    <a:pt x="124" y="1030"/>
                  </a:cubicBezTo>
                  <a:lnTo>
                    <a:pt x="124" y="1030"/>
                  </a:lnTo>
                  <a:cubicBezTo>
                    <a:pt x="180" y="1072"/>
                    <a:pt x="245" y="1103"/>
                    <a:pt x="310" y="1125"/>
                  </a:cubicBezTo>
                  <a:cubicBezTo>
                    <a:pt x="322" y="1125"/>
                    <a:pt x="334" y="1113"/>
                    <a:pt x="346" y="1101"/>
                  </a:cubicBezTo>
                  <a:cubicBezTo>
                    <a:pt x="346" y="1101"/>
                    <a:pt x="346" y="1089"/>
                    <a:pt x="346" y="1077"/>
                  </a:cubicBezTo>
                  <a:cubicBezTo>
                    <a:pt x="346" y="994"/>
                    <a:pt x="334" y="863"/>
                    <a:pt x="322" y="732"/>
                  </a:cubicBezTo>
                  <a:lnTo>
                    <a:pt x="322" y="732"/>
                  </a:lnTo>
                  <a:cubicBezTo>
                    <a:pt x="358" y="827"/>
                    <a:pt x="394" y="911"/>
                    <a:pt x="417" y="1006"/>
                  </a:cubicBezTo>
                  <a:cubicBezTo>
                    <a:pt x="417" y="1030"/>
                    <a:pt x="441" y="1042"/>
                    <a:pt x="453" y="1042"/>
                  </a:cubicBezTo>
                  <a:cubicBezTo>
                    <a:pt x="477" y="1030"/>
                    <a:pt x="489" y="1018"/>
                    <a:pt x="489" y="994"/>
                  </a:cubicBezTo>
                  <a:cubicBezTo>
                    <a:pt x="477" y="923"/>
                    <a:pt x="453" y="816"/>
                    <a:pt x="453" y="685"/>
                  </a:cubicBezTo>
                  <a:lnTo>
                    <a:pt x="453" y="685"/>
                  </a:lnTo>
                  <a:cubicBezTo>
                    <a:pt x="453" y="780"/>
                    <a:pt x="477" y="863"/>
                    <a:pt x="501" y="947"/>
                  </a:cubicBezTo>
                  <a:cubicBezTo>
                    <a:pt x="513" y="958"/>
                    <a:pt x="537" y="958"/>
                    <a:pt x="548" y="958"/>
                  </a:cubicBezTo>
                  <a:cubicBezTo>
                    <a:pt x="572" y="947"/>
                    <a:pt x="620" y="899"/>
                    <a:pt x="691" y="649"/>
                  </a:cubicBezTo>
                  <a:close/>
                  <a:moveTo>
                    <a:pt x="476" y="1"/>
                  </a:moveTo>
                  <a:cubicBezTo>
                    <a:pt x="465" y="1"/>
                    <a:pt x="453" y="9"/>
                    <a:pt x="453" y="18"/>
                  </a:cubicBezTo>
                  <a:cubicBezTo>
                    <a:pt x="382" y="149"/>
                    <a:pt x="382" y="446"/>
                    <a:pt x="394" y="685"/>
                  </a:cubicBezTo>
                  <a:cubicBezTo>
                    <a:pt x="358" y="601"/>
                    <a:pt x="322" y="518"/>
                    <a:pt x="275" y="435"/>
                  </a:cubicBezTo>
                  <a:lnTo>
                    <a:pt x="275" y="423"/>
                  </a:lnTo>
                  <a:cubicBezTo>
                    <a:pt x="263" y="417"/>
                    <a:pt x="254" y="414"/>
                    <a:pt x="245" y="414"/>
                  </a:cubicBezTo>
                  <a:cubicBezTo>
                    <a:pt x="236" y="414"/>
                    <a:pt x="227" y="417"/>
                    <a:pt x="215" y="423"/>
                  </a:cubicBezTo>
                  <a:cubicBezTo>
                    <a:pt x="203" y="435"/>
                    <a:pt x="203" y="458"/>
                    <a:pt x="215" y="470"/>
                  </a:cubicBezTo>
                  <a:cubicBezTo>
                    <a:pt x="215" y="470"/>
                    <a:pt x="215" y="482"/>
                    <a:pt x="215" y="482"/>
                  </a:cubicBezTo>
                  <a:cubicBezTo>
                    <a:pt x="251" y="673"/>
                    <a:pt x="275" y="863"/>
                    <a:pt x="286" y="1042"/>
                  </a:cubicBezTo>
                  <a:cubicBezTo>
                    <a:pt x="203" y="994"/>
                    <a:pt x="132" y="935"/>
                    <a:pt x="60" y="863"/>
                  </a:cubicBezTo>
                  <a:cubicBezTo>
                    <a:pt x="54" y="857"/>
                    <a:pt x="45" y="854"/>
                    <a:pt x="36" y="854"/>
                  </a:cubicBezTo>
                  <a:cubicBezTo>
                    <a:pt x="28" y="854"/>
                    <a:pt x="19" y="857"/>
                    <a:pt x="13" y="863"/>
                  </a:cubicBezTo>
                  <a:cubicBezTo>
                    <a:pt x="1" y="887"/>
                    <a:pt x="1" y="899"/>
                    <a:pt x="13" y="911"/>
                  </a:cubicBezTo>
                  <a:lnTo>
                    <a:pt x="13" y="947"/>
                  </a:lnTo>
                  <a:lnTo>
                    <a:pt x="13" y="970"/>
                  </a:lnTo>
                  <a:cubicBezTo>
                    <a:pt x="25" y="994"/>
                    <a:pt x="25" y="1018"/>
                    <a:pt x="48" y="1042"/>
                  </a:cubicBezTo>
                  <a:cubicBezTo>
                    <a:pt x="60" y="1089"/>
                    <a:pt x="96" y="1125"/>
                    <a:pt x="132" y="1161"/>
                  </a:cubicBezTo>
                  <a:cubicBezTo>
                    <a:pt x="203" y="1256"/>
                    <a:pt x="310" y="1328"/>
                    <a:pt x="429" y="1351"/>
                  </a:cubicBezTo>
                  <a:lnTo>
                    <a:pt x="513" y="1351"/>
                  </a:lnTo>
                  <a:cubicBezTo>
                    <a:pt x="632" y="1328"/>
                    <a:pt x="727" y="1268"/>
                    <a:pt x="798" y="1173"/>
                  </a:cubicBezTo>
                  <a:cubicBezTo>
                    <a:pt x="870" y="1077"/>
                    <a:pt x="906" y="1018"/>
                    <a:pt x="894" y="958"/>
                  </a:cubicBezTo>
                  <a:cubicBezTo>
                    <a:pt x="894" y="947"/>
                    <a:pt x="882" y="935"/>
                    <a:pt x="870" y="935"/>
                  </a:cubicBezTo>
                  <a:cubicBezTo>
                    <a:pt x="870" y="929"/>
                    <a:pt x="867" y="926"/>
                    <a:pt x="862" y="926"/>
                  </a:cubicBezTo>
                  <a:cubicBezTo>
                    <a:pt x="858" y="926"/>
                    <a:pt x="852" y="929"/>
                    <a:pt x="846" y="935"/>
                  </a:cubicBezTo>
                  <a:cubicBezTo>
                    <a:pt x="834" y="935"/>
                    <a:pt x="822" y="947"/>
                    <a:pt x="810" y="958"/>
                  </a:cubicBezTo>
                  <a:cubicBezTo>
                    <a:pt x="787" y="994"/>
                    <a:pt x="751" y="1018"/>
                    <a:pt x="715" y="1030"/>
                  </a:cubicBezTo>
                  <a:cubicBezTo>
                    <a:pt x="787" y="839"/>
                    <a:pt x="798" y="637"/>
                    <a:pt x="751" y="435"/>
                  </a:cubicBezTo>
                  <a:cubicBezTo>
                    <a:pt x="739" y="423"/>
                    <a:pt x="727" y="411"/>
                    <a:pt x="715" y="411"/>
                  </a:cubicBezTo>
                  <a:cubicBezTo>
                    <a:pt x="691" y="411"/>
                    <a:pt x="679" y="423"/>
                    <a:pt x="679" y="446"/>
                  </a:cubicBezTo>
                  <a:cubicBezTo>
                    <a:pt x="656" y="577"/>
                    <a:pt x="620" y="720"/>
                    <a:pt x="560" y="839"/>
                  </a:cubicBezTo>
                  <a:cubicBezTo>
                    <a:pt x="537" y="708"/>
                    <a:pt x="525" y="351"/>
                    <a:pt x="525" y="42"/>
                  </a:cubicBezTo>
                  <a:cubicBezTo>
                    <a:pt x="525" y="18"/>
                    <a:pt x="513" y="6"/>
                    <a:pt x="489" y="6"/>
                  </a:cubicBezTo>
                  <a:cubicBezTo>
                    <a:pt x="485" y="2"/>
                    <a:pt x="481" y="1"/>
                    <a:pt x="4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1"/>
            <p:cNvSpPr/>
            <p:nvPr/>
          </p:nvSpPr>
          <p:spPr>
            <a:xfrm>
              <a:off x="5658125" y="1823260"/>
              <a:ext cx="16977" cy="26118"/>
            </a:xfrm>
            <a:custGeom>
              <a:rect b="b" l="l" r="r" t="t"/>
              <a:pathLst>
                <a:path extrusionOk="0" h="1120" w="728">
                  <a:moveTo>
                    <a:pt x="1" y="750"/>
                  </a:moveTo>
                  <a:lnTo>
                    <a:pt x="1" y="750"/>
                  </a:lnTo>
                  <a:cubicBezTo>
                    <a:pt x="1" y="750"/>
                    <a:pt x="1" y="750"/>
                    <a:pt x="1" y="751"/>
                  </a:cubicBezTo>
                  <a:cubicBezTo>
                    <a:pt x="1" y="751"/>
                    <a:pt x="1" y="751"/>
                    <a:pt x="1" y="751"/>
                  </a:cubicBezTo>
                  <a:lnTo>
                    <a:pt x="1" y="751"/>
                  </a:lnTo>
                  <a:cubicBezTo>
                    <a:pt x="1" y="750"/>
                    <a:pt x="1" y="750"/>
                    <a:pt x="1" y="750"/>
                  </a:cubicBezTo>
                  <a:close/>
                  <a:moveTo>
                    <a:pt x="1" y="751"/>
                  </a:moveTo>
                  <a:lnTo>
                    <a:pt x="1" y="751"/>
                  </a:lnTo>
                  <a:cubicBezTo>
                    <a:pt x="2" y="751"/>
                    <a:pt x="5" y="753"/>
                    <a:pt x="8" y="756"/>
                  </a:cubicBezTo>
                  <a:lnTo>
                    <a:pt x="8" y="756"/>
                  </a:lnTo>
                  <a:cubicBezTo>
                    <a:pt x="6" y="753"/>
                    <a:pt x="4" y="751"/>
                    <a:pt x="1" y="751"/>
                  </a:cubicBezTo>
                  <a:close/>
                  <a:moveTo>
                    <a:pt x="394" y="0"/>
                  </a:moveTo>
                  <a:cubicBezTo>
                    <a:pt x="287" y="191"/>
                    <a:pt x="370" y="846"/>
                    <a:pt x="370" y="846"/>
                  </a:cubicBezTo>
                  <a:cubicBezTo>
                    <a:pt x="323" y="679"/>
                    <a:pt x="263" y="512"/>
                    <a:pt x="180" y="358"/>
                  </a:cubicBezTo>
                  <a:lnTo>
                    <a:pt x="180" y="358"/>
                  </a:lnTo>
                  <a:cubicBezTo>
                    <a:pt x="216" y="548"/>
                    <a:pt x="239" y="727"/>
                    <a:pt x="251" y="917"/>
                  </a:cubicBezTo>
                  <a:cubicBezTo>
                    <a:pt x="249" y="920"/>
                    <a:pt x="246" y="921"/>
                    <a:pt x="242" y="921"/>
                  </a:cubicBezTo>
                  <a:cubicBezTo>
                    <a:pt x="199" y="921"/>
                    <a:pt x="44" y="787"/>
                    <a:pt x="8" y="756"/>
                  </a:cubicBezTo>
                  <a:lnTo>
                    <a:pt x="8" y="756"/>
                  </a:lnTo>
                  <a:cubicBezTo>
                    <a:pt x="13" y="767"/>
                    <a:pt x="13" y="789"/>
                    <a:pt x="13" y="798"/>
                  </a:cubicBezTo>
                  <a:cubicBezTo>
                    <a:pt x="25" y="822"/>
                    <a:pt x="25" y="834"/>
                    <a:pt x="37" y="858"/>
                  </a:cubicBezTo>
                  <a:cubicBezTo>
                    <a:pt x="108" y="977"/>
                    <a:pt x="227" y="1072"/>
                    <a:pt x="358" y="1120"/>
                  </a:cubicBezTo>
                  <a:lnTo>
                    <a:pt x="418" y="1120"/>
                  </a:lnTo>
                  <a:cubicBezTo>
                    <a:pt x="501" y="1096"/>
                    <a:pt x="585" y="1048"/>
                    <a:pt x="644" y="977"/>
                  </a:cubicBezTo>
                  <a:cubicBezTo>
                    <a:pt x="668" y="941"/>
                    <a:pt x="728" y="870"/>
                    <a:pt x="716" y="810"/>
                  </a:cubicBezTo>
                  <a:lnTo>
                    <a:pt x="716" y="810"/>
                  </a:lnTo>
                  <a:cubicBezTo>
                    <a:pt x="716" y="822"/>
                    <a:pt x="716" y="822"/>
                    <a:pt x="716" y="822"/>
                  </a:cubicBezTo>
                  <a:cubicBezTo>
                    <a:pt x="668" y="905"/>
                    <a:pt x="525" y="917"/>
                    <a:pt x="525" y="917"/>
                  </a:cubicBezTo>
                  <a:cubicBezTo>
                    <a:pt x="680" y="703"/>
                    <a:pt x="597" y="358"/>
                    <a:pt x="597" y="358"/>
                  </a:cubicBezTo>
                  <a:lnTo>
                    <a:pt x="597" y="358"/>
                  </a:lnTo>
                  <a:cubicBezTo>
                    <a:pt x="513" y="751"/>
                    <a:pt x="442" y="774"/>
                    <a:pt x="442" y="774"/>
                  </a:cubicBezTo>
                  <a:cubicBezTo>
                    <a:pt x="394" y="727"/>
                    <a:pt x="394" y="0"/>
                    <a:pt x="394"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1"/>
            <p:cNvSpPr/>
            <p:nvPr/>
          </p:nvSpPr>
          <p:spPr>
            <a:xfrm>
              <a:off x="5657309" y="1822700"/>
              <a:ext cx="18353" cy="27518"/>
            </a:xfrm>
            <a:custGeom>
              <a:rect b="b" l="l" r="r" t="t"/>
              <a:pathLst>
                <a:path extrusionOk="0" h="1180" w="787">
                  <a:moveTo>
                    <a:pt x="620" y="608"/>
                  </a:moveTo>
                  <a:cubicBezTo>
                    <a:pt x="620" y="715"/>
                    <a:pt x="596" y="834"/>
                    <a:pt x="536" y="929"/>
                  </a:cubicBezTo>
                  <a:cubicBezTo>
                    <a:pt x="524" y="941"/>
                    <a:pt x="524" y="953"/>
                    <a:pt x="536" y="965"/>
                  </a:cubicBezTo>
                  <a:cubicBezTo>
                    <a:pt x="548" y="977"/>
                    <a:pt x="560" y="989"/>
                    <a:pt x="572" y="989"/>
                  </a:cubicBezTo>
                  <a:cubicBezTo>
                    <a:pt x="608" y="977"/>
                    <a:pt x="632" y="977"/>
                    <a:pt x="667" y="965"/>
                  </a:cubicBezTo>
                  <a:lnTo>
                    <a:pt x="667" y="965"/>
                  </a:lnTo>
                  <a:lnTo>
                    <a:pt x="655" y="977"/>
                  </a:lnTo>
                  <a:cubicBezTo>
                    <a:pt x="596" y="1048"/>
                    <a:pt x="524" y="1096"/>
                    <a:pt x="453" y="1108"/>
                  </a:cubicBezTo>
                  <a:lnTo>
                    <a:pt x="405" y="1108"/>
                  </a:lnTo>
                  <a:cubicBezTo>
                    <a:pt x="310" y="1084"/>
                    <a:pt x="239" y="1036"/>
                    <a:pt x="179" y="965"/>
                  </a:cubicBezTo>
                  <a:cubicBezTo>
                    <a:pt x="155" y="941"/>
                    <a:pt x="143" y="917"/>
                    <a:pt x="131" y="905"/>
                  </a:cubicBezTo>
                  <a:lnTo>
                    <a:pt x="120" y="894"/>
                  </a:lnTo>
                  <a:lnTo>
                    <a:pt x="120" y="894"/>
                  </a:lnTo>
                  <a:cubicBezTo>
                    <a:pt x="167" y="941"/>
                    <a:pt x="227" y="977"/>
                    <a:pt x="286" y="989"/>
                  </a:cubicBezTo>
                  <a:cubicBezTo>
                    <a:pt x="310" y="989"/>
                    <a:pt x="322" y="977"/>
                    <a:pt x="322" y="965"/>
                  </a:cubicBezTo>
                  <a:cubicBezTo>
                    <a:pt x="334" y="953"/>
                    <a:pt x="334" y="953"/>
                    <a:pt x="322" y="941"/>
                  </a:cubicBezTo>
                  <a:cubicBezTo>
                    <a:pt x="322" y="882"/>
                    <a:pt x="310" y="775"/>
                    <a:pt x="310" y="667"/>
                  </a:cubicBezTo>
                  <a:lnTo>
                    <a:pt x="310" y="667"/>
                  </a:lnTo>
                  <a:cubicBezTo>
                    <a:pt x="334" y="739"/>
                    <a:pt x="358" y="810"/>
                    <a:pt x="370" y="882"/>
                  </a:cubicBezTo>
                  <a:cubicBezTo>
                    <a:pt x="378" y="899"/>
                    <a:pt x="393" y="910"/>
                    <a:pt x="406" y="910"/>
                  </a:cubicBezTo>
                  <a:cubicBezTo>
                    <a:pt x="410" y="910"/>
                    <a:pt x="414" y="909"/>
                    <a:pt x="417" y="905"/>
                  </a:cubicBezTo>
                  <a:cubicBezTo>
                    <a:pt x="441" y="905"/>
                    <a:pt x="453" y="894"/>
                    <a:pt x="453" y="870"/>
                  </a:cubicBezTo>
                  <a:cubicBezTo>
                    <a:pt x="441" y="846"/>
                    <a:pt x="441" y="822"/>
                    <a:pt x="441" y="798"/>
                  </a:cubicBezTo>
                  <a:lnTo>
                    <a:pt x="441" y="798"/>
                  </a:lnTo>
                  <a:cubicBezTo>
                    <a:pt x="441" y="810"/>
                    <a:pt x="453" y="822"/>
                    <a:pt x="453" y="834"/>
                  </a:cubicBezTo>
                  <a:cubicBezTo>
                    <a:pt x="465" y="846"/>
                    <a:pt x="477" y="846"/>
                    <a:pt x="489" y="846"/>
                  </a:cubicBezTo>
                  <a:cubicBezTo>
                    <a:pt x="524" y="834"/>
                    <a:pt x="560" y="786"/>
                    <a:pt x="620" y="608"/>
                  </a:cubicBezTo>
                  <a:close/>
                  <a:moveTo>
                    <a:pt x="429" y="1"/>
                  </a:moveTo>
                  <a:cubicBezTo>
                    <a:pt x="417" y="1"/>
                    <a:pt x="405" y="1"/>
                    <a:pt x="393" y="13"/>
                  </a:cubicBezTo>
                  <a:cubicBezTo>
                    <a:pt x="334" y="191"/>
                    <a:pt x="322" y="382"/>
                    <a:pt x="346" y="572"/>
                  </a:cubicBezTo>
                  <a:cubicBezTo>
                    <a:pt x="310" y="501"/>
                    <a:pt x="286" y="441"/>
                    <a:pt x="251" y="382"/>
                  </a:cubicBezTo>
                  <a:lnTo>
                    <a:pt x="251" y="370"/>
                  </a:lnTo>
                  <a:cubicBezTo>
                    <a:pt x="240" y="360"/>
                    <a:pt x="229" y="355"/>
                    <a:pt x="219" y="355"/>
                  </a:cubicBezTo>
                  <a:cubicBezTo>
                    <a:pt x="194" y="355"/>
                    <a:pt x="174" y="383"/>
                    <a:pt x="191" y="417"/>
                  </a:cubicBezTo>
                  <a:lnTo>
                    <a:pt x="191" y="429"/>
                  </a:lnTo>
                  <a:cubicBezTo>
                    <a:pt x="227" y="584"/>
                    <a:pt x="239" y="739"/>
                    <a:pt x="251" y="905"/>
                  </a:cubicBezTo>
                  <a:cubicBezTo>
                    <a:pt x="179" y="858"/>
                    <a:pt x="120" y="810"/>
                    <a:pt x="60" y="751"/>
                  </a:cubicBezTo>
                  <a:cubicBezTo>
                    <a:pt x="54" y="745"/>
                    <a:pt x="45" y="742"/>
                    <a:pt x="36" y="742"/>
                  </a:cubicBezTo>
                  <a:cubicBezTo>
                    <a:pt x="27" y="742"/>
                    <a:pt x="18" y="745"/>
                    <a:pt x="12" y="751"/>
                  </a:cubicBezTo>
                  <a:cubicBezTo>
                    <a:pt x="1" y="763"/>
                    <a:pt x="1" y="786"/>
                    <a:pt x="12" y="798"/>
                  </a:cubicBezTo>
                  <a:cubicBezTo>
                    <a:pt x="12" y="810"/>
                    <a:pt x="12" y="810"/>
                    <a:pt x="12" y="822"/>
                  </a:cubicBezTo>
                  <a:cubicBezTo>
                    <a:pt x="12" y="822"/>
                    <a:pt x="12" y="834"/>
                    <a:pt x="12" y="846"/>
                  </a:cubicBezTo>
                  <a:cubicBezTo>
                    <a:pt x="24" y="870"/>
                    <a:pt x="24" y="882"/>
                    <a:pt x="36" y="905"/>
                  </a:cubicBezTo>
                  <a:cubicBezTo>
                    <a:pt x="60" y="941"/>
                    <a:pt x="84" y="977"/>
                    <a:pt x="120" y="1013"/>
                  </a:cubicBezTo>
                  <a:cubicBezTo>
                    <a:pt x="191" y="1096"/>
                    <a:pt x="286" y="1156"/>
                    <a:pt x="382" y="1179"/>
                  </a:cubicBezTo>
                  <a:lnTo>
                    <a:pt x="453" y="1179"/>
                  </a:lnTo>
                  <a:cubicBezTo>
                    <a:pt x="548" y="1167"/>
                    <a:pt x="643" y="1108"/>
                    <a:pt x="703" y="1036"/>
                  </a:cubicBezTo>
                  <a:cubicBezTo>
                    <a:pt x="751" y="977"/>
                    <a:pt x="786" y="917"/>
                    <a:pt x="786" y="846"/>
                  </a:cubicBezTo>
                  <a:cubicBezTo>
                    <a:pt x="786" y="834"/>
                    <a:pt x="786" y="822"/>
                    <a:pt x="774" y="810"/>
                  </a:cubicBezTo>
                  <a:lnTo>
                    <a:pt x="739" y="810"/>
                  </a:lnTo>
                  <a:cubicBezTo>
                    <a:pt x="727" y="822"/>
                    <a:pt x="715" y="834"/>
                    <a:pt x="715" y="846"/>
                  </a:cubicBezTo>
                  <a:cubicBezTo>
                    <a:pt x="691" y="870"/>
                    <a:pt x="667" y="894"/>
                    <a:pt x="632" y="894"/>
                  </a:cubicBezTo>
                  <a:cubicBezTo>
                    <a:pt x="691" y="727"/>
                    <a:pt x="703" y="548"/>
                    <a:pt x="655" y="382"/>
                  </a:cubicBezTo>
                  <a:cubicBezTo>
                    <a:pt x="655" y="370"/>
                    <a:pt x="643" y="358"/>
                    <a:pt x="620" y="358"/>
                  </a:cubicBezTo>
                  <a:cubicBezTo>
                    <a:pt x="608" y="358"/>
                    <a:pt x="596" y="370"/>
                    <a:pt x="584" y="382"/>
                  </a:cubicBezTo>
                  <a:cubicBezTo>
                    <a:pt x="572" y="501"/>
                    <a:pt x="536" y="608"/>
                    <a:pt x="489" y="727"/>
                  </a:cubicBezTo>
                  <a:cubicBezTo>
                    <a:pt x="477" y="596"/>
                    <a:pt x="465" y="298"/>
                    <a:pt x="465" y="36"/>
                  </a:cubicBezTo>
                  <a:cubicBezTo>
                    <a:pt x="465" y="13"/>
                    <a:pt x="453" y="1"/>
                    <a:pt x="4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a:off x="5625664" y="1934308"/>
              <a:ext cx="18889" cy="9188"/>
            </a:xfrm>
            <a:custGeom>
              <a:rect b="b" l="l" r="r" t="t"/>
              <a:pathLst>
                <a:path extrusionOk="0" h="394" w="810">
                  <a:moveTo>
                    <a:pt x="405" y="1"/>
                  </a:moveTo>
                  <a:cubicBezTo>
                    <a:pt x="179" y="1"/>
                    <a:pt x="0" y="84"/>
                    <a:pt x="0" y="191"/>
                  </a:cubicBezTo>
                  <a:cubicBezTo>
                    <a:pt x="0" y="310"/>
                    <a:pt x="179" y="394"/>
                    <a:pt x="405" y="394"/>
                  </a:cubicBezTo>
                  <a:cubicBezTo>
                    <a:pt x="631" y="394"/>
                    <a:pt x="810" y="310"/>
                    <a:pt x="810" y="191"/>
                  </a:cubicBezTo>
                  <a:cubicBezTo>
                    <a:pt x="810" y="84"/>
                    <a:pt x="631" y="1"/>
                    <a:pt x="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1"/>
            <p:cNvSpPr/>
            <p:nvPr/>
          </p:nvSpPr>
          <p:spPr>
            <a:xfrm>
              <a:off x="5624545" y="1933492"/>
              <a:ext cx="20848" cy="10844"/>
            </a:xfrm>
            <a:custGeom>
              <a:rect b="b" l="l" r="r" t="t"/>
              <a:pathLst>
                <a:path extrusionOk="0" h="465" w="894">
                  <a:moveTo>
                    <a:pt x="453" y="72"/>
                  </a:moveTo>
                  <a:cubicBezTo>
                    <a:pt x="667" y="72"/>
                    <a:pt x="810" y="155"/>
                    <a:pt x="810" y="226"/>
                  </a:cubicBezTo>
                  <a:cubicBezTo>
                    <a:pt x="810" y="310"/>
                    <a:pt x="667" y="393"/>
                    <a:pt x="453" y="393"/>
                  </a:cubicBezTo>
                  <a:cubicBezTo>
                    <a:pt x="227" y="393"/>
                    <a:pt x="84" y="310"/>
                    <a:pt x="84" y="226"/>
                  </a:cubicBezTo>
                  <a:cubicBezTo>
                    <a:pt x="84" y="155"/>
                    <a:pt x="239" y="72"/>
                    <a:pt x="453" y="72"/>
                  </a:cubicBezTo>
                  <a:close/>
                  <a:moveTo>
                    <a:pt x="453" y="0"/>
                  </a:moveTo>
                  <a:cubicBezTo>
                    <a:pt x="191" y="0"/>
                    <a:pt x="1" y="95"/>
                    <a:pt x="1" y="226"/>
                  </a:cubicBezTo>
                  <a:cubicBezTo>
                    <a:pt x="1" y="369"/>
                    <a:pt x="203" y="465"/>
                    <a:pt x="453" y="465"/>
                  </a:cubicBezTo>
                  <a:cubicBezTo>
                    <a:pt x="703" y="465"/>
                    <a:pt x="894" y="369"/>
                    <a:pt x="894" y="226"/>
                  </a:cubicBezTo>
                  <a:cubicBezTo>
                    <a:pt x="894" y="95"/>
                    <a:pt x="703" y="0"/>
                    <a:pt x="4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1"/>
            <p:cNvSpPr/>
            <p:nvPr/>
          </p:nvSpPr>
          <p:spPr>
            <a:xfrm>
              <a:off x="5600386" y="1941258"/>
              <a:ext cx="18913" cy="9468"/>
            </a:xfrm>
            <a:custGeom>
              <a:rect b="b" l="l" r="r" t="t"/>
              <a:pathLst>
                <a:path extrusionOk="0" h="406" w="811">
                  <a:moveTo>
                    <a:pt x="406" y="1"/>
                  </a:moveTo>
                  <a:cubicBezTo>
                    <a:pt x="179" y="1"/>
                    <a:pt x="1" y="96"/>
                    <a:pt x="1" y="203"/>
                  </a:cubicBezTo>
                  <a:cubicBezTo>
                    <a:pt x="1" y="310"/>
                    <a:pt x="179" y="405"/>
                    <a:pt x="406" y="405"/>
                  </a:cubicBezTo>
                  <a:cubicBezTo>
                    <a:pt x="632" y="405"/>
                    <a:pt x="810" y="310"/>
                    <a:pt x="810" y="203"/>
                  </a:cubicBezTo>
                  <a:cubicBezTo>
                    <a:pt x="810" y="96"/>
                    <a:pt x="632" y="1"/>
                    <a:pt x="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1"/>
            <p:cNvSpPr/>
            <p:nvPr/>
          </p:nvSpPr>
          <p:spPr>
            <a:xfrm>
              <a:off x="5599569" y="1940418"/>
              <a:ext cx="20825" cy="11147"/>
            </a:xfrm>
            <a:custGeom>
              <a:rect b="b" l="l" r="r" t="t"/>
              <a:pathLst>
                <a:path extrusionOk="0" h="478" w="893">
                  <a:moveTo>
                    <a:pt x="441" y="72"/>
                  </a:moveTo>
                  <a:cubicBezTo>
                    <a:pt x="655" y="72"/>
                    <a:pt x="810" y="156"/>
                    <a:pt x="810" y="239"/>
                  </a:cubicBezTo>
                  <a:cubicBezTo>
                    <a:pt x="810" y="310"/>
                    <a:pt x="655" y="394"/>
                    <a:pt x="441" y="394"/>
                  </a:cubicBezTo>
                  <a:cubicBezTo>
                    <a:pt x="226" y="394"/>
                    <a:pt x="71" y="310"/>
                    <a:pt x="71" y="239"/>
                  </a:cubicBezTo>
                  <a:cubicBezTo>
                    <a:pt x="71" y="156"/>
                    <a:pt x="226" y="72"/>
                    <a:pt x="441" y="72"/>
                  </a:cubicBezTo>
                  <a:close/>
                  <a:moveTo>
                    <a:pt x="441" y="1"/>
                  </a:moveTo>
                  <a:cubicBezTo>
                    <a:pt x="191" y="1"/>
                    <a:pt x="0" y="108"/>
                    <a:pt x="0" y="239"/>
                  </a:cubicBezTo>
                  <a:cubicBezTo>
                    <a:pt x="0" y="370"/>
                    <a:pt x="191" y="477"/>
                    <a:pt x="441" y="477"/>
                  </a:cubicBezTo>
                  <a:cubicBezTo>
                    <a:pt x="691" y="477"/>
                    <a:pt x="893" y="370"/>
                    <a:pt x="893" y="239"/>
                  </a:cubicBezTo>
                  <a:cubicBezTo>
                    <a:pt x="893" y="108"/>
                    <a:pt x="691" y="1"/>
                    <a:pt x="4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1"/>
            <p:cNvSpPr/>
            <p:nvPr/>
          </p:nvSpPr>
          <p:spPr>
            <a:xfrm>
              <a:off x="5544581" y="1941537"/>
              <a:ext cx="18633" cy="14738"/>
            </a:xfrm>
            <a:custGeom>
              <a:rect b="b" l="l" r="r" t="t"/>
              <a:pathLst>
                <a:path extrusionOk="0" h="632" w="799">
                  <a:moveTo>
                    <a:pt x="1" y="0"/>
                  </a:moveTo>
                  <a:lnTo>
                    <a:pt x="132" y="632"/>
                  </a:lnTo>
                  <a:lnTo>
                    <a:pt x="667" y="632"/>
                  </a:lnTo>
                  <a:lnTo>
                    <a:pt x="798"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1"/>
            <p:cNvSpPr/>
            <p:nvPr/>
          </p:nvSpPr>
          <p:spPr>
            <a:xfrm>
              <a:off x="5543462" y="1940698"/>
              <a:ext cx="20312" cy="16697"/>
            </a:xfrm>
            <a:custGeom>
              <a:rect b="b" l="l" r="r" t="t"/>
              <a:pathLst>
                <a:path extrusionOk="0" h="716" w="871">
                  <a:moveTo>
                    <a:pt x="799" y="84"/>
                  </a:moveTo>
                  <a:lnTo>
                    <a:pt x="692" y="632"/>
                  </a:lnTo>
                  <a:lnTo>
                    <a:pt x="203" y="632"/>
                  </a:lnTo>
                  <a:lnTo>
                    <a:pt x="96" y="84"/>
                  </a:lnTo>
                  <a:close/>
                  <a:moveTo>
                    <a:pt x="37" y="1"/>
                  </a:moveTo>
                  <a:cubicBezTo>
                    <a:pt x="25" y="1"/>
                    <a:pt x="13" y="13"/>
                    <a:pt x="13" y="13"/>
                  </a:cubicBezTo>
                  <a:cubicBezTo>
                    <a:pt x="1" y="25"/>
                    <a:pt x="1" y="36"/>
                    <a:pt x="13" y="48"/>
                  </a:cubicBezTo>
                  <a:lnTo>
                    <a:pt x="144" y="679"/>
                  </a:lnTo>
                  <a:cubicBezTo>
                    <a:pt x="144" y="691"/>
                    <a:pt x="156" y="703"/>
                    <a:pt x="180" y="715"/>
                  </a:cubicBezTo>
                  <a:lnTo>
                    <a:pt x="715" y="715"/>
                  </a:lnTo>
                  <a:cubicBezTo>
                    <a:pt x="727" y="703"/>
                    <a:pt x="739" y="691"/>
                    <a:pt x="739" y="679"/>
                  </a:cubicBezTo>
                  <a:lnTo>
                    <a:pt x="870" y="48"/>
                  </a:lnTo>
                  <a:cubicBezTo>
                    <a:pt x="870" y="36"/>
                    <a:pt x="870" y="25"/>
                    <a:pt x="870" y="13"/>
                  </a:cubicBezTo>
                  <a:cubicBezTo>
                    <a:pt x="858" y="13"/>
                    <a:pt x="858" y="1"/>
                    <a:pt x="8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1"/>
            <p:cNvSpPr/>
            <p:nvPr/>
          </p:nvSpPr>
          <p:spPr>
            <a:xfrm>
              <a:off x="5544581" y="1934308"/>
              <a:ext cx="18633" cy="9188"/>
            </a:xfrm>
            <a:custGeom>
              <a:rect b="b" l="l" r="r" t="t"/>
              <a:pathLst>
                <a:path extrusionOk="0" h="394" w="799">
                  <a:moveTo>
                    <a:pt x="393" y="1"/>
                  </a:moveTo>
                  <a:cubicBezTo>
                    <a:pt x="179" y="1"/>
                    <a:pt x="1" y="84"/>
                    <a:pt x="1" y="191"/>
                  </a:cubicBezTo>
                  <a:cubicBezTo>
                    <a:pt x="1" y="310"/>
                    <a:pt x="179" y="394"/>
                    <a:pt x="393" y="394"/>
                  </a:cubicBezTo>
                  <a:cubicBezTo>
                    <a:pt x="620" y="394"/>
                    <a:pt x="798" y="310"/>
                    <a:pt x="798" y="191"/>
                  </a:cubicBezTo>
                  <a:cubicBezTo>
                    <a:pt x="798" y="84"/>
                    <a:pt x="620" y="1"/>
                    <a:pt x="3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1"/>
            <p:cNvSpPr/>
            <p:nvPr/>
          </p:nvSpPr>
          <p:spPr>
            <a:xfrm>
              <a:off x="5543462" y="1933492"/>
              <a:ext cx="20848" cy="10844"/>
            </a:xfrm>
            <a:custGeom>
              <a:rect b="b" l="l" r="r" t="t"/>
              <a:pathLst>
                <a:path extrusionOk="0" h="465" w="894">
                  <a:moveTo>
                    <a:pt x="441" y="72"/>
                  </a:moveTo>
                  <a:cubicBezTo>
                    <a:pt x="668" y="72"/>
                    <a:pt x="811" y="155"/>
                    <a:pt x="811" y="226"/>
                  </a:cubicBezTo>
                  <a:cubicBezTo>
                    <a:pt x="811" y="310"/>
                    <a:pt x="668" y="393"/>
                    <a:pt x="441" y="393"/>
                  </a:cubicBezTo>
                  <a:cubicBezTo>
                    <a:pt x="227" y="393"/>
                    <a:pt x="84" y="310"/>
                    <a:pt x="84" y="226"/>
                  </a:cubicBezTo>
                  <a:cubicBezTo>
                    <a:pt x="84" y="155"/>
                    <a:pt x="227" y="72"/>
                    <a:pt x="441" y="72"/>
                  </a:cubicBezTo>
                  <a:close/>
                  <a:moveTo>
                    <a:pt x="441" y="0"/>
                  </a:moveTo>
                  <a:cubicBezTo>
                    <a:pt x="191" y="0"/>
                    <a:pt x="1" y="95"/>
                    <a:pt x="1" y="226"/>
                  </a:cubicBezTo>
                  <a:cubicBezTo>
                    <a:pt x="1" y="369"/>
                    <a:pt x="203" y="465"/>
                    <a:pt x="441" y="465"/>
                  </a:cubicBezTo>
                  <a:cubicBezTo>
                    <a:pt x="692" y="465"/>
                    <a:pt x="894" y="369"/>
                    <a:pt x="894" y="226"/>
                  </a:cubicBezTo>
                  <a:cubicBezTo>
                    <a:pt x="894" y="95"/>
                    <a:pt x="703" y="0"/>
                    <a:pt x="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1"/>
            <p:cNvSpPr/>
            <p:nvPr/>
          </p:nvSpPr>
          <p:spPr>
            <a:xfrm>
              <a:off x="5572075" y="1941537"/>
              <a:ext cx="18889" cy="14738"/>
            </a:xfrm>
            <a:custGeom>
              <a:rect b="b" l="l" r="r" t="t"/>
              <a:pathLst>
                <a:path extrusionOk="0" h="632" w="810">
                  <a:moveTo>
                    <a:pt x="0" y="0"/>
                  </a:moveTo>
                  <a:lnTo>
                    <a:pt x="131" y="632"/>
                  </a:lnTo>
                  <a:lnTo>
                    <a:pt x="679" y="632"/>
                  </a:lnTo>
                  <a:lnTo>
                    <a:pt x="810"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1"/>
            <p:cNvSpPr/>
            <p:nvPr/>
          </p:nvSpPr>
          <p:spPr>
            <a:xfrm>
              <a:off x="5571236" y="1940698"/>
              <a:ext cx="20288" cy="16697"/>
            </a:xfrm>
            <a:custGeom>
              <a:rect b="b" l="l" r="r" t="t"/>
              <a:pathLst>
                <a:path extrusionOk="0" h="716" w="870">
                  <a:moveTo>
                    <a:pt x="798" y="84"/>
                  </a:moveTo>
                  <a:lnTo>
                    <a:pt x="679" y="632"/>
                  </a:lnTo>
                  <a:lnTo>
                    <a:pt x="203" y="632"/>
                  </a:lnTo>
                  <a:lnTo>
                    <a:pt x="84" y="84"/>
                  </a:lnTo>
                  <a:close/>
                  <a:moveTo>
                    <a:pt x="36" y="1"/>
                  </a:moveTo>
                  <a:cubicBezTo>
                    <a:pt x="24" y="1"/>
                    <a:pt x="12" y="13"/>
                    <a:pt x="1" y="13"/>
                  </a:cubicBezTo>
                  <a:cubicBezTo>
                    <a:pt x="1" y="25"/>
                    <a:pt x="1" y="36"/>
                    <a:pt x="1" y="48"/>
                  </a:cubicBezTo>
                  <a:lnTo>
                    <a:pt x="132" y="679"/>
                  </a:lnTo>
                  <a:cubicBezTo>
                    <a:pt x="143" y="691"/>
                    <a:pt x="155" y="703"/>
                    <a:pt x="167" y="715"/>
                  </a:cubicBezTo>
                  <a:lnTo>
                    <a:pt x="715" y="715"/>
                  </a:lnTo>
                  <a:cubicBezTo>
                    <a:pt x="715" y="703"/>
                    <a:pt x="727" y="691"/>
                    <a:pt x="727" y="679"/>
                  </a:cubicBezTo>
                  <a:lnTo>
                    <a:pt x="870" y="48"/>
                  </a:lnTo>
                  <a:cubicBezTo>
                    <a:pt x="870" y="36"/>
                    <a:pt x="870" y="25"/>
                    <a:pt x="870" y="13"/>
                  </a:cubicBezTo>
                  <a:cubicBezTo>
                    <a:pt x="858" y="13"/>
                    <a:pt x="846" y="1"/>
                    <a:pt x="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1"/>
            <p:cNvSpPr/>
            <p:nvPr/>
          </p:nvSpPr>
          <p:spPr>
            <a:xfrm>
              <a:off x="5572075" y="1934308"/>
              <a:ext cx="18889" cy="9188"/>
            </a:xfrm>
            <a:custGeom>
              <a:rect b="b" l="l" r="r" t="t"/>
              <a:pathLst>
                <a:path extrusionOk="0" h="394" w="810">
                  <a:moveTo>
                    <a:pt x="405" y="1"/>
                  </a:moveTo>
                  <a:cubicBezTo>
                    <a:pt x="179" y="1"/>
                    <a:pt x="0" y="84"/>
                    <a:pt x="0" y="191"/>
                  </a:cubicBezTo>
                  <a:cubicBezTo>
                    <a:pt x="0" y="310"/>
                    <a:pt x="179" y="394"/>
                    <a:pt x="405" y="394"/>
                  </a:cubicBezTo>
                  <a:cubicBezTo>
                    <a:pt x="631" y="394"/>
                    <a:pt x="810" y="310"/>
                    <a:pt x="810" y="191"/>
                  </a:cubicBezTo>
                  <a:cubicBezTo>
                    <a:pt x="810" y="84"/>
                    <a:pt x="631" y="1"/>
                    <a:pt x="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1"/>
            <p:cNvSpPr/>
            <p:nvPr/>
          </p:nvSpPr>
          <p:spPr>
            <a:xfrm>
              <a:off x="5571236" y="1933492"/>
              <a:ext cx="20568" cy="10844"/>
            </a:xfrm>
            <a:custGeom>
              <a:rect b="b" l="l" r="r" t="t"/>
              <a:pathLst>
                <a:path extrusionOk="0" h="465" w="882">
                  <a:moveTo>
                    <a:pt x="441" y="72"/>
                  </a:moveTo>
                  <a:cubicBezTo>
                    <a:pt x="655" y="72"/>
                    <a:pt x="810" y="155"/>
                    <a:pt x="810" y="226"/>
                  </a:cubicBezTo>
                  <a:cubicBezTo>
                    <a:pt x="810" y="310"/>
                    <a:pt x="655" y="393"/>
                    <a:pt x="441" y="393"/>
                  </a:cubicBezTo>
                  <a:cubicBezTo>
                    <a:pt x="227" y="393"/>
                    <a:pt x="72" y="310"/>
                    <a:pt x="72" y="226"/>
                  </a:cubicBezTo>
                  <a:cubicBezTo>
                    <a:pt x="72" y="155"/>
                    <a:pt x="227" y="72"/>
                    <a:pt x="441" y="72"/>
                  </a:cubicBezTo>
                  <a:close/>
                  <a:moveTo>
                    <a:pt x="441" y="0"/>
                  </a:moveTo>
                  <a:cubicBezTo>
                    <a:pt x="191" y="0"/>
                    <a:pt x="1" y="95"/>
                    <a:pt x="1" y="226"/>
                  </a:cubicBezTo>
                  <a:cubicBezTo>
                    <a:pt x="1" y="369"/>
                    <a:pt x="191" y="465"/>
                    <a:pt x="441" y="465"/>
                  </a:cubicBezTo>
                  <a:cubicBezTo>
                    <a:pt x="691" y="465"/>
                    <a:pt x="882" y="369"/>
                    <a:pt x="882" y="226"/>
                  </a:cubicBezTo>
                  <a:cubicBezTo>
                    <a:pt x="882" y="95"/>
                    <a:pt x="691" y="0"/>
                    <a:pt x="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1"/>
            <p:cNvSpPr/>
            <p:nvPr/>
          </p:nvSpPr>
          <p:spPr>
            <a:xfrm>
              <a:off x="5600386" y="1948766"/>
              <a:ext cx="18913" cy="14738"/>
            </a:xfrm>
            <a:custGeom>
              <a:rect b="b" l="l" r="r" t="t"/>
              <a:pathLst>
                <a:path extrusionOk="0" h="632" w="811">
                  <a:moveTo>
                    <a:pt x="1" y="0"/>
                  </a:moveTo>
                  <a:lnTo>
                    <a:pt x="144" y="631"/>
                  </a:lnTo>
                  <a:lnTo>
                    <a:pt x="679" y="631"/>
                  </a:lnTo>
                  <a:lnTo>
                    <a:pt x="810"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1"/>
            <p:cNvSpPr/>
            <p:nvPr/>
          </p:nvSpPr>
          <p:spPr>
            <a:xfrm>
              <a:off x="5599569" y="1947927"/>
              <a:ext cx="20568" cy="16394"/>
            </a:xfrm>
            <a:custGeom>
              <a:rect b="b" l="l" r="r" t="t"/>
              <a:pathLst>
                <a:path extrusionOk="0" h="703" w="882">
                  <a:moveTo>
                    <a:pt x="798" y="72"/>
                  </a:moveTo>
                  <a:lnTo>
                    <a:pt x="679" y="631"/>
                  </a:lnTo>
                  <a:lnTo>
                    <a:pt x="202" y="631"/>
                  </a:lnTo>
                  <a:lnTo>
                    <a:pt x="83" y="72"/>
                  </a:lnTo>
                  <a:close/>
                  <a:moveTo>
                    <a:pt x="36" y="0"/>
                  </a:moveTo>
                  <a:cubicBezTo>
                    <a:pt x="24" y="0"/>
                    <a:pt x="12" y="0"/>
                    <a:pt x="12" y="12"/>
                  </a:cubicBezTo>
                  <a:cubicBezTo>
                    <a:pt x="0" y="24"/>
                    <a:pt x="0" y="36"/>
                    <a:pt x="12" y="36"/>
                  </a:cubicBezTo>
                  <a:lnTo>
                    <a:pt x="143" y="667"/>
                  </a:lnTo>
                  <a:cubicBezTo>
                    <a:pt x="143" y="691"/>
                    <a:pt x="167" y="703"/>
                    <a:pt x="179" y="703"/>
                  </a:cubicBezTo>
                  <a:lnTo>
                    <a:pt x="714" y="703"/>
                  </a:lnTo>
                  <a:cubicBezTo>
                    <a:pt x="726" y="703"/>
                    <a:pt x="738" y="691"/>
                    <a:pt x="738" y="667"/>
                  </a:cubicBezTo>
                  <a:lnTo>
                    <a:pt x="869" y="36"/>
                  </a:lnTo>
                  <a:cubicBezTo>
                    <a:pt x="881" y="36"/>
                    <a:pt x="881" y="24"/>
                    <a:pt x="869" y="12"/>
                  </a:cubicBezTo>
                  <a:cubicBezTo>
                    <a:pt x="869" y="0"/>
                    <a:pt x="857" y="0"/>
                    <a:pt x="8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1"/>
            <p:cNvSpPr/>
            <p:nvPr/>
          </p:nvSpPr>
          <p:spPr>
            <a:xfrm>
              <a:off x="5597051" y="1919314"/>
              <a:ext cx="22527" cy="29733"/>
            </a:xfrm>
            <a:custGeom>
              <a:rect b="b" l="l" r="r" t="t"/>
              <a:pathLst>
                <a:path extrusionOk="0" h="1275" w="966">
                  <a:moveTo>
                    <a:pt x="441" y="1"/>
                  </a:moveTo>
                  <a:cubicBezTo>
                    <a:pt x="394" y="156"/>
                    <a:pt x="370" y="322"/>
                    <a:pt x="382" y="489"/>
                  </a:cubicBezTo>
                  <a:cubicBezTo>
                    <a:pt x="358" y="442"/>
                    <a:pt x="346" y="407"/>
                    <a:pt x="346" y="406"/>
                  </a:cubicBezTo>
                  <a:lnTo>
                    <a:pt x="346" y="406"/>
                  </a:lnTo>
                  <a:cubicBezTo>
                    <a:pt x="370" y="477"/>
                    <a:pt x="394" y="561"/>
                    <a:pt x="394" y="644"/>
                  </a:cubicBezTo>
                  <a:cubicBezTo>
                    <a:pt x="394" y="751"/>
                    <a:pt x="406" y="858"/>
                    <a:pt x="418" y="918"/>
                  </a:cubicBezTo>
                  <a:lnTo>
                    <a:pt x="418" y="953"/>
                  </a:lnTo>
                  <a:cubicBezTo>
                    <a:pt x="370" y="763"/>
                    <a:pt x="299" y="584"/>
                    <a:pt x="203" y="406"/>
                  </a:cubicBezTo>
                  <a:lnTo>
                    <a:pt x="203" y="406"/>
                  </a:lnTo>
                  <a:cubicBezTo>
                    <a:pt x="251" y="596"/>
                    <a:pt x="275" y="787"/>
                    <a:pt x="275" y="977"/>
                  </a:cubicBezTo>
                  <a:cubicBezTo>
                    <a:pt x="203" y="918"/>
                    <a:pt x="144" y="858"/>
                    <a:pt x="144" y="858"/>
                  </a:cubicBezTo>
                  <a:lnTo>
                    <a:pt x="144" y="858"/>
                  </a:lnTo>
                  <a:cubicBezTo>
                    <a:pt x="144" y="858"/>
                    <a:pt x="144" y="906"/>
                    <a:pt x="156" y="918"/>
                  </a:cubicBezTo>
                  <a:cubicBezTo>
                    <a:pt x="156" y="942"/>
                    <a:pt x="168" y="965"/>
                    <a:pt x="179" y="977"/>
                  </a:cubicBezTo>
                  <a:cubicBezTo>
                    <a:pt x="191" y="1001"/>
                    <a:pt x="191" y="1013"/>
                    <a:pt x="203" y="1025"/>
                  </a:cubicBezTo>
                  <a:cubicBezTo>
                    <a:pt x="132" y="977"/>
                    <a:pt x="60" y="918"/>
                    <a:pt x="1" y="858"/>
                  </a:cubicBezTo>
                  <a:lnTo>
                    <a:pt x="1" y="858"/>
                  </a:lnTo>
                  <a:cubicBezTo>
                    <a:pt x="1" y="858"/>
                    <a:pt x="1" y="906"/>
                    <a:pt x="13" y="918"/>
                  </a:cubicBezTo>
                  <a:cubicBezTo>
                    <a:pt x="13" y="942"/>
                    <a:pt x="25" y="965"/>
                    <a:pt x="37" y="977"/>
                  </a:cubicBezTo>
                  <a:cubicBezTo>
                    <a:pt x="60" y="1025"/>
                    <a:pt x="84" y="1061"/>
                    <a:pt x="120" y="1096"/>
                  </a:cubicBezTo>
                  <a:cubicBezTo>
                    <a:pt x="191" y="1180"/>
                    <a:pt x="287" y="1251"/>
                    <a:pt x="406" y="1275"/>
                  </a:cubicBezTo>
                  <a:lnTo>
                    <a:pt x="465" y="1275"/>
                  </a:lnTo>
                  <a:cubicBezTo>
                    <a:pt x="489" y="1275"/>
                    <a:pt x="501" y="1275"/>
                    <a:pt x="513" y="1263"/>
                  </a:cubicBezTo>
                  <a:cubicBezTo>
                    <a:pt x="525" y="1263"/>
                    <a:pt x="537" y="1275"/>
                    <a:pt x="549" y="1275"/>
                  </a:cubicBezTo>
                  <a:lnTo>
                    <a:pt x="608" y="1275"/>
                  </a:lnTo>
                  <a:cubicBezTo>
                    <a:pt x="715" y="1251"/>
                    <a:pt x="810" y="1192"/>
                    <a:pt x="870" y="1108"/>
                  </a:cubicBezTo>
                  <a:cubicBezTo>
                    <a:pt x="906" y="1073"/>
                    <a:pt x="965" y="989"/>
                    <a:pt x="965" y="930"/>
                  </a:cubicBezTo>
                  <a:cubicBezTo>
                    <a:pt x="953" y="930"/>
                    <a:pt x="953" y="942"/>
                    <a:pt x="953" y="942"/>
                  </a:cubicBezTo>
                  <a:cubicBezTo>
                    <a:pt x="918" y="1001"/>
                    <a:pt x="846" y="1037"/>
                    <a:pt x="787" y="1049"/>
                  </a:cubicBezTo>
                  <a:cubicBezTo>
                    <a:pt x="810" y="1013"/>
                    <a:pt x="822" y="977"/>
                    <a:pt x="822" y="930"/>
                  </a:cubicBezTo>
                  <a:lnTo>
                    <a:pt x="822" y="930"/>
                  </a:lnTo>
                  <a:cubicBezTo>
                    <a:pt x="822" y="942"/>
                    <a:pt x="810" y="942"/>
                    <a:pt x="810" y="942"/>
                  </a:cubicBezTo>
                  <a:cubicBezTo>
                    <a:pt x="799" y="953"/>
                    <a:pt x="799" y="965"/>
                    <a:pt x="787" y="977"/>
                  </a:cubicBezTo>
                  <a:cubicBezTo>
                    <a:pt x="846" y="799"/>
                    <a:pt x="858" y="596"/>
                    <a:pt x="822" y="406"/>
                  </a:cubicBezTo>
                  <a:lnTo>
                    <a:pt x="822" y="406"/>
                  </a:lnTo>
                  <a:cubicBezTo>
                    <a:pt x="799" y="561"/>
                    <a:pt x="751" y="703"/>
                    <a:pt x="691" y="834"/>
                  </a:cubicBezTo>
                  <a:cubicBezTo>
                    <a:pt x="715" y="692"/>
                    <a:pt x="703" y="549"/>
                    <a:pt x="680" y="406"/>
                  </a:cubicBezTo>
                  <a:cubicBezTo>
                    <a:pt x="656" y="525"/>
                    <a:pt x="632" y="596"/>
                    <a:pt x="608" y="668"/>
                  </a:cubicBezTo>
                  <a:cubicBezTo>
                    <a:pt x="596" y="406"/>
                    <a:pt x="584" y="1"/>
                    <a:pt x="584" y="1"/>
                  </a:cubicBezTo>
                  <a:cubicBezTo>
                    <a:pt x="501" y="156"/>
                    <a:pt x="525" y="596"/>
                    <a:pt x="549" y="823"/>
                  </a:cubicBezTo>
                  <a:cubicBezTo>
                    <a:pt x="549" y="834"/>
                    <a:pt x="537" y="846"/>
                    <a:pt x="537" y="858"/>
                  </a:cubicBezTo>
                  <a:cubicBezTo>
                    <a:pt x="513" y="787"/>
                    <a:pt x="489" y="739"/>
                    <a:pt x="477" y="680"/>
                  </a:cubicBezTo>
                  <a:cubicBezTo>
                    <a:pt x="453" y="418"/>
                    <a:pt x="441" y="1"/>
                    <a:pt x="441"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1"/>
            <p:cNvSpPr/>
            <p:nvPr/>
          </p:nvSpPr>
          <p:spPr>
            <a:xfrm>
              <a:off x="5596141" y="1918264"/>
              <a:ext cx="25092" cy="31622"/>
            </a:xfrm>
            <a:custGeom>
              <a:rect b="b" l="l" r="r" t="t"/>
              <a:pathLst>
                <a:path extrusionOk="0" h="1356" w="1076">
                  <a:moveTo>
                    <a:pt x="468" y="522"/>
                  </a:moveTo>
                  <a:cubicBezTo>
                    <a:pt x="468" y="570"/>
                    <a:pt x="474" y="612"/>
                    <a:pt x="477" y="653"/>
                  </a:cubicBezTo>
                  <a:lnTo>
                    <a:pt x="477" y="653"/>
                  </a:lnTo>
                  <a:cubicBezTo>
                    <a:pt x="467" y="609"/>
                    <a:pt x="457" y="568"/>
                    <a:pt x="457" y="546"/>
                  </a:cubicBezTo>
                  <a:cubicBezTo>
                    <a:pt x="468" y="534"/>
                    <a:pt x="468" y="534"/>
                    <a:pt x="468" y="522"/>
                  </a:cubicBezTo>
                  <a:close/>
                  <a:moveTo>
                    <a:pt x="707" y="641"/>
                  </a:moveTo>
                  <a:cubicBezTo>
                    <a:pt x="707" y="713"/>
                    <a:pt x="707" y="784"/>
                    <a:pt x="695" y="856"/>
                  </a:cubicBezTo>
                  <a:cubicBezTo>
                    <a:pt x="683" y="879"/>
                    <a:pt x="695" y="891"/>
                    <a:pt x="719" y="903"/>
                  </a:cubicBezTo>
                  <a:cubicBezTo>
                    <a:pt x="730" y="903"/>
                    <a:pt x="754" y="903"/>
                    <a:pt x="754" y="879"/>
                  </a:cubicBezTo>
                  <a:cubicBezTo>
                    <a:pt x="802" y="808"/>
                    <a:pt x="826" y="725"/>
                    <a:pt x="849" y="641"/>
                  </a:cubicBezTo>
                  <a:lnTo>
                    <a:pt x="849" y="641"/>
                  </a:lnTo>
                  <a:cubicBezTo>
                    <a:pt x="849" y="760"/>
                    <a:pt x="838" y="879"/>
                    <a:pt x="790" y="987"/>
                  </a:cubicBezTo>
                  <a:cubicBezTo>
                    <a:pt x="778" y="1010"/>
                    <a:pt x="790" y="1022"/>
                    <a:pt x="802" y="1034"/>
                  </a:cubicBezTo>
                  <a:lnTo>
                    <a:pt x="790" y="1058"/>
                  </a:lnTo>
                  <a:cubicBezTo>
                    <a:pt x="778" y="1070"/>
                    <a:pt x="778" y="1082"/>
                    <a:pt x="790" y="1094"/>
                  </a:cubicBezTo>
                  <a:cubicBezTo>
                    <a:pt x="798" y="1102"/>
                    <a:pt x="807" y="1111"/>
                    <a:pt x="815" y="1111"/>
                  </a:cubicBezTo>
                  <a:cubicBezTo>
                    <a:pt x="819" y="1111"/>
                    <a:pt x="822" y="1109"/>
                    <a:pt x="826" y="1106"/>
                  </a:cubicBezTo>
                  <a:cubicBezTo>
                    <a:pt x="861" y="1106"/>
                    <a:pt x="885" y="1094"/>
                    <a:pt x="909" y="1082"/>
                  </a:cubicBezTo>
                  <a:lnTo>
                    <a:pt x="909" y="1082"/>
                  </a:lnTo>
                  <a:lnTo>
                    <a:pt x="885" y="1118"/>
                  </a:lnTo>
                  <a:cubicBezTo>
                    <a:pt x="826" y="1189"/>
                    <a:pt x="742" y="1249"/>
                    <a:pt x="647" y="1272"/>
                  </a:cubicBezTo>
                  <a:lnTo>
                    <a:pt x="552" y="1272"/>
                  </a:lnTo>
                  <a:lnTo>
                    <a:pt x="552" y="1260"/>
                  </a:lnTo>
                  <a:lnTo>
                    <a:pt x="516" y="1260"/>
                  </a:lnTo>
                  <a:cubicBezTo>
                    <a:pt x="504" y="1266"/>
                    <a:pt x="495" y="1269"/>
                    <a:pt x="486" y="1269"/>
                  </a:cubicBezTo>
                  <a:cubicBezTo>
                    <a:pt x="477" y="1269"/>
                    <a:pt x="468" y="1266"/>
                    <a:pt x="457" y="1260"/>
                  </a:cubicBezTo>
                  <a:cubicBezTo>
                    <a:pt x="361" y="1237"/>
                    <a:pt x="266" y="1177"/>
                    <a:pt x="195" y="1094"/>
                  </a:cubicBezTo>
                  <a:cubicBezTo>
                    <a:pt x="171" y="1070"/>
                    <a:pt x="147" y="1034"/>
                    <a:pt x="123" y="998"/>
                  </a:cubicBezTo>
                  <a:lnTo>
                    <a:pt x="123" y="998"/>
                  </a:lnTo>
                  <a:cubicBezTo>
                    <a:pt x="159" y="1022"/>
                    <a:pt x="207" y="1058"/>
                    <a:pt x="242" y="1082"/>
                  </a:cubicBezTo>
                  <a:cubicBezTo>
                    <a:pt x="248" y="1088"/>
                    <a:pt x="254" y="1091"/>
                    <a:pt x="262" y="1091"/>
                  </a:cubicBezTo>
                  <a:cubicBezTo>
                    <a:pt x="269" y="1091"/>
                    <a:pt x="278" y="1088"/>
                    <a:pt x="290" y="1082"/>
                  </a:cubicBezTo>
                  <a:cubicBezTo>
                    <a:pt x="302" y="1070"/>
                    <a:pt x="302" y="1046"/>
                    <a:pt x="290" y="1034"/>
                  </a:cubicBezTo>
                  <a:lnTo>
                    <a:pt x="266" y="998"/>
                  </a:lnTo>
                  <a:lnTo>
                    <a:pt x="302" y="1034"/>
                  </a:lnTo>
                  <a:cubicBezTo>
                    <a:pt x="308" y="1040"/>
                    <a:pt x="314" y="1043"/>
                    <a:pt x="320" y="1043"/>
                  </a:cubicBezTo>
                  <a:cubicBezTo>
                    <a:pt x="326" y="1043"/>
                    <a:pt x="332" y="1040"/>
                    <a:pt x="338" y="1034"/>
                  </a:cubicBezTo>
                  <a:cubicBezTo>
                    <a:pt x="349" y="1022"/>
                    <a:pt x="361" y="1010"/>
                    <a:pt x="361" y="998"/>
                  </a:cubicBezTo>
                  <a:cubicBezTo>
                    <a:pt x="349" y="879"/>
                    <a:pt x="338" y="796"/>
                    <a:pt x="338" y="725"/>
                  </a:cubicBezTo>
                  <a:lnTo>
                    <a:pt x="338" y="725"/>
                  </a:lnTo>
                  <a:cubicBezTo>
                    <a:pt x="373" y="796"/>
                    <a:pt x="397" y="891"/>
                    <a:pt x="433" y="987"/>
                  </a:cubicBezTo>
                  <a:cubicBezTo>
                    <a:pt x="433" y="1010"/>
                    <a:pt x="457" y="1022"/>
                    <a:pt x="468" y="1022"/>
                  </a:cubicBezTo>
                  <a:cubicBezTo>
                    <a:pt x="492" y="1010"/>
                    <a:pt x="504" y="998"/>
                    <a:pt x="504" y="975"/>
                  </a:cubicBezTo>
                  <a:lnTo>
                    <a:pt x="504" y="939"/>
                  </a:lnTo>
                  <a:cubicBezTo>
                    <a:pt x="495" y="868"/>
                    <a:pt x="486" y="796"/>
                    <a:pt x="482" y="730"/>
                  </a:cubicBezTo>
                  <a:lnTo>
                    <a:pt x="482" y="730"/>
                  </a:lnTo>
                  <a:cubicBezTo>
                    <a:pt x="506" y="788"/>
                    <a:pt x="528" y="845"/>
                    <a:pt x="540" y="891"/>
                  </a:cubicBezTo>
                  <a:cubicBezTo>
                    <a:pt x="546" y="911"/>
                    <a:pt x="564" y="920"/>
                    <a:pt x="580" y="920"/>
                  </a:cubicBezTo>
                  <a:cubicBezTo>
                    <a:pt x="593" y="920"/>
                    <a:pt x="606" y="914"/>
                    <a:pt x="611" y="903"/>
                  </a:cubicBezTo>
                  <a:lnTo>
                    <a:pt x="635" y="868"/>
                  </a:lnTo>
                  <a:cubicBezTo>
                    <a:pt x="635" y="868"/>
                    <a:pt x="635" y="856"/>
                    <a:pt x="635" y="856"/>
                  </a:cubicBezTo>
                  <a:cubicBezTo>
                    <a:pt x="628" y="807"/>
                    <a:pt x="621" y="758"/>
                    <a:pt x="617" y="711"/>
                  </a:cubicBezTo>
                  <a:lnTo>
                    <a:pt x="617" y="711"/>
                  </a:lnTo>
                  <a:cubicBezTo>
                    <a:pt x="624" y="720"/>
                    <a:pt x="639" y="728"/>
                    <a:pt x="647" y="737"/>
                  </a:cubicBezTo>
                  <a:cubicBezTo>
                    <a:pt x="659" y="737"/>
                    <a:pt x="683" y="725"/>
                    <a:pt x="683" y="701"/>
                  </a:cubicBezTo>
                  <a:lnTo>
                    <a:pt x="707" y="641"/>
                  </a:lnTo>
                  <a:close/>
                  <a:moveTo>
                    <a:pt x="506" y="1"/>
                  </a:moveTo>
                  <a:cubicBezTo>
                    <a:pt x="493" y="1"/>
                    <a:pt x="478" y="7"/>
                    <a:pt x="468" y="22"/>
                  </a:cubicBezTo>
                  <a:cubicBezTo>
                    <a:pt x="421" y="141"/>
                    <a:pt x="397" y="272"/>
                    <a:pt x="409" y="415"/>
                  </a:cubicBezTo>
                  <a:cubicBezTo>
                    <a:pt x="405" y="411"/>
                    <a:pt x="402" y="410"/>
                    <a:pt x="400" y="410"/>
                  </a:cubicBezTo>
                  <a:cubicBezTo>
                    <a:pt x="396" y="410"/>
                    <a:pt x="393" y="415"/>
                    <a:pt x="385" y="415"/>
                  </a:cubicBezTo>
                  <a:cubicBezTo>
                    <a:pt x="373" y="427"/>
                    <a:pt x="361" y="451"/>
                    <a:pt x="373" y="463"/>
                  </a:cubicBezTo>
                  <a:lnTo>
                    <a:pt x="373" y="475"/>
                  </a:lnTo>
                  <a:cubicBezTo>
                    <a:pt x="397" y="546"/>
                    <a:pt x="409" y="606"/>
                    <a:pt x="409" y="677"/>
                  </a:cubicBezTo>
                  <a:lnTo>
                    <a:pt x="409" y="689"/>
                  </a:lnTo>
                  <a:cubicBezTo>
                    <a:pt x="373" y="606"/>
                    <a:pt x="338" y="522"/>
                    <a:pt x="302" y="439"/>
                  </a:cubicBezTo>
                  <a:cubicBezTo>
                    <a:pt x="290" y="439"/>
                    <a:pt x="290" y="427"/>
                    <a:pt x="290" y="427"/>
                  </a:cubicBezTo>
                  <a:cubicBezTo>
                    <a:pt x="278" y="421"/>
                    <a:pt x="269" y="418"/>
                    <a:pt x="260" y="418"/>
                  </a:cubicBezTo>
                  <a:cubicBezTo>
                    <a:pt x="251" y="418"/>
                    <a:pt x="242" y="421"/>
                    <a:pt x="230" y="427"/>
                  </a:cubicBezTo>
                  <a:cubicBezTo>
                    <a:pt x="218" y="439"/>
                    <a:pt x="218" y="451"/>
                    <a:pt x="230" y="475"/>
                  </a:cubicBezTo>
                  <a:cubicBezTo>
                    <a:pt x="230" y="475"/>
                    <a:pt x="230" y="475"/>
                    <a:pt x="230" y="487"/>
                  </a:cubicBezTo>
                  <a:cubicBezTo>
                    <a:pt x="266" y="629"/>
                    <a:pt x="290" y="784"/>
                    <a:pt x="290" y="939"/>
                  </a:cubicBezTo>
                  <a:cubicBezTo>
                    <a:pt x="254" y="903"/>
                    <a:pt x="218" y="868"/>
                    <a:pt x="218" y="868"/>
                  </a:cubicBezTo>
                  <a:cubicBezTo>
                    <a:pt x="212" y="862"/>
                    <a:pt x="204" y="859"/>
                    <a:pt x="195" y="859"/>
                  </a:cubicBezTo>
                  <a:cubicBezTo>
                    <a:pt x="186" y="859"/>
                    <a:pt x="177" y="862"/>
                    <a:pt x="171" y="868"/>
                  </a:cubicBezTo>
                  <a:cubicBezTo>
                    <a:pt x="159" y="879"/>
                    <a:pt x="159" y="903"/>
                    <a:pt x="171" y="915"/>
                  </a:cubicBezTo>
                  <a:cubicBezTo>
                    <a:pt x="171" y="927"/>
                    <a:pt x="171" y="939"/>
                    <a:pt x="171" y="939"/>
                  </a:cubicBezTo>
                  <a:cubicBezTo>
                    <a:pt x="171" y="951"/>
                    <a:pt x="171" y="951"/>
                    <a:pt x="171" y="951"/>
                  </a:cubicBezTo>
                  <a:cubicBezTo>
                    <a:pt x="123" y="915"/>
                    <a:pt x="76" y="868"/>
                    <a:pt x="76" y="868"/>
                  </a:cubicBezTo>
                  <a:cubicBezTo>
                    <a:pt x="70" y="862"/>
                    <a:pt x="63" y="860"/>
                    <a:pt x="56" y="860"/>
                  </a:cubicBezTo>
                  <a:cubicBezTo>
                    <a:pt x="30" y="860"/>
                    <a:pt x="0" y="887"/>
                    <a:pt x="28" y="915"/>
                  </a:cubicBezTo>
                  <a:lnTo>
                    <a:pt x="28" y="939"/>
                  </a:lnTo>
                  <a:cubicBezTo>
                    <a:pt x="16" y="951"/>
                    <a:pt x="16" y="963"/>
                    <a:pt x="28" y="975"/>
                  </a:cubicBezTo>
                  <a:cubicBezTo>
                    <a:pt x="28" y="998"/>
                    <a:pt x="40" y="1022"/>
                    <a:pt x="52" y="1046"/>
                  </a:cubicBezTo>
                  <a:cubicBezTo>
                    <a:pt x="76" y="1082"/>
                    <a:pt x="99" y="1129"/>
                    <a:pt x="147" y="1165"/>
                  </a:cubicBezTo>
                  <a:cubicBezTo>
                    <a:pt x="218" y="1260"/>
                    <a:pt x="326" y="1332"/>
                    <a:pt x="445" y="1356"/>
                  </a:cubicBezTo>
                  <a:lnTo>
                    <a:pt x="540" y="1356"/>
                  </a:lnTo>
                  <a:cubicBezTo>
                    <a:pt x="552" y="1356"/>
                    <a:pt x="564" y="1356"/>
                    <a:pt x="576" y="1344"/>
                  </a:cubicBezTo>
                  <a:lnTo>
                    <a:pt x="599" y="1356"/>
                  </a:lnTo>
                  <a:lnTo>
                    <a:pt x="683" y="1356"/>
                  </a:lnTo>
                  <a:cubicBezTo>
                    <a:pt x="790" y="1332"/>
                    <a:pt x="885" y="1272"/>
                    <a:pt x="957" y="1177"/>
                  </a:cubicBezTo>
                  <a:cubicBezTo>
                    <a:pt x="1016" y="1118"/>
                    <a:pt x="1076" y="1034"/>
                    <a:pt x="1064" y="963"/>
                  </a:cubicBezTo>
                  <a:cubicBezTo>
                    <a:pt x="1064" y="951"/>
                    <a:pt x="1052" y="939"/>
                    <a:pt x="1040" y="939"/>
                  </a:cubicBezTo>
                  <a:cubicBezTo>
                    <a:pt x="1034" y="933"/>
                    <a:pt x="1028" y="930"/>
                    <a:pt x="1022" y="930"/>
                  </a:cubicBezTo>
                  <a:cubicBezTo>
                    <a:pt x="1016" y="930"/>
                    <a:pt x="1010" y="933"/>
                    <a:pt x="1004" y="939"/>
                  </a:cubicBezTo>
                  <a:cubicBezTo>
                    <a:pt x="992" y="939"/>
                    <a:pt x="980" y="951"/>
                    <a:pt x="980" y="963"/>
                  </a:cubicBezTo>
                  <a:cubicBezTo>
                    <a:pt x="969" y="987"/>
                    <a:pt x="945" y="1010"/>
                    <a:pt x="909" y="1022"/>
                  </a:cubicBezTo>
                  <a:cubicBezTo>
                    <a:pt x="921" y="998"/>
                    <a:pt x="921" y="987"/>
                    <a:pt x="909" y="963"/>
                  </a:cubicBezTo>
                  <a:cubicBezTo>
                    <a:pt x="909" y="963"/>
                    <a:pt x="909" y="951"/>
                    <a:pt x="909" y="951"/>
                  </a:cubicBezTo>
                  <a:cubicBezTo>
                    <a:pt x="957" y="784"/>
                    <a:pt x="957" y="606"/>
                    <a:pt x="909" y="439"/>
                  </a:cubicBezTo>
                  <a:cubicBezTo>
                    <a:pt x="909" y="421"/>
                    <a:pt x="903" y="410"/>
                    <a:pt x="890" y="410"/>
                  </a:cubicBezTo>
                  <a:cubicBezTo>
                    <a:pt x="885" y="410"/>
                    <a:pt x="880" y="412"/>
                    <a:pt x="873" y="415"/>
                  </a:cubicBezTo>
                  <a:cubicBezTo>
                    <a:pt x="861" y="415"/>
                    <a:pt x="849" y="427"/>
                    <a:pt x="838" y="439"/>
                  </a:cubicBezTo>
                  <a:cubicBezTo>
                    <a:pt x="826" y="510"/>
                    <a:pt x="814" y="570"/>
                    <a:pt x="802" y="629"/>
                  </a:cubicBezTo>
                  <a:cubicBezTo>
                    <a:pt x="790" y="558"/>
                    <a:pt x="790" y="498"/>
                    <a:pt x="766" y="439"/>
                  </a:cubicBezTo>
                  <a:cubicBezTo>
                    <a:pt x="766" y="421"/>
                    <a:pt x="760" y="410"/>
                    <a:pt x="747" y="410"/>
                  </a:cubicBezTo>
                  <a:cubicBezTo>
                    <a:pt x="742" y="410"/>
                    <a:pt x="737" y="412"/>
                    <a:pt x="730" y="415"/>
                  </a:cubicBezTo>
                  <a:cubicBezTo>
                    <a:pt x="719" y="415"/>
                    <a:pt x="707" y="427"/>
                    <a:pt x="695" y="439"/>
                  </a:cubicBezTo>
                  <a:lnTo>
                    <a:pt x="695" y="451"/>
                  </a:lnTo>
                  <a:cubicBezTo>
                    <a:pt x="683" y="236"/>
                    <a:pt x="683" y="34"/>
                    <a:pt x="683" y="34"/>
                  </a:cubicBezTo>
                  <a:cubicBezTo>
                    <a:pt x="683" y="13"/>
                    <a:pt x="667" y="1"/>
                    <a:pt x="649" y="1"/>
                  </a:cubicBezTo>
                  <a:cubicBezTo>
                    <a:pt x="635" y="1"/>
                    <a:pt x="621" y="7"/>
                    <a:pt x="611" y="22"/>
                  </a:cubicBezTo>
                  <a:cubicBezTo>
                    <a:pt x="564" y="141"/>
                    <a:pt x="552" y="260"/>
                    <a:pt x="552" y="391"/>
                  </a:cubicBezTo>
                  <a:cubicBezTo>
                    <a:pt x="540" y="201"/>
                    <a:pt x="540" y="34"/>
                    <a:pt x="540" y="34"/>
                  </a:cubicBezTo>
                  <a:cubicBezTo>
                    <a:pt x="540" y="13"/>
                    <a:pt x="524" y="1"/>
                    <a:pt x="5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1"/>
            <p:cNvSpPr/>
            <p:nvPr/>
          </p:nvSpPr>
          <p:spPr>
            <a:xfrm>
              <a:off x="5545981" y="1923558"/>
              <a:ext cx="1679" cy="23273"/>
            </a:xfrm>
            <a:custGeom>
              <a:rect b="b" l="l" r="r" t="t"/>
              <a:pathLst>
                <a:path extrusionOk="0" h="998" w="72">
                  <a:moveTo>
                    <a:pt x="36" y="1"/>
                  </a:moveTo>
                  <a:cubicBezTo>
                    <a:pt x="18" y="1"/>
                    <a:pt x="0" y="15"/>
                    <a:pt x="0" y="45"/>
                  </a:cubicBezTo>
                  <a:lnTo>
                    <a:pt x="0" y="962"/>
                  </a:lnTo>
                  <a:cubicBezTo>
                    <a:pt x="0" y="986"/>
                    <a:pt x="12" y="998"/>
                    <a:pt x="36" y="998"/>
                  </a:cubicBezTo>
                  <a:cubicBezTo>
                    <a:pt x="60" y="998"/>
                    <a:pt x="72" y="986"/>
                    <a:pt x="72" y="962"/>
                  </a:cubicBezTo>
                  <a:lnTo>
                    <a:pt x="72" y="45"/>
                  </a:lnTo>
                  <a:cubicBezTo>
                    <a:pt x="72" y="15"/>
                    <a:pt x="54" y="1"/>
                    <a:pt x="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1"/>
            <p:cNvSpPr/>
            <p:nvPr/>
          </p:nvSpPr>
          <p:spPr>
            <a:xfrm>
              <a:off x="5554586" y="1912947"/>
              <a:ext cx="1679" cy="23063"/>
            </a:xfrm>
            <a:custGeom>
              <a:rect b="b" l="l" r="r" t="t"/>
              <a:pathLst>
                <a:path extrusionOk="0" h="989" w="72">
                  <a:moveTo>
                    <a:pt x="36" y="0"/>
                  </a:moveTo>
                  <a:cubicBezTo>
                    <a:pt x="12" y="0"/>
                    <a:pt x="0" y="12"/>
                    <a:pt x="0" y="36"/>
                  </a:cubicBezTo>
                  <a:lnTo>
                    <a:pt x="0" y="953"/>
                  </a:lnTo>
                  <a:cubicBezTo>
                    <a:pt x="0" y="976"/>
                    <a:pt x="12" y="988"/>
                    <a:pt x="36" y="988"/>
                  </a:cubicBezTo>
                  <a:cubicBezTo>
                    <a:pt x="48" y="988"/>
                    <a:pt x="72" y="976"/>
                    <a:pt x="72" y="953"/>
                  </a:cubicBezTo>
                  <a:lnTo>
                    <a:pt x="72" y="36"/>
                  </a:lnTo>
                  <a:cubicBezTo>
                    <a:pt x="72" y="12"/>
                    <a:pt x="48" y="0"/>
                    <a:pt x="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1"/>
            <p:cNvSpPr/>
            <p:nvPr/>
          </p:nvSpPr>
          <p:spPr>
            <a:xfrm>
              <a:off x="5582616" y="1912947"/>
              <a:ext cx="1702" cy="23343"/>
            </a:xfrm>
            <a:custGeom>
              <a:rect b="b" l="l" r="r" t="t"/>
              <a:pathLst>
                <a:path extrusionOk="0" h="1001" w="73">
                  <a:moveTo>
                    <a:pt x="36" y="0"/>
                  </a:moveTo>
                  <a:cubicBezTo>
                    <a:pt x="19" y="0"/>
                    <a:pt x="1" y="12"/>
                    <a:pt x="1" y="36"/>
                  </a:cubicBezTo>
                  <a:lnTo>
                    <a:pt x="1" y="965"/>
                  </a:lnTo>
                  <a:cubicBezTo>
                    <a:pt x="1" y="976"/>
                    <a:pt x="13" y="1000"/>
                    <a:pt x="36" y="1000"/>
                  </a:cubicBezTo>
                  <a:cubicBezTo>
                    <a:pt x="60" y="1000"/>
                    <a:pt x="72" y="976"/>
                    <a:pt x="72" y="965"/>
                  </a:cubicBezTo>
                  <a:lnTo>
                    <a:pt x="72" y="36"/>
                  </a:lnTo>
                  <a:cubicBezTo>
                    <a:pt x="72" y="12"/>
                    <a:pt x="54" y="0"/>
                    <a:pt x="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1"/>
            <p:cNvSpPr/>
            <p:nvPr/>
          </p:nvSpPr>
          <p:spPr>
            <a:xfrm>
              <a:off x="5560415" y="1922648"/>
              <a:ext cx="1679" cy="23087"/>
            </a:xfrm>
            <a:custGeom>
              <a:rect b="b" l="l" r="r" t="t"/>
              <a:pathLst>
                <a:path extrusionOk="0" h="990" w="72">
                  <a:moveTo>
                    <a:pt x="36" y="1"/>
                  </a:moveTo>
                  <a:cubicBezTo>
                    <a:pt x="18" y="1"/>
                    <a:pt x="0" y="13"/>
                    <a:pt x="0" y="37"/>
                  </a:cubicBezTo>
                  <a:lnTo>
                    <a:pt x="0" y="953"/>
                  </a:lnTo>
                  <a:cubicBezTo>
                    <a:pt x="0" y="977"/>
                    <a:pt x="12" y="989"/>
                    <a:pt x="36" y="989"/>
                  </a:cubicBezTo>
                  <a:cubicBezTo>
                    <a:pt x="60" y="989"/>
                    <a:pt x="72" y="977"/>
                    <a:pt x="72" y="953"/>
                  </a:cubicBezTo>
                  <a:lnTo>
                    <a:pt x="72" y="37"/>
                  </a:lnTo>
                  <a:cubicBezTo>
                    <a:pt x="72" y="13"/>
                    <a:pt x="54" y="1"/>
                    <a:pt x="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a:off x="5625244" y="1916749"/>
              <a:ext cx="19729" cy="13992"/>
            </a:xfrm>
            <a:custGeom>
              <a:rect b="b" l="l" r="r" t="t"/>
              <a:pathLst>
                <a:path extrusionOk="0" h="600" w="846">
                  <a:moveTo>
                    <a:pt x="423" y="1"/>
                  </a:moveTo>
                  <a:cubicBezTo>
                    <a:pt x="221" y="1"/>
                    <a:pt x="18" y="57"/>
                    <a:pt x="18" y="171"/>
                  </a:cubicBezTo>
                  <a:cubicBezTo>
                    <a:pt x="0" y="456"/>
                    <a:pt x="212" y="599"/>
                    <a:pt x="423" y="599"/>
                  </a:cubicBezTo>
                  <a:cubicBezTo>
                    <a:pt x="634" y="599"/>
                    <a:pt x="846" y="456"/>
                    <a:pt x="828" y="171"/>
                  </a:cubicBezTo>
                  <a:cubicBezTo>
                    <a:pt x="828" y="57"/>
                    <a:pt x="625" y="1"/>
                    <a:pt x="423" y="1"/>
                  </a:cubicBezTo>
                  <a:close/>
                </a:path>
              </a:pathLst>
            </a:custGeom>
            <a:solidFill>
              <a:srgbClr val="590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1"/>
            <p:cNvSpPr/>
            <p:nvPr/>
          </p:nvSpPr>
          <p:spPr>
            <a:xfrm>
              <a:off x="5624545" y="1915722"/>
              <a:ext cx="20848" cy="15298"/>
            </a:xfrm>
            <a:custGeom>
              <a:rect b="b" l="l" r="r" t="t"/>
              <a:pathLst>
                <a:path extrusionOk="0" h="656" w="894">
                  <a:moveTo>
                    <a:pt x="453" y="84"/>
                  </a:moveTo>
                  <a:cubicBezTo>
                    <a:pt x="536" y="84"/>
                    <a:pt x="632" y="95"/>
                    <a:pt x="715" y="119"/>
                  </a:cubicBezTo>
                  <a:cubicBezTo>
                    <a:pt x="751" y="131"/>
                    <a:pt x="810" y="167"/>
                    <a:pt x="810" y="215"/>
                  </a:cubicBezTo>
                  <a:cubicBezTo>
                    <a:pt x="828" y="470"/>
                    <a:pt x="638" y="598"/>
                    <a:pt x="447" y="598"/>
                  </a:cubicBezTo>
                  <a:cubicBezTo>
                    <a:pt x="257" y="598"/>
                    <a:pt x="66" y="470"/>
                    <a:pt x="84" y="215"/>
                  </a:cubicBezTo>
                  <a:cubicBezTo>
                    <a:pt x="84" y="143"/>
                    <a:pt x="239" y="84"/>
                    <a:pt x="453" y="84"/>
                  </a:cubicBezTo>
                  <a:close/>
                  <a:moveTo>
                    <a:pt x="453" y="0"/>
                  </a:moveTo>
                  <a:cubicBezTo>
                    <a:pt x="227" y="0"/>
                    <a:pt x="1" y="60"/>
                    <a:pt x="1" y="203"/>
                  </a:cubicBezTo>
                  <a:cubicBezTo>
                    <a:pt x="1" y="453"/>
                    <a:pt x="203" y="655"/>
                    <a:pt x="453" y="655"/>
                  </a:cubicBezTo>
                  <a:cubicBezTo>
                    <a:pt x="691" y="655"/>
                    <a:pt x="894" y="453"/>
                    <a:pt x="894" y="203"/>
                  </a:cubicBezTo>
                  <a:cubicBezTo>
                    <a:pt x="894" y="60"/>
                    <a:pt x="679" y="0"/>
                    <a:pt x="4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1"/>
            <p:cNvSpPr/>
            <p:nvPr/>
          </p:nvSpPr>
          <p:spPr>
            <a:xfrm>
              <a:off x="5628159" y="1904879"/>
              <a:ext cx="13899" cy="18353"/>
            </a:xfrm>
            <a:custGeom>
              <a:rect b="b" l="l" r="r" t="t"/>
              <a:pathLst>
                <a:path extrusionOk="0" h="787" w="596">
                  <a:moveTo>
                    <a:pt x="584" y="572"/>
                  </a:moveTo>
                  <a:lnTo>
                    <a:pt x="584" y="572"/>
                  </a:lnTo>
                  <a:cubicBezTo>
                    <a:pt x="587" y="583"/>
                    <a:pt x="586" y="594"/>
                    <a:pt x="581" y="606"/>
                  </a:cubicBezTo>
                  <a:lnTo>
                    <a:pt x="581" y="606"/>
                  </a:lnTo>
                  <a:cubicBezTo>
                    <a:pt x="586" y="603"/>
                    <a:pt x="591" y="599"/>
                    <a:pt x="596" y="596"/>
                  </a:cubicBezTo>
                  <a:cubicBezTo>
                    <a:pt x="596" y="596"/>
                    <a:pt x="596" y="584"/>
                    <a:pt x="584" y="572"/>
                  </a:cubicBezTo>
                  <a:close/>
                  <a:moveTo>
                    <a:pt x="274" y="1"/>
                  </a:moveTo>
                  <a:cubicBezTo>
                    <a:pt x="238" y="96"/>
                    <a:pt x="227" y="203"/>
                    <a:pt x="238" y="299"/>
                  </a:cubicBezTo>
                  <a:cubicBezTo>
                    <a:pt x="227" y="275"/>
                    <a:pt x="215" y="251"/>
                    <a:pt x="215" y="251"/>
                  </a:cubicBezTo>
                  <a:lnTo>
                    <a:pt x="215" y="251"/>
                  </a:lnTo>
                  <a:cubicBezTo>
                    <a:pt x="227" y="299"/>
                    <a:pt x="238" y="346"/>
                    <a:pt x="238" y="394"/>
                  </a:cubicBezTo>
                  <a:cubicBezTo>
                    <a:pt x="238" y="465"/>
                    <a:pt x="250" y="537"/>
                    <a:pt x="262" y="572"/>
                  </a:cubicBezTo>
                  <a:lnTo>
                    <a:pt x="262" y="596"/>
                  </a:lnTo>
                  <a:cubicBezTo>
                    <a:pt x="227" y="477"/>
                    <a:pt x="179" y="358"/>
                    <a:pt x="119" y="251"/>
                  </a:cubicBezTo>
                  <a:lnTo>
                    <a:pt x="119" y="251"/>
                  </a:lnTo>
                  <a:cubicBezTo>
                    <a:pt x="155" y="370"/>
                    <a:pt x="167" y="489"/>
                    <a:pt x="167" y="608"/>
                  </a:cubicBezTo>
                  <a:cubicBezTo>
                    <a:pt x="131" y="572"/>
                    <a:pt x="84" y="525"/>
                    <a:pt x="84" y="525"/>
                  </a:cubicBezTo>
                  <a:lnTo>
                    <a:pt x="84" y="525"/>
                  </a:lnTo>
                  <a:cubicBezTo>
                    <a:pt x="84" y="537"/>
                    <a:pt x="96" y="560"/>
                    <a:pt x="96" y="572"/>
                  </a:cubicBezTo>
                  <a:cubicBezTo>
                    <a:pt x="96" y="584"/>
                    <a:pt x="108" y="596"/>
                    <a:pt x="108" y="608"/>
                  </a:cubicBezTo>
                  <a:cubicBezTo>
                    <a:pt x="114" y="615"/>
                    <a:pt x="117" y="622"/>
                    <a:pt x="121" y="626"/>
                  </a:cubicBezTo>
                  <a:lnTo>
                    <a:pt x="121" y="626"/>
                  </a:lnTo>
                  <a:cubicBezTo>
                    <a:pt x="77" y="603"/>
                    <a:pt x="33" y="569"/>
                    <a:pt x="0" y="525"/>
                  </a:cubicBezTo>
                  <a:cubicBezTo>
                    <a:pt x="0" y="537"/>
                    <a:pt x="0" y="560"/>
                    <a:pt x="0" y="572"/>
                  </a:cubicBezTo>
                  <a:cubicBezTo>
                    <a:pt x="0" y="584"/>
                    <a:pt x="12" y="596"/>
                    <a:pt x="12" y="608"/>
                  </a:cubicBezTo>
                  <a:cubicBezTo>
                    <a:pt x="24" y="632"/>
                    <a:pt x="48" y="656"/>
                    <a:pt x="72" y="680"/>
                  </a:cubicBezTo>
                  <a:cubicBezTo>
                    <a:pt x="108" y="739"/>
                    <a:pt x="167" y="775"/>
                    <a:pt x="238" y="787"/>
                  </a:cubicBezTo>
                  <a:lnTo>
                    <a:pt x="369" y="787"/>
                  </a:lnTo>
                  <a:cubicBezTo>
                    <a:pt x="429" y="775"/>
                    <a:pt x="489" y="739"/>
                    <a:pt x="536" y="680"/>
                  </a:cubicBezTo>
                  <a:cubicBezTo>
                    <a:pt x="545" y="663"/>
                    <a:pt x="571" y="634"/>
                    <a:pt x="581" y="606"/>
                  </a:cubicBezTo>
                  <a:lnTo>
                    <a:pt x="581" y="606"/>
                  </a:lnTo>
                  <a:cubicBezTo>
                    <a:pt x="550" y="626"/>
                    <a:pt x="519" y="645"/>
                    <a:pt x="489" y="656"/>
                  </a:cubicBezTo>
                  <a:cubicBezTo>
                    <a:pt x="500" y="632"/>
                    <a:pt x="512" y="608"/>
                    <a:pt x="512" y="584"/>
                  </a:cubicBezTo>
                  <a:lnTo>
                    <a:pt x="512" y="584"/>
                  </a:lnTo>
                  <a:lnTo>
                    <a:pt x="500" y="596"/>
                  </a:lnTo>
                  <a:cubicBezTo>
                    <a:pt x="500" y="596"/>
                    <a:pt x="489" y="608"/>
                    <a:pt x="489" y="608"/>
                  </a:cubicBezTo>
                  <a:cubicBezTo>
                    <a:pt x="524" y="501"/>
                    <a:pt x="536" y="370"/>
                    <a:pt x="500" y="263"/>
                  </a:cubicBezTo>
                  <a:lnTo>
                    <a:pt x="500" y="263"/>
                  </a:lnTo>
                  <a:cubicBezTo>
                    <a:pt x="489" y="346"/>
                    <a:pt x="465" y="441"/>
                    <a:pt x="429" y="525"/>
                  </a:cubicBezTo>
                  <a:cubicBezTo>
                    <a:pt x="441" y="429"/>
                    <a:pt x="441" y="346"/>
                    <a:pt x="417" y="263"/>
                  </a:cubicBezTo>
                  <a:cubicBezTo>
                    <a:pt x="405" y="322"/>
                    <a:pt x="393" y="382"/>
                    <a:pt x="381" y="418"/>
                  </a:cubicBezTo>
                  <a:cubicBezTo>
                    <a:pt x="369" y="251"/>
                    <a:pt x="358" y="1"/>
                    <a:pt x="358" y="1"/>
                  </a:cubicBezTo>
                  <a:cubicBezTo>
                    <a:pt x="322" y="168"/>
                    <a:pt x="310" y="346"/>
                    <a:pt x="346" y="513"/>
                  </a:cubicBezTo>
                  <a:cubicBezTo>
                    <a:pt x="346" y="513"/>
                    <a:pt x="346" y="525"/>
                    <a:pt x="334" y="537"/>
                  </a:cubicBezTo>
                  <a:cubicBezTo>
                    <a:pt x="322" y="489"/>
                    <a:pt x="310" y="453"/>
                    <a:pt x="286" y="429"/>
                  </a:cubicBezTo>
                  <a:cubicBezTo>
                    <a:pt x="274" y="263"/>
                    <a:pt x="274" y="1"/>
                    <a:pt x="274" y="1"/>
                  </a:cubicBezTo>
                  <a:close/>
                </a:path>
              </a:pathLst>
            </a:custGeom>
            <a:solidFill>
              <a:srgbClr val="FF0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a:off x="5627040" y="1904063"/>
              <a:ext cx="15578" cy="20288"/>
            </a:xfrm>
            <a:custGeom>
              <a:rect b="b" l="l" r="r" t="t"/>
              <a:pathLst>
                <a:path extrusionOk="0" h="870" w="668">
                  <a:moveTo>
                    <a:pt x="441" y="476"/>
                  </a:moveTo>
                  <a:cubicBezTo>
                    <a:pt x="441" y="500"/>
                    <a:pt x="441" y="524"/>
                    <a:pt x="441" y="548"/>
                  </a:cubicBezTo>
                  <a:cubicBezTo>
                    <a:pt x="429" y="560"/>
                    <a:pt x="441" y="584"/>
                    <a:pt x="465" y="595"/>
                  </a:cubicBezTo>
                  <a:cubicBezTo>
                    <a:pt x="477" y="595"/>
                    <a:pt x="501" y="584"/>
                    <a:pt x="501" y="572"/>
                  </a:cubicBezTo>
                  <a:cubicBezTo>
                    <a:pt x="513" y="560"/>
                    <a:pt x="525" y="536"/>
                    <a:pt x="525" y="524"/>
                  </a:cubicBezTo>
                  <a:lnTo>
                    <a:pt x="525" y="524"/>
                  </a:lnTo>
                  <a:cubicBezTo>
                    <a:pt x="525" y="560"/>
                    <a:pt x="513" y="595"/>
                    <a:pt x="501" y="631"/>
                  </a:cubicBezTo>
                  <a:cubicBezTo>
                    <a:pt x="501" y="631"/>
                    <a:pt x="501" y="643"/>
                    <a:pt x="501" y="655"/>
                  </a:cubicBezTo>
                  <a:cubicBezTo>
                    <a:pt x="489" y="667"/>
                    <a:pt x="489" y="691"/>
                    <a:pt x="501" y="703"/>
                  </a:cubicBezTo>
                  <a:cubicBezTo>
                    <a:pt x="513" y="715"/>
                    <a:pt x="525" y="715"/>
                    <a:pt x="537" y="715"/>
                  </a:cubicBezTo>
                  <a:cubicBezTo>
                    <a:pt x="501" y="750"/>
                    <a:pt x="465" y="774"/>
                    <a:pt x="417" y="786"/>
                  </a:cubicBezTo>
                  <a:lnTo>
                    <a:pt x="298" y="786"/>
                  </a:lnTo>
                  <a:cubicBezTo>
                    <a:pt x="251" y="774"/>
                    <a:pt x="203" y="750"/>
                    <a:pt x="167" y="703"/>
                  </a:cubicBezTo>
                  <a:lnTo>
                    <a:pt x="167" y="703"/>
                  </a:lnTo>
                  <a:cubicBezTo>
                    <a:pt x="171" y="706"/>
                    <a:pt x="174" y="708"/>
                    <a:pt x="178" y="708"/>
                  </a:cubicBezTo>
                  <a:cubicBezTo>
                    <a:pt x="186" y="708"/>
                    <a:pt x="195" y="699"/>
                    <a:pt x="203" y="691"/>
                  </a:cubicBezTo>
                  <a:cubicBezTo>
                    <a:pt x="203" y="681"/>
                    <a:pt x="211" y="664"/>
                    <a:pt x="220" y="664"/>
                  </a:cubicBezTo>
                  <a:cubicBezTo>
                    <a:pt x="222" y="664"/>
                    <a:pt x="225" y="665"/>
                    <a:pt x="227" y="667"/>
                  </a:cubicBezTo>
                  <a:cubicBezTo>
                    <a:pt x="251" y="655"/>
                    <a:pt x="251" y="643"/>
                    <a:pt x="251" y="631"/>
                  </a:cubicBezTo>
                  <a:lnTo>
                    <a:pt x="251" y="572"/>
                  </a:lnTo>
                  <a:cubicBezTo>
                    <a:pt x="263" y="584"/>
                    <a:pt x="275" y="607"/>
                    <a:pt x="275" y="631"/>
                  </a:cubicBezTo>
                  <a:cubicBezTo>
                    <a:pt x="275" y="643"/>
                    <a:pt x="298" y="655"/>
                    <a:pt x="310" y="655"/>
                  </a:cubicBezTo>
                  <a:cubicBezTo>
                    <a:pt x="334" y="643"/>
                    <a:pt x="346" y="631"/>
                    <a:pt x="346" y="607"/>
                  </a:cubicBezTo>
                  <a:lnTo>
                    <a:pt x="346" y="595"/>
                  </a:lnTo>
                  <a:cubicBezTo>
                    <a:pt x="346" y="588"/>
                    <a:pt x="346" y="580"/>
                    <a:pt x="346" y="572"/>
                  </a:cubicBezTo>
                  <a:cubicBezTo>
                    <a:pt x="346" y="584"/>
                    <a:pt x="358" y="595"/>
                    <a:pt x="370" y="595"/>
                  </a:cubicBezTo>
                  <a:cubicBezTo>
                    <a:pt x="394" y="595"/>
                    <a:pt x="406" y="595"/>
                    <a:pt x="406" y="584"/>
                  </a:cubicBezTo>
                  <a:lnTo>
                    <a:pt x="417" y="560"/>
                  </a:lnTo>
                  <a:cubicBezTo>
                    <a:pt x="429" y="548"/>
                    <a:pt x="429" y="548"/>
                    <a:pt x="417" y="536"/>
                  </a:cubicBezTo>
                  <a:lnTo>
                    <a:pt x="417" y="476"/>
                  </a:lnTo>
                  <a:cubicBezTo>
                    <a:pt x="423" y="482"/>
                    <a:pt x="429" y="485"/>
                    <a:pt x="434" y="485"/>
                  </a:cubicBezTo>
                  <a:cubicBezTo>
                    <a:pt x="438" y="485"/>
                    <a:pt x="441" y="482"/>
                    <a:pt x="441" y="476"/>
                  </a:cubicBezTo>
                  <a:close/>
                  <a:moveTo>
                    <a:pt x="429" y="0"/>
                  </a:moveTo>
                  <a:cubicBezTo>
                    <a:pt x="406" y="0"/>
                    <a:pt x="394" y="12"/>
                    <a:pt x="382" y="24"/>
                  </a:cubicBezTo>
                  <a:cubicBezTo>
                    <a:pt x="382" y="36"/>
                    <a:pt x="370" y="48"/>
                    <a:pt x="370" y="72"/>
                  </a:cubicBezTo>
                  <a:lnTo>
                    <a:pt x="370" y="36"/>
                  </a:lnTo>
                  <a:cubicBezTo>
                    <a:pt x="370" y="15"/>
                    <a:pt x="350" y="2"/>
                    <a:pt x="331" y="2"/>
                  </a:cubicBezTo>
                  <a:cubicBezTo>
                    <a:pt x="317" y="2"/>
                    <a:pt x="303" y="9"/>
                    <a:pt x="298" y="24"/>
                  </a:cubicBezTo>
                  <a:cubicBezTo>
                    <a:pt x="263" y="95"/>
                    <a:pt x="251" y="179"/>
                    <a:pt x="251" y="262"/>
                  </a:cubicBezTo>
                  <a:cubicBezTo>
                    <a:pt x="227" y="274"/>
                    <a:pt x="227" y="286"/>
                    <a:pt x="239" y="310"/>
                  </a:cubicBezTo>
                  <a:lnTo>
                    <a:pt x="239" y="322"/>
                  </a:lnTo>
                  <a:lnTo>
                    <a:pt x="239" y="334"/>
                  </a:lnTo>
                  <a:lnTo>
                    <a:pt x="203" y="286"/>
                  </a:lnTo>
                  <a:cubicBezTo>
                    <a:pt x="203" y="274"/>
                    <a:pt x="203" y="274"/>
                    <a:pt x="203" y="262"/>
                  </a:cubicBezTo>
                  <a:cubicBezTo>
                    <a:pt x="191" y="256"/>
                    <a:pt x="182" y="253"/>
                    <a:pt x="173" y="253"/>
                  </a:cubicBezTo>
                  <a:cubicBezTo>
                    <a:pt x="164" y="253"/>
                    <a:pt x="156" y="256"/>
                    <a:pt x="144" y="262"/>
                  </a:cubicBezTo>
                  <a:cubicBezTo>
                    <a:pt x="132" y="274"/>
                    <a:pt x="132" y="298"/>
                    <a:pt x="132" y="310"/>
                  </a:cubicBezTo>
                  <a:lnTo>
                    <a:pt x="132" y="322"/>
                  </a:lnTo>
                  <a:cubicBezTo>
                    <a:pt x="156" y="393"/>
                    <a:pt x="167" y="476"/>
                    <a:pt x="167" y="560"/>
                  </a:cubicBezTo>
                  <a:lnTo>
                    <a:pt x="156" y="548"/>
                  </a:lnTo>
                  <a:cubicBezTo>
                    <a:pt x="150" y="536"/>
                    <a:pt x="141" y="530"/>
                    <a:pt x="130" y="530"/>
                  </a:cubicBezTo>
                  <a:cubicBezTo>
                    <a:pt x="120" y="530"/>
                    <a:pt x="108" y="536"/>
                    <a:pt x="96" y="548"/>
                  </a:cubicBezTo>
                  <a:cubicBezTo>
                    <a:pt x="96" y="548"/>
                    <a:pt x="96" y="560"/>
                    <a:pt x="96" y="560"/>
                  </a:cubicBezTo>
                  <a:lnTo>
                    <a:pt x="60" y="536"/>
                  </a:lnTo>
                  <a:cubicBezTo>
                    <a:pt x="54" y="530"/>
                    <a:pt x="45" y="527"/>
                    <a:pt x="36" y="527"/>
                  </a:cubicBezTo>
                  <a:cubicBezTo>
                    <a:pt x="28" y="527"/>
                    <a:pt x="19" y="530"/>
                    <a:pt x="13" y="536"/>
                  </a:cubicBezTo>
                  <a:cubicBezTo>
                    <a:pt x="1" y="560"/>
                    <a:pt x="1" y="572"/>
                    <a:pt x="13" y="584"/>
                  </a:cubicBezTo>
                  <a:lnTo>
                    <a:pt x="13" y="595"/>
                  </a:lnTo>
                  <a:cubicBezTo>
                    <a:pt x="13" y="607"/>
                    <a:pt x="13" y="607"/>
                    <a:pt x="13" y="619"/>
                  </a:cubicBezTo>
                  <a:cubicBezTo>
                    <a:pt x="25" y="631"/>
                    <a:pt x="36" y="643"/>
                    <a:pt x="36" y="667"/>
                  </a:cubicBezTo>
                  <a:cubicBezTo>
                    <a:pt x="48" y="691"/>
                    <a:pt x="72" y="715"/>
                    <a:pt x="96" y="738"/>
                  </a:cubicBezTo>
                  <a:cubicBezTo>
                    <a:pt x="144" y="798"/>
                    <a:pt x="215" y="845"/>
                    <a:pt x="286" y="869"/>
                  </a:cubicBezTo>
                  <a:lnTo>
                    <a:pt x="417" y="869"/>
                  </a:lnTo>
                  <a:cubicBezTo>
                    <a:pt x="489" y="857"/>
                    <a:pt x="560" y="822"/>
                    <a:pt x="608" y="762"/>
                  </a:cubicBezTo>
                  <a:cubicBezTo>
                    <a:pt x="644" y="726"/>
                    <a:pt x="667" y="667"/>
                    <a:pt x="667" y="619"/>
                  </a:cubicBezTo>
                  <a:cubicBezTo>
                    <a:pt x="667" y="592"/>
                    <a:pt x="647" y="579"/>
                    <a:pt x="632" y="579"/>
                  </a:cubicBezTo>
                  <a:cubicBezTo>
                    <a:pt x="627" y="579"/>
                    <a:pt x="623" y="581"/>
                    <a:pt x="620" y="584"/>
                  </a:cubicBezTo>
                  <a:cubicBezTo>
                    <a:pt x="608" y="595"/>
                    <a:pt x="596" y="595"/>
                    <a:pt x="596" y="607"/>
                  </a:cubicBezTo>
                  <a:cubicBezTo>
                    <a:pt x="584" y="619"/>
                    <a:pt x="584" y="619"/>
                    <a:pt x="584" y="619"/>
                  </a:cubicBezTo>
                  <a:cubicBezTo>
                    <a:pt x="584" y="607"/>
                    <a:pt x="584" y="607"/>
                    <a:pt x="584" y="607"/>
                  </a:cubicBezTo>
                  <a:cubicBezTo>
                    <a:pt x="608" y="500"/>
                    <a:pt x="608" y="393"/>
                    <a:pt x="584" y="286"/>
                  </a:cubicBezTo>
                  <a:cubicBezTo>
                    <a:pt x="578" y="268"/>
                    <a:pt x="560" y="259"/>
                    <a:pt x="544" y="259"/>
                  </a:cubicBezTo>
                  <a:cubicBezTo>
                    <a:pt x="528" y="259"/>
                    <a:pt x="513" y="268"/>
                    <a:pt x="513" y="286"/>
                  </a:cubicBezTo>
                  <a:cubicBezTo>
                    <a:pt x="513" y="298"/>
                    <a:pt x="501" y="310"/>
                    <a:pt x="501" y="322"/>
                  </a:cubicBezTo>
                  <a:lnTo>
                    <a:pt x="501" y="286"/>
                  </a:lnTo>
                  <a:cubicBezTo>
                    <a:pt x="501" y="274"/>
                    <a:pt x="489" y="262"/>
                    <a:pt x="465" y="262"/>
                  </a:cubicBezTo>
                  <a:lnTo>
                    <a:pt x="453" y="262"/>
                  </a:lnTo>
                  <a:lnTo>
                    <a:pt x="453" y="36"/>
                  </a:lnTo>
                  <a:cubicBezTo>
                    <a:pt x="453" y="24"/>
                    <a:pt x="441" y="12"/>
                    <a:pt x="4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03" name="Google Shape;2003;p51"/>
            <p:cNvSpPr/>
            <p:nvPr/>
          </p:nvSpPr>
          <p:spPr>
            <a:xfrm>
              <a:off x="5546517" y="1904063"/>
              <a:ext cx="6413" cy="6390"/>
            </a:xfrm>
            <a:custGeom>
              <a:rect b="b" l="l" r="r" t="t"/>
              <a:pathLst>
                <a:path extrusionOk="0" h="274" w="275">
                  <a:moveTo>
                    <a:pt x="132" y="0"/>
                  </a:moveTo>
                  <a:cubicBezTo>
                    <a:pt x="60" y="0"/>
                    <a:pt x="1" y="60"/>
                    <a:pt x="1" y="131"/>
                  </a:cubicBezTo>
                  <a:cubicBezTo>
                    <a:pt x="1" y="203"/>
                    <a:pt x="60" y="274"/>
                    <a:pt x="132" y="274"/>
                  </a:cubicBezTo>
                  <a:cubicBezTo>
                    <a:pt x="203" y="274"/>
                    <a:pt x="275" y="203"/>
                    <a:pt x="275" y="131"/>
                  </a:cubicBezTo>
                  <a:cubicBezTo>
                    <a:pt x="275" y="60"/>
                    <a:pt x="203"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1"/>
            <p:cNvSpPr/>
            <p:nvPr/>
          </p:nvSpPr>
          <p:spPr>
            <a:xfrm>
              <a:off x="5544302" y="1903223"/>
              <a:ext cx="10587" cy="8069"/>
            </a:xfrm>
            <a:custGeom>
              <a:rect b="b" l="l" r="r" t="t"/>
              <a:pathLst>
                <a:path extrusionOk="0" h="346" w="454">
                  <a:moveTo>
                    <a:pt x="245" y="70"/>
                  </a:moveTo>
                  <a:cubicBezTo>
                    <a:pt x="296" y="70"/>
                    <a:pt x="333" y="114"/>
                    <a:pt x="322" y="167"/>
                  </a:cubicBezTo>
                  <a:cubicBezTo>
                    <a:pt x="322" y="231"/>
                    <a:pt x="275" y="268"/>
                    <a:pt x="225" y="268"/>
                  </a:cubicBezTo>
                  <a:cubicBezTo>
                    <a:pt x="200" y="268"/>
                    <a:pt x="175" y="258"/>
                    <a:pt x="155" y="239"/>
                  </a:cubicBezTo>
                  <a:cubicBezTo>
                    <a:pt x="96" y="179"/>
                    <a:pt x="144" y="72"/>
                    <a:pt x="227" y="72"/>
                  </a:cubicBezTo>
                  <a:cubicBezTo>
                    <a:pt x="233" y="71"/>
                    <a:pt x="239" y="70"/>
                    <a:pt x="245" y="70"/>
                  </a:cubicBezTo>
                  <a:close/>
                  <a:moveTo>
                    <a:pt x="216" y="0"/>
                  </a:moveTo>
                  <a:cubicBezTo>
                    <a:pt x="1" y="0"/>
                    <a:pt x="4" y="346"/>
                    <a:pt x="227" y="346"/>
                  </a:cubicBezTo>
                  <a:cubicBezTo>
                    <a:pt x="449" y="346"/>
                    <a:pt x="453" y="0"/>
                    <a:pt x="238" y="0"/>
                  </a:cubicBezTo>
                  <a:cubicBezTo>
                    <a:pt x="234" y="0"/>
                    <a:pt x="231" y="0"/>
                    <a:pt x="227" y="0"/>
                  </a:cubicBezTo>
                  <a:cubicBezTo>
                    <a:pt x="223" y="0"/>
                    <a:pt x="220" y="0"/>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a:off x="5551810" y="1900728"/>
              <a:ext cx="6390" cy="6413"/>
            </a:xfrm>
            <a:custGeom>
              <a:rect b="b" l="l" r="r" t="t"/>
              <a:pathLst>
                <a:path extrusionOk="0" h="275" w="274">
                  <a:moveTo>
                    <a:pt x="131" y="0"/>
                  </a:moveTo>
                  <a:cubicBezTo>
                    <a:pt x="60" y="0"/>
                    <a:pt x="0" y="60"/>
                    <a:pt x="0" y="143"/>
                  </a:cubicBezTo>
                  <a:cubicBezTo>
                    <a:pt x="0" y="215"/>
                    <a:pt x="60" y="274"/>
                    <a:pt x="131" y="274"/>
                  </a:cubicBezTo>
                  <a:cubicBezTo>
                    <a:pt x="214" y="274"/>
                    <a:pt x="274" y="215"/>
                    <a:pt x="274" y="143"/>
                  </a:cubicBezTo>
                  <a:cubicBezTo>
                    <a:pt x="274" y="60"/>
                    <a:pt x="214"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1"/>
            <p:cNvSpPr/>
            <p:nvPr/>
          </p:nvSpPr>
          <p:spPr>
            <a:xfrm>
              <a:off x="5549572" y="1899865"/>
              <a:ext cx="9748" cy="8092"/>
            </a:xfrm>
            <a:custGeom>
              <a:rect b="b" l="l" r="r" t="t"/>
              <a:pathLst>
                <a:path extrusionOk="0" h="347" w="418">
                  <a:moveTo>
                    <a:pt x="239" y="73"/>
                  </a:moveTo>
                  <a:cubicBezTo>
                    <a:pt x="299" y="73"/>
                    <a:pt x="334" y="121"/>
                    <a:pt x="334" y="180"/>
                  </a:cubicBezTo>
                  <a:cubicBezTo>
                    <a:pt x="334" y="238"/>
                    <a:pt x="283" y="278"/>
                    <a:pt x="232" y="278"/>
                  </a:cubicBezTo>
                  <a:cubicBezTo>
                    <a:pt x="209" y="278"/>
                    <a:pt x="186" y="270"/>
                    <a:pt x="168" y="252"/>
                  </a:cubicBezTo>
                  <a:cubicBezTo>
                    <a:pt x="108" y="180"/>
                    <a:pt x="156" y="73"/>
                    <a:pt x="239" y="73"/>
                  </a:cubicBezTo>
                  <a:close/>
                  <a:moveTo>
                    <a:pt x="236" y="1"/>
                  </a:moveTo>
                  <a:cubicBezTo>
                    <a:pt x="195" y="1"/>
                    <a:pt x="153" y="16"/>
                    <a:pt x="120" y="49"/>
                  </a:cubicBezTo>
                  <a:cubicBezTo>
                    <a:pt x="1" y="156"/>
                    <a:pt x="84" y="347"/>
                    <a:pt x="239" y="347"/>
                  </a:cubicBezTo>
                  <a:cubicBezTo>
                    <a:pt x="334" y="347"/>
                    <a:pt x="418" y="275"/>
                    <a:pt x="418" y="180"/>
                  </a:cubicBezTo>
                  <a:cubicBezTo>
                    <a:pt x="418" y="74"/>
                    <a:pt x="327" y="1"/>
                    <a:pt x="2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1"/>
            <p:cNvSpPr/>
            <p:nvPr/>
          </p:nvSpPr>
          <p:spPr>
            <a:xfrm>
              <a:off x="5554865" y="1904063"/>
              <a:ext cx="6390" cy="6390"/>
            </a:xfrm>
            <a:custGeom>
              <a:rect b="b" l="l" r="r" t="t"/>
              <a:pathLst>
                <a:path extrusionOk="0" h="274" w="274">
                  <a:moveTo>
                    <a:pt x="143" y="0"/>
                  </a:moveTo>
                  <a:cubicBezTo>
                    <a:pt x="72" y="0"/>
                    <a:pt x="0" y="60"/>
                    <a:pt x="0" y="131"/>
                  </a:cubicBezTo>
                  <a:cubicBezTo>
                    <a:pt x="0" y="203"/>
                    <a:pt x="72" y="274"/>
                    <a:pt x="143" y="274"/>
                  </a:cubicBezTo>
                  <a:cubicBezTo>
                    <a:pt x="214" y="274"/>
                    <a:pt x="274" y="203"/>
                    <a:pt x="274" y="131"/>
                  </a:cubicBezTo>
                  <a:cubicBezTo>
                    <a:pt x="274" y="60"/>
                    <a:pt x="214" y="0"/>
                    <a:pt x="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1"/>
            <p:cNvSpPr/>
            <p:nvPr/>
          </p:nvSpPr>
          <p:spPr>
            <a:xfrm>
              <a:off x="5552627" y="1903130"/>
              <a:ext cx="9468" cy="8162"/>
            </a:xfrm>
            <a:custGeom>
              <a:rect b="b" l="l" r="r" t="t"/>
              <a:pathLst>
                <a:path extrusionOk="0" h="350" w="406">
                  <a:moveTo>
                    <a:pt x="239" y="76"/>
                  </a:moveTo>
                  <a:cubicBezTo>
                    <a:pt x="299" y="76"/>
                    <a:pt x="334" y="112"/>
                    <a:pt x="334" y="171"/>
                  </a:cubicBezTo>
                  <a:cubicBezTo>
                    <a:pt x="334" y="235"/>
                    <a:pt x="287" y="272"/>
                    <a:pt x="237" y="272"/>
                  </a:cubicBezTo>
                  <a:cubicBezTo>
                    <a:pt x="213" y="272"/>
                    <a:pt x="187" y="262"/>
                    <a:pt x="168" y="243"/>
                  </a:cubicBezTo>
                  <a:cubicBezTo>
                    <a:pt x="108" y="183"/>
                    <a:pt x="144" y="76"/>
                    <a:pt x="239" y="76"/>
                  </a:cubicBezTo>
                  <a:close/>
                  <a:moveTo>
                    <a:pt x="236" y="1"/>
                  </a:moveTo>
                  <a:cubicBezTo>
                    <a:pt x="193" y="1"/>
                    <a:pt x="147" y="17"/>
                    <a:pt x="108" y="52"/>
                  </a:cubicBezTo>
                  <a:cubicBezTo>
                    <a:pt x="1" y="159"/>
                    <a:pt x="84" y="350"/>
                    <a:pt x="239" y="350"/>
                  </a:cubicBezTo>
                  <a:cubicBezTo>
                    <a:pt x="334" y="350"/>
                    <a:pt x="406" y="266"/>
                    <a:pt x="406" y="171"/>
                  </a:cubicBezTo>
                  <a:cubicBezTo>
                    <a:pt x="406" y="67"/>
                    <a:pt x="325" y="1"/>
                    <a:pt x="2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1"/>
            <p:cNvSpPr/>
            <p:nvPr/>
          </p:nvSpPr>
          <p:spPr>
            <a:xfrm>
              <a:off x="5553466" y="1907654"/>
              <a:ext cx="6413" cy="6413"/>
            </a:xfrm>
            <a:custGeom>
              <a:rect b="b" l="l" r="r" t="t"/>
              <a:pathLst>
                <a:path extrusionOk="0" h="275" w="275">
                  <a:moveTo>
                    <a:pt x="132" y="1"/>
                  </a:moveTo>
                  <a:cubicBezTo>
                    <a:pt x="60" y="1"/>
                    <a:pt x="1" y="72"/>
                    <a:pt x="1" y="144"/>
                  </a:cubicBezTo>
                  <a:cubicBezTo>
                    <a:pt x="1" y="215"/>
                    <a:pt x="60" y="275"/>
                    <a:pt x="132" y="275"/>
                  </a:cubicBezTo>
                  <a:cubicBezTo>
                    <a:pt x="215" y="275"/>
                    <a:pt x="274" y="215"/>
                    <a:pt x="274" y="144"/>
                  </a:cubicBezTo>
                  <a:cubicBezTo>
                    <a:pt x="274" y="72"/>
                    <a:pt x="215"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1"/>
            <p:cNvSpPr/>
            <p:nvPr/>
          </p:nvSpPr>
          <p:spPr>
            <a:xfrm>
              <a:off x="5551251" y="1907024"/>
              <a:ext cx="9468" cy="8162"/>
            </a:xfrm>
            <a:custGeom>
              <a:rect b="b" l="l" r="r" t="t"/>
              <a:pathLst>
                <a:path extrusionOk="0" h="350" w="406">
                  <a:moveTo>
                    <a:pt x="251" y="74"/>
                  </a:moveTo>
                  <a:cubicBezTo>
                    <a:pt x="294" y="74"/>
                    <a:pt x="334" y="127"/>
                    <a:pt x="334" y="171"/>
                  </a:cubicBezTo>
                  <a:cubicBezTo>
                    <a:pt x="334" y="234"/>
                    <a:pt x="286" y="277"/>
                    <a:pt x="237" y="277"/>
                  </a:cubicBezTo>
                  <a:cubicBezTo>
                    <a:pt x="212" y="277"/>
                    <a:pt x="187" y="266"/>
                    <a:pt x="167" y="242"/>
                  </a:cubicBezTo>
                  <a:cubicBezTo>
                    <a:pt x="96" y="183"/>
                    <a:pt x="143" y="76"/>
                    <a:pt x="238" y="76"/>
                  </a:cubicBezTo>
                  <a:cubicBezTo>
                    <a:pt x="243" y="74"/>
                    <a:pt x="247" y="74"/>
                    <a:pt x="251" y="74"/>
                  </a:cubicBezTo>
                  <a:close/>
                  <a:moveTo>
                    <a:pt x="230" y="1"/>
                  </a:moveTo>
                  <a:cubicBezTo>
                    <a:pt x="187" y="1"/>
                    <a:pt x="143" y="16"/>
                    <a:pt x="107" y="52"/>
                  </a:cubicBezTo>
                  <a:cubicBezTo>
                    <a:pt x="0" y="159"/>
                    <a:pt x="72" y="349"/>
                    <a:pt x="238" y="349"/>
                  </a:cubicBezTo>
                  <a:cubicBezTo>
                    <a:pt x="334" y="349"/>
                    <a:pt x="405" y="266"/>
                    <a:pt x="405" y="171"/>
                  </a:cubicBezTo>
                  <a:cubicBezTo>
                    <a:pt x="405" y="67"/>
                    <a:pt x="319" y="1"/>
                    <a:pt x="2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1"/>
            <p:cNvSpPr/>
            <p:nvPr/>
          </p:nvSpPr>
          <p:spPr>
            <a:xfrm>
              <a:off x="5549572" y="1907654"/>
              <a:ext cx="6413" cy="6413"/>
            </a:xfrm>
            <a:custGeom>
              <a:rect b="b" l="l" r="r" t="t"/>
              <a:pathLst>
                <a:path extrusionOk="0" h="275" w="275">
                  <a:moveTo>
                    <a:pt x="132" y="1"/>
                  </a:moveTo>
                  <a:cubicBezTo>
                    <a:pt x="60" y="1"/>
                    <a:pt x="1" y="72"/>
                    <a:pt x="1" y="144"/>
                  </a:cubicBezTo>
                  <a:cubicBezTo>
                    <a:pt x="1" y="215"/>
                    <a:pt x="60" y="275"/>
                    <a:pt x="132" y="275"/>
                  </a:cubicBezTo>
                  <a:cubicBezTo>
                    <a:pt x="215" y="275"/>
                    <a:pt x="275" y="215"/>
                    <a:pt x="275" y="144"/>
                  </a:cubicBezTo>
                  <a:cubicBezTo>
                    <a:pt x="275" y="72"/>
                    <a:pt x="215"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1"/>
            <p:cNvSpPr/>
            <p:nvPr/>
          </p:nvSpPr>
          <p:spPr>
            <a:xfrm>
              <a:off x="5547356" y="1907117"/>
              <a:ext cx="10844" cy="8069"/>
            </a:xfrm>
            <a:custGeom>
              <a:rect b="b" l="l" r="r" t="t"/>
              <a:pathLst>
                <a:path extrusionOk="0" h="346" w="465">
                  <a:moveTo>
                    <a:pt x="251" y="70"/>
                  </a:moveTo>
                  <a:cubicBezTo>
                    <a:pt x="294" y="70"/>
                    <a:pt x="334" y="123"/>
                    <a:pt x="334" y="167"/>
                  </a:cubicBezTo>
                  <a:cubicBezTo>
                    <a:pt x="334" y="230"/>
                    <a:pt x="286" y="273"/>
                    <a:pt x="237" y="273"/>
                  </a:cubicBezTo>
                  <a:cubicBezTo>
                    <a:pt x="212" y="273"/>
                    <a:pt x="187" y="262"/>
                    <a:pt x="167" y="238"/>
                  </a:cubicBezTo>
                  <a:cubicBezTo>
                    <a:pt x="96" y="179"/>
                    <a:pt x="144" y="72"/>
                    <a:pt x="239" y="72"/>
                  </a:cubicBezTo>
                  <a:cubicBezTo>
                    <a:pt x="243" y="70"/>
                    <a:pt x="247" y="70"/>
                    <a:pt x="251" y="70"/>
                  </a:cubicBezTo>
                  <a:close/>
                  <a:moveTo>
                    <a:pt x="239" y="0"/>
                  </a:moveTo>
                  <a:cubicBezTo>
                    <a:pt x="1" y="0"/>
                    <a:pt x="1" y="345"/>
                    <a:pt x="239" y="345"/>
                  </a:cubicBezTo>
                  <a:cubicBezTo>
                    <a:pt x="465" y="345"/>
                    <a:pt x="465" y="0"/>
                    <a:pt x="2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1"/>
            <p:cNvSpPr/>
            <p:nvPr/>
          </p:nvSpPr>
          <p:spPr>
            <a:xfrm>
              <a:off x="5573731" y="1897113"/>
              <a:ext cx="10028" cy="10028"/>
            </a:xfrm>
            <a:custGeom>
              <a:rect b="b" l="l" r="r" t="t"/>
              <a:pathLst>
                <a:path extrusionOk="0" h="430" w="430">
                  <a:moveTo>
                    <a:pt x="215" y="0"/>
                  </a:moveTo>
                  <a:cubicBezTo>
                    <a:pt x="96" y="0"/>
                    <a:pt x="1" y="96"/>
                    <a:pt x="1" y="215"/>
                  </a:cubicBezTo>
                  <a:cubicBezTo>
                    <a:pt x="1" y="334"/>
                    <a:pt x="96" y="429"/>
                    <a:pt x="215" y="429"/>
                  </a:cubicBezTo>
                  <a:cubicBezTo>
                    <a:pt x="334" y="429"/>
                    <a:pt x="429" y="334"/>
                    <a:pt x="429" y="215"/>
                  </a:cubicBezTo>
                  <a:cubicBezTo>
                    <a:pt x="429" y="96"/>
                    <a:pt x="334" y="0"/>
                    <a:pt x="215" y="0"/>
                  </a:cubicBezTo>
                  <a:close/>
                </a:path>
              </a:pathLst>
            </a:custGeom>
            <a:solidFill>
              <a:srgbClr val="C1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1"/>
            <p:cNvSpPr/>
            <p:nvPr/>
          </p:nvSpPr>
          <p:spPr>
            <a:xfrm>
              <a:off x="5570956" y="1896390"/>
              <a:ext cx="13642" cy="11847"/>
            </a:xfrm>
            <a:custGeom>
              <a:rect b="b" l="l" r="r" t="t"/>
              <a:pathLst>
                <a:path extrusionOk="0" h="508" w="585">
                  <a:moveTo>
                    <a:pt x="334" y="67"/>
                  </a:moveTo>
                  <a:cubicBezTo>
                    <a:pt x="441" y="67"/>
                    <a:pt x="513" y="151"/>
                    <a:pt x="513" y="258"/>
                  </a:cubicBezTo>
                  <a:cubicBezTo>
                    <a:pt x="513" y="362"/>
                    <a:pt x="427" y="433"/>
                    <a:pt x="335" y="433"/>
                  </a:cubicBezTo>
                  <a:cubicBezTo>
                    <a:pt x="289" y="433"/>
                    <a:pt x="242" y="416"/>
                    <a:pt x="203" y="377"/>
                  </a:cubicBezTo>
                  <a:cubicBezTo>
                    <a:pt x="96" y="270"/>
                    <a:pt x="179" y="79"/>
                    <a:pt x="334" y="79"/>
                  </a:cubicBezTo>
                  <a:lnTo>
                    <a:pt x="334" y="67"/>
                  </a:lnTo>
                  <a:close/>
                  <a:moveTo>
                    <a:pt x="330" y="1"/>
                  </a:moveTo>
                  <a:cubicBezTo>
                    <a:pt x="268" y="1"/>
                    <a:pt x="206" y="25"/>
                    <a:pt x="155" y="79"/>
                  </a:cubicBezTo>
                  <a:cubicBezTo>
                    <a:pt x="1" y="234"/>
                    <a:pt x="108" y="508"/>
                    <a:pt x="334" y="508"/>
                  </a:cubicBezTo>
                  <a:cubicBezTo>
                    <a:pt x="477" y="508"/>
                    <a:pt x="584" y="389"/>
                    <a:pt x="584" y="258"/>
                  </a:cubicBezTo>
                  <a:cubicBezTo>
                    <a:pt x="584" y="105"/>
                    <a:pt x="459" y="1"/>
                    <a:pt x="3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1"/>
            <p:cNvSpPr/>
            <p:nvPr/>
          </p:nvSpPr>
          <p:spPr>
            <a:xfrm>
              <a:off x="5579561" y="1892123"/>
              <a:ext cx="10028" cy="10004"/>
            </a:xfrm>
            <a:custGeom>
              <a:rect b="b" l="l" r="r" t="t"/>
              <a:pathLst>
                <a:path extrusionOk="0" h="429" w="430">
                  <a:moveTo>
                    <a:pt x="215" y="0"/>
                  </a:moveTo>
                  <a:cubicBezTo>
                    <a:pt x="96" y="0"/>
                    <a:pt x="1" y="95"/>
                    <a:pt x="1" y="214"/>
                  </a:cubicBezTo>
                  <a:cubicBezTo>
                    <a:pt x="1" y="334"/>
                    <a:pt x="96" y="429"/>
                    <a:pt x="215" y="429"/>
                  </a:cubicBezTo>
                  <a:cubicBezTo>
                    <a:pt x="334" y="429"/>
                    <a:pt x="429" y="334"/>
                    <a:pt x="429" y="214"/>
                  </a:cubicBezTo>
                  <a:cubicBezTo>
                    <a:pt x="429" y="95"/>
                    <a:pt x="334" y="0"/>
                    <a:pt x="215" y="0"/>
                  </a:cubicBezTo>
                  <a:close/>
                </a:path>
              </a:pathLst>
            </a:custGeom>
            <a:solidFill>
              <a:srgbClr val="C1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1"/>
            <p:cNvSpPr/>
            <p:nvPr/>
          </p:nvSpPr>
          <p:spPr>
            <a:xfrm>
              <a:off x="5576786" y="1891260"/>
              <a:ext cx="13642" cy="11707"/>
            </a:xfrm>
            <a:custGeom>
              <a:rect b="b" l="l" r="r" t="t"/>
              <a:pathLst>
                <a:path extrusionOk="0" h="502" w="585">
                  <a:moveTo>
                    <a:pt x="334" y="73"/>
                  </a:moveTo>
                  <a:cubicBezTo>
                    <a:pt x="429" y="73"/>
                    <a:pt x="513" y="156"/>
                    <a:pt x="513" y="251"/>
                  </a:cubicBezTo>
                  <a:cubicBezTo>
                    <a:pt x="513" y="358"/>
                    <a:pt x="422" y="431"/>
                    <a:pt x="327" y="431"/>
                  </a:cubicBezTo>
                  <a:cubicBezTo>
                    <a:pt x="284" y="431"/>
                    <a:pt x="240" y="416"/>
                    <a:pt x="203" y="382"/>
                  </a:cubicBezTo>
                  <a:cubicBezTo>
                    <a:pt x="96" y="263"/>
                    <a:pt x="179" y="73"/>
                    <a:pt x="334" y="73"/>
                  </a:cubicBezTo>
                  <a:close/>
                  <a:moveTo>
                    <a:pt x="330" y="0"/>
                  </a:moveTo>
                  <a:cubicBezTo>
                    <a:pt x="268" y="0"/>
                    <a:pt x="206" y="23"/>
                    <a:pt x="155" y="73"/>
                  </a:cubicBezTo>
                  <a:cubicBezTo>
                    <a:pt x="1" y="228"/>
                    <a:pt x="108" y="502"/>
                    <a:pt x="334" y="502"/>
                  </a:cubicBezTo>
                  <a:cubicBezTo>
                    <a:pt x="477" y="502"/>
                    <a:pt x="584" y="394"/>
                    <a:pt x="584" y="251"/>
                  </a:cubicBezTo>
                  <a:cubicBezTo>
                    <a:pt x="584" y="99"/>
                    <a:pt x="459" y="0"/>
                    <a:pt x="3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1"/>
            <p:cNvSpPr/>
            <p:nvPr/>
          </p:nvSpPr>
          <p:spPr>
            <a:xfrm>
              <a:off x="5584575" y="1897113"/>
              <a:ext cx="10004" cy="10028"/>
            </a:xfrm>
            <a:custGeom>
              <a:rect b="b" l="l" r="r" t="t"/>
              <a:pathLst>
                <a:path extrusionOk="0" h="430" w="429">
                  <a:moveTo>
                    <a:pt x="214" y="0"/>
                  </a:moveTo>
                  <a:cubicBezTo>
                    <a:pt x="95" y="0"/>
                    <a:pt x="0" y="96"/>
                    <a:pt x="0" y="215"/>
                  </a:cubicBezTo>
                  <a:cubicBezTo>
                    <a:pt x="0" y="334"/>
                    <a:pt x="95" y="429"/>
                    <a:pt x="214" y="429"/>
                  </a:cubicBezTo>
                  <a:cubicBezTo>
                    <a:pt x="333" y="429"/>
                    <a:pt x="429" y="334"/>
                    <a:pt x="429" y="215"/>
                  </a:cubicBezTo>
                  <a:cubicBezTo>
                    <a:pt x="429" y="96"/>
                    <a:pt x="333" y="0"/>
                    <a:pt x="214" y="0"/>
                  </a:cubicBezTo>
                  <a:close/>
                </a:path>
              </a:pathLst>
            </a:custGeom>
            <a:solidFill>
              <a:srgbClr val="C1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1"/>
            <p:cNvSpPr/>
            <p:nvPr/>
          </p:nvSpPr>
          <p:spPr>
            <a:xfrm>
              <a:off x="5581520" y="1896390"/>
              <a:ext cx="13899" cy="11847"/>
            </a:xfrm>
            <a:custGeom>
              <a:rect b="b" l="l" r="r" t="t"/>
              <a:pathLst>
                <a:path extrusionOk="0" h="508" w="596">
                  <a:moveTo>
                    <a:pt x="345" y="67"/>
                  </a:moveTo>
                  <a:cubicBezTo>
                    <a:pt x="441" y="67"/>
                    <a:pt x="524" y="151"/>
                    <a:pt x="524" y="258"/>
                  </a:cubicBezTo>
                  <a:cubicBezTo>
                    <a:pt x="524" y="362"/>
                    <a:pt x="438" y="433"/>
                    <a:pt x="346" y="433"/>
                  </a:cubicBezTo>
                  <a:cubicBezTo>
                    <a:pt x="301" y="433"/>
                    <a:pt x="254" y="416"/>
                    <a:pt x="214" y="377"/>
                  </a:cubicBezTo>
                  <a:cubicBezTo>
                    <a:pt x="107" y="270"/>
                    <a:pt x="191" y="79"/>
                    <a:pt x="345" y="79"/>
                  </a:cubicBezTo>
                  <a:lnTo>
                    <a:pt x="345" y="67"/>
                  </a:lnTo>
                  <a:close/>
                  <a:moveTo>
                    <a:pt x="342" y="1"/>
                  </a:moveTo>
                  <a:cubicBezTo>
                    <a:pt x="280" y="1"/>
                    <a:pt x="217" y="25"/>
                    <a:pt x="167" y="79"/>
                  </a:cubicBezTo>
                  <a:cubicBezTo>
                    <a:pt x="0" y="234"/>
                    <a:pt x="119" y="508"/>
                    <a:pt x="345" y="508"/>
                  </a:cubicBezTo>
                  <a:cubicBezTo>
                    <a:pt x="488" y="508"/>
                    <a:pt x="595" y="389"/>
                    <a:pt x="595" y="258"/>
                  </a:cubicBezTo>
                  <a:cubicBezTo>
                    <a:pt x="595" y="105"/>
                    <a:pt x="470" y="1"/>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1"/>
            <p:cNvSpPr/>
            <p:nvPr/>
          </p:nvSpPr>
          <p:spPr>
            <a:xfrm>
              <a:off x="5582336" y="1903223"/>
              <a:ext cx="10028" cy="10028"/>
            </a:xfrm>
            <a:custGeom>
              <a:rect b="b" l="l" r="r" t="t"/>
              <a:pathLst>
                <a:path extrusionOk="0" h="430" w="430">
                  <a:moveTo>
                    <a:pt x="215" y="0"/>
                  </a:moveTo>
                  <a:cubicBezTo>
                    <a:pt x="96" y="0"/>
                    <a:pt x="1" y="96"/>
                    <a:pt x="1" y="215"/>
                  </a:cubicBezTo>
                  <a:cubicBezTo>
                    <a:pt x="1" y="334"/>
                    <a:pt x="96" y="429"/>
                    <a:pt x="215" y="429"/>
                  </a:cubicBezTo>
                  <a:cubicBezTo>
                    <a:pt x="334" y="429"/>
                    <a:pt x="429" y="334"/>
                    <a:pt x="429" y="215"/>
                  </a:cubicBezTo>
                  <a:cubicBezTo>
                    <a:pt x="429" y="96"/>
                    <a:pt x="334" y="0"/>
                    <a:pt x="215" y="0"/>
                  </a:cubicBezTo>
                  <a:close/>
                </a:path>
              </a:pathLst>
            </a:custGeom>
            <a:solidFill>
              <a:srgbClr val="C1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1"/>
            <p:cNvSpPr/>
            <p:nvPr/>
          </p:nvSpPr>
          <p:spPr>
            <a:xfrm>
              <a:off x="5579281" y="1902360"/>
              <a:ext cx="13922" cy="11707"/>
            </a:xfrm>
            <a:custGeom>
              <a:rect b="b" l="l" r="r" t="t"/>
              <a:pathLst>
                <a:path extrusionOk="0" h="502" w="597">
                  <a:moveTo>
                    <a:pt x="346" y="73"/>
                  </a:moveTo>
                  <a:cubicBezTo>
                    <a:pt x="441" y="73"/>
                    <a:pt x="525" y="156"/>
                    <a:pt x="525" y="252"/>
                  </a:cubicBezTo>
                  <a:cubicBezTo>
                    <a:pt x="525" y="356"/>
                    <a:pt x="434" y="427"/>
                    <a:pt x="341" y="427"/>
                  </a:cubicBezTo>
                  <a:cubicBezTo>
                    <a:pt x="296" y="427"/>
                    <a:pt x="250" y="410"/>
                    <a:pt x="215" y="371"/>
                  </a:cubicBezTo>
                  <a:cubicBezTo>
                    <a:pt x="108" y="264"/>
                    <a:pt x="179" y="73"/>
                    <a:pt x="346" y="73"/>
                  </a:cubicBezTo>
                  <a:close/>
                  <a:moveTo>
                    <a:pt x="342" y="0"/>
                  </a:moveTo>
                  <a:cubicBezTo>
                    <a:pt x="280" y="0"/>
                    <a:pt x="218" y="23"/>
                    <a:pt x="168" y="73"/>
                  </a:cubicBezTo>
                  <a:cubicBezTo>
                    <a:pt x="1" y="228"/>
                    <a:pt x="120" y="502"/>
                    <a:pt x="346" y="502"/>
                  </a:cubicBezTo>
                  <a:cubicBezTo>
                    <a:pt x="477" y="502"/>
                    <a:pt x="596" y="383"/>
                    <a:pt x="596" y="252"/>
                  </a:cubicBezTo>
                  <a:cubicBezTo>
                    <a:pt x="596" y="99"/>
                    <a:pt x="471" y="0"/>
                    <a:pt x="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1"/>
            <p:cNvSpPr/>
            <p:nvPr/>
          </p:nvSpPr>
          <p:spPr>
            <a:xfrm>
              <a:off x="5576226" y="1903223"/>
              <a:ext cx="10028" cy="10028"/>
            </a:xfrm>
            <a:custGeom>
              <a:rect b="b" l="l" r="r" t="t"/>
              <a:pathLst>
                <a:path extrusionOk="0" h="430" w="430">
                  <a:moveTo>
                    <a:pt x="215" y="0"/>
                  </a:moveTo>
                  <a:cubicBezTo>
                    <a:pt x="96" y="0"/>
                    <a:pt x="1" y="96"/>
                    <a:pt x="1" y="215"/>
                  </a:cubicBezTo>
                  <a:cubicBezTo>
                    <a:pt x="1" y="334"/>
                    <a:pt x="96" y="429"/>
                    <a:pt x="215" y="429"/>
                  </a:cubicBezTo>
                  <a:cubicBezTo>
                    <a:pt x="334" y="429"/>
                    <a:pt x="430" y="334"/>
                    <a:pt x="430" y="215"/>
                  </a:cubicBezTo>
                  <a:cubicBezTo>
                    <a:pt x="430" y="96"/>
                    <a:pt x="334" y="0"/>
                    <a:pt x="215" y="0"/>
                  </a:cubicBezTo>
                  <a:close/>
                </a:path>
              </a:pathLst>
            </a:custGeom>
            <a:solidFill>
              <a:srgbClr val="C1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1"/>
            <p:cNvSpPr/>
            <p:nvPr/>
          </p:nvSpPr>
          <p:spPr>
            <a:xfrm>
              <a:off x="5573451" y="1902360"/>
              <a:ext cx="13642" cy="11707"/>
            </a:xfrm>
            <a:custGeom>
              <a:rect b="b" l="l" r="r" t="t"/>
              <a:pathLst>
                <a:path extrusionOk="0" h="502" w="585">
                  <a:moveTo>
                    <a:pt x="334" y="73"/>
                  </a:moveTo>
                  <a:cubicBezTo>
                    <a:pt x="429" y="73"/>
                    <a:pt x="513" y="145"/>
                    <a:pt x="513" y="252"/>
                  </a:cubicBezTo>
                  <a:cubicBezTo>
                    <a:pt x="513" y="356"/>
                    <a:pt x="427" y="427"/>
                    <a:pt x="335" y="427"/>
                  </a:cubicBezTo>
                  <a:cubicBezTo>
                    <a:pt x="289" y="427"/>
                    <a:pt x="242" y="410"/>
                    <a:pt x="203" y="371"/>
                  </a:cubicBezTo>
                  <a:cubicBezTo>
                    <a:pt x="96" y="264"/>
                    <a:pt x="168" y="73"/>
                    <a:pt x="334" y="73"/>
                  </a:cubicBezTo>
                  <a:close/>
                  <a:moveTo>
                    <a:pt x="330" y="0"/>
                  </a:moveTo>
                  <a:cubicBezTo>
                    <a:pt x="268" y="0"/>
                    <a:pt x="206" y="23"/>
                    <a:pt x="156" y="73"/>
                  </a:cubicBezTo>
                  <a:cubicBezTo>
                    <a:pt x="1" y="228"/>
                    <a:pt x="108" y="502"/>
                    <a:pt x="334" y="502"/>
                  </a:cubicBezTo>
                  <a:cubicBezTo>
                    <a:pt x="465" y="502"/>
                    <a:pt x="584" y="383"/>
                    <a:pt x="584" y="252"/>
                  </a:cubicBezTo>
                  <a:cubicBezTo>
                    <a:pt x="584" y="99"/>
                    <a:pt x="459" y="0"/>
                    <a:pt x="3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1"/>
            <p:cNvSpPr/>
            <p:nvPr/>
          </p:nvSpPr>
          <p:spPr>
            <a:xfrm>
              <a:off x="5580680" y="1900168"/>
              <a:ext cx="6973" cy="6973"/>
            </a:xfrm>
            <a:custGeom>
              <a:rect b="b" l="l" r="r" t="t"/>
              <a:pathLst>
                <a:path extrusionOk="0" h="299" w="299">
                  <a:moveTo>
                    <a:pt x="155" y="0"/>
                  </a:moveTo>
                  <a:cubicBezTo>
                    <a:pt x="72" y="0"/>
                    <a:pt x="0" y="60"/>
                    <a:pt x="0" y="143"/>
                  </a:cubicBezTo>
                  <a:cubicBezTo>
                    <a:pt x="0" y="227"/>
                    <a:pt x="72" y="298"/>
                    <a:pt x="155" y="298"/>
                  </a:cubicBezTo>
                  <a:cubicBezTo>
                    <a:pt x="239" y="298"/>
                    <a:pt x="298" y="227"/>
                    <a:pt x="298" y="143"/>
                  </a:cubicBezTo>
                  <a:cubicBezTo>
                    <a:pt x="298" y="60"/>
                    <a:pt x="239" y="0"/>
                    <a:pt x="155"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1"/>
            <p:cNvSpPr/>
            <p:nvPr/>
          </p:nvSpPr>
          <p:spPr>
            <a:xfrm>
              <a:off x="5578465" y="1899142"/>
              <a:ext cx="10284" cy="8815"/>
            </a:xfrm>
            <a:custGeom>
              <a:rect b="b" l="l" r="r" t="t"/>
              <a:pathLst>
                <a:path extrusionOk="0" h="378" w="441">
                  <a:moveTo>
                    <a:pt x="265" y="79"/>
                  </a:moveTo>
                  <a:cubicBezTo>
                    <a:pt x="318" y="79"/>
                    <a:pt x="357" y="133"/>
                    <a:pt x="357" y="187"/>
                  </a:cubicBezTo>
                  <a:cubicBezTo>
                    <a:pt x="357" y="259"/>
                    <a:pt x="303" y="305"/>
                    <a:pt x="246" y="305"/>
                  </a:cubicBezTo>
                  <a:cubicBezTo>
                    <a:pt x="219" y="305"/>
                    <a:pt x="190" y="294"/>
                    <a:pt x="167" y="271"/>
                  </a:cubicBezTo>
                  <a:cubicBezTo>
                    <a:pt x="95" y="199"/>
                    <a:pt x="143" y="80"/>
                    <a:pt x="250" y="80"/>
                  </a:cubicBezTo>
                  <a:cubicBezTo>
                    <a:pt x="255" y="79"/>
                    <a:pt x="260" y="79"/>
                    <a:pt x="265" y="79"/>
                  </a:cubicBezTo>
                  <a:close/>
                  <a:moveTo>
                    <a:pt x="252" y="0"/>
                  </a:moveTo>
                  <a:cubicBezTo>
                    <a:pt x="205" y="0"/>
                    <a:pt x="158" y="18"/>
                    <a:pt x="119" y="56"/>
                  </a:cubicBezTo>
                  <a:cubicBezTo>
                    <a:pt x="0" y="175"/>
                    <a:pt x="83" y="378"/>
                    <a:pt x="250" y="378"/>
                  </a:cubicBezTo>
                  <a:cubicBezTo>
                    <a:pt x="345" y="378"/>
                    <a:pt x="441" y="294"/>
                    <a:pt x="441" y="187"/>
                  </a:cubicBezTo>
                  <a:cubicBezTo>
                    <a:pt x="441" y="75"/>
                    <a:pt x="349" y="0"/>
                    <a:pt x="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1"/>
            <p:cNvSpPr/>
            <p:nvPr/>
          </p:nvSpPr>
          <p:spPr>
            <a:xfrm>
              <a:off x="5558177" y="1919057"/>
              <a:ext cx="5037" cy="5014"/>
            </a:xfrm>
            <a:custGeom>
              <a:rect b="b" l="l" r="r" t="t"/>
              <a:pathLst>
                <a:path extrusionOk="0" h="215" w="216">
                  <a:moveTo>
                    <a:pt x="108" y="0"/>
                  </a:moveTo>
                  <a:cubicBezTo>
                    <a:pt x="49" y="0"/>
                    <a:pt x="1" y="48"/>
                    <a:pt x="1" y="107"/>
                  </a:cubicBezTo>
                  <a:cubicBezTo>
                    <a:pt x="1" y="167"/>
                    <a:pt x="49" y="214"/>
                    <a:pt x="108" y="214"/>
                  </a:cubicBezTo>
                  <a:cubicBezTo>
                    <a:pt x="168" y="214"/>
                    <a:pt x="215" y="167"/>
                    <a:pt x="215" y="107"/>
                  </a:cubicBezTo>
                  <a:cubicBezTo>
                    <a:pt x="215" y="48"/>
                    <a:pt x="168" y="0"/>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1"/>
            <p:cNvSpPr/>
            <p:nvPr/>
          </p:nvSpPr>
          <p:spPr>
            <a:xfrm>
              <a:off x="5555961" y="1918031"/>
              <a:ext cx="8069" cy="6879"/>
            </a:xfrm>
            <a:custGeom>
              <a:rect b="b" l="l" r="r" t="t"/>
              <a:pathLst>
                <a:path extrusionOk="0" h="295" w="346">
                  <a:moveTo>
                    <a:pt x="203" y="80"/>
                  </a:moveTo>
                  <a:cubicBezTo>
                    <a:pt x="239" y="80"/>
                    <a:pt x="275" y="116"/>
                    <a:pt x="275" y="151"/>
                  </a:cubicBezTo>
                  <a:cubicBezTo>
                    <a:pt x="275" y="176"/>
                    <a:pt x="265" y="185"/>
                    <a:pt x="252" y="185"/>
                  </a:cubicBezTo>
                  <a:cubicBezTo>
                    <a:pt x="207" y="185"/>
                    <a:pt x="121" y="80"/>
                    <a:pt x="203" y="80"/>
                  </a:cubicBezTo>
                  <a:close/>
                  <a:moveTo>
                    <a:pt x="198" y="0"/>
                  </a:moveTo>
                  <a:cubicBezTo>
                    <a:pt x="163" y="0"/>
                    <a:pt x="126" y="14"/>
                    <a:pt x="96" y="44"/>
                  </a:cubicBezTo>
                  <a:cubicBezTo>
                    <a:pt x="1" y="139"/>
                    <a:pt x="72" y="294"/>
                    <a:pt x="203" y="294"/>
                  </a:cubicBezTo>
                  <a:cubicBezTo>
                    <a:pt x="286" y="294"/>
                    <a:pt x="346" y="235"/>
                    <a:pt x="346" y="151"/>
                  </a:cubicBezTo>
                  <a:cubicBezTo>
                    <a:pt x="346" y="62"/>
                    <a:pt x="274"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1"/>
            <p:cNvSpPr/>
            <p:nvPr/>
          </p:nvSpPr>
          <p:spPr>
            <a:xfrm>
              <a:off x="5562351" y="1916818"/>
              <a:ext cx="5014" cy="5037"/>
            </a:xfrm>
            <a:custGeom>
              <a:rect b="b" l="l" r="r" t="t"/>
              <a:pathLst>
                <a:path extrusionOk="0" h="216" w="215">
                  <a:moveTo>
                    <a:pt x="108" y="1"/>
                  </a:moveTo>
                  <a:cubicBezTo>
                    <a:pt x="48" y="1"/>
                    <a:pt x="1" y="48"/>
                    <a:pt x="1" y="108"/>
                  </a:cubicBezTo>
                  <a:cubicBezTo>
                    <a:pt x="1" y="168"/>
                    <a:pt x="48" y="215"/>
                    <a:pt x="108" y="215"/>
                  </a:cubicBezTo>
                  <a:cubicBezTo>
                    <a:pt x="167" y="215"/>
                    <a:pt x="215" y="168"/>
                    <a:pt x="215" y="108"/>
                  </a:cubicBezTo>
                  <a:cubicBezTo>
                    <a:pt x="215" y="48"/>
                    <a:pt x="16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1"/>
            <p:cNvSpPr/>
            <p:nvPr/>
          </p:nvSpPr>
          <p:spPr>
            <a:xfrm>
              <a:off x="5560136" y="1915746"/>
              <a:ext cx="8349" cy="6926"/>
            </a:xfrm>
            <a:custGeom>
              <a:rect b="b" l="l" r="r" t="t"/>
              <a:pathLst>
                <a:path extrusionOk="0" h="297" w="358">
                  <a:moveTo>
                    <a:pt x="203" y="83"/>
                  </a:moveTo>
                  <a:cubicBezTo>
                    <a:pt x="298" y="83"/>
                    <a:pt x="298" y="225"/>
                    <a:pt x="203" y="225"/>
                  </a:cubicBezTo>
                  <a:cubicBezTo>
                    <a:pt x="107" y="225"/>
                    <a:pt x="107" y="83"/>
                    <a:pt x="203" y="83"/>
                  </a:cubicBezTo>
                  <a:close/>
                  <a:moveTo>
                    <a:pt x="206" y="1"/>
                  </a:moveTo>
                  <a:cubicBezTo>
                    <a:pt x="167" y="1"/>
                    <a:pt x="127" y="15"/>
                    <a:pt x="96" y="47"/>
                  </a:cubicBezTo>
                  <a:cubicBezTo>
                    <a:pt x="0" y="142"/>
                    <a:pt x="72" y="297"/>
                    <a:pt x="203" y="297"/>
                  </a:cubicBezTo>
                  <a:cubicBezTo>
                    <a:pt x="286" y="297"/>
                    <a:pt x="358" y="237"/>
                    <a:pt x="358" y="154"/>
                  </a:cubicBezTo>
                  <a:cubicBezTo>
                    <a:pt x="358" y="59"/>
                    <a:pt x="283" y="1"/>
                    <a:pt x="2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1"/>
            <p:cNvSpPr/>
            <p:nvPr/>
          </p:nvSpPr>
          <p:spPr>
            <a:xfrm>
              <a:off x="5564846" y="1919057"/>
              <a:ext cx="5037" cy="5014"/>
            </a:xfrm>
            <a:custGeom>
              <a:rect b="b" l="l" r="r" t="t"/>
              <a:pathLst>
                <a:path extrusionOk="0" h="215" w="216">
                  <a:moveTo>
                    <a:pt x="108" y="0"/>
                  </a:moveTo>
                  <a:cubicBezTo>
                    <a:pt x="48" y="0"/>
                    <a:pt x="1" y="48"/>
                    <a:pt x="1" y="107"/>
                  </a:cubicBezTo>
                  <a:cubicBezTo>
                    <a:pt x="1" y="167"/>
                    <a:pt x="48" y="214"/>
                    <a:pt x="108" y="214"/>
                  </a:cubicBezTo>
                  <a:cubicBezTo>
                    <a:pt x="167" y="214"/>
                    <a:pt x="215" y="167"/>
                    <a:pt x="215" y="107"/>
                  </a:cubicBezTo>
                  <a:cubicBezTo>
                    <a:pt x="215" y="48"/>
                    <a:pt x="167" y="0"/>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1"/>
            <p:cNvSpPr/>
            <p:nvPr/>
          </p:nvSpPr>
          <p:spPr>
            <a:xfrm>
              <a:off x="5562631" y="1918031"/>
              <a:ext cx="8349" cy="6879"/>
            </a:xfrm>
            <a:custGeom>
              <a:rect b="b" l="l" r="r" t="t"/>
              <a:pathLst>
                <a:path extrusionOk="0" h="295" w="358">
                  <a:moveTo>
                    <a:pt x="203" y="80"/>
                  </a:moveTo>
                  <a:cubicBezTo>
                    <a:pt x="239" y="80"/>
                    <a:pt x="274" y="116"/>
                    <a:pt x="274" y="151"/>
                  </a:cubicBezTo>
                  <a:cubicBezTo>
                    <a:pt x="274" y="176"/>
                    <a:pt x="265" y="185"/>
                    <a:pt x="251" y="185"/>
                  </a:cubicBezTo>
                  <a:cubicBezTo>
                    <a:pt x="207" y="185"/>
                    <a:pt x="120" y="80"/>
                    <a:pt x="203" y="80"/>
                  </a:cubicBezTo>
                  <a:close/>
                  <a:moveTo>
                    <a:pt x="201" y="0"/>
                  </a:moveTo>
                  <a:cubicBezTo>
                    <a:pt x="164" y="0"/>
                    <a:pt x="126" y="14"/>
                    <a:pt x="96" y="44"/>
                  </a:cubicBezTo>
                  <a:cubicBezTo>
                    <a:pt x="0" y="139"/>
                    <a:pt x="72" y="294"/>
                    <a:pt x="203" y="294"/>
                  </a:cubicBezTo>
                  <a:cubicBezTo>
                    <a:pt x="286" y="294"/>
                    <a:pt x="358" y="235"/>
                    <a:pt x="358" y="151"/>
                  </a:cubicBezTo>
                  <a:cubicBezTo>
                    <a:pt x="358" y="62"/>
                    <a:pt x="280" y="0"/>
                    <a:pt x="2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1"/>
            <p:cNvSpPr/>
            <p:nvPr/>
          </p:nvSpPr>
          <p:spPr>
            <a:xfrm>
              <a:off x="5563750" y="1922112"/>
              <a:ext cx="5014" cy="5014"/>
            </a:xfrm>
            <a:custGeom>
              <a:rect b="b" l="l" r="r" t="t"/>
              <a:pathLst>
                <a:path extrusionOk="0" h="215" w="215">
                  <a:moveTo>
                    <a:pt x="107" y="0"/>
                  </a:moveTo>
                  <a:cubicBezTo>
                    <a:pt x="48" y="0"/>
                    <a:pt x="0" y="48"/>
                    <a:pt x="0" y="107"/>
                  </a:cubicBezTo>
                  <a:cubicBezTo>
                    <a:pt x="0" y="167"/>
                    <a:pt x="48" y="214"/>
                    <a:pt x="107" y="214"/>
                  </a:cubicBezTo>
                  <a:cubicBezTo>
                    <a:pt x="167" y="214"/>
                    <a:pt x="214" y="167"/>
                    <a:pt x="214" y="107"/>
                  </a:cubicBezTo>
                  <a:cubicBezTo>
                    <a:pt x="214" y="48"/>
                    <a:pt x="167" y="0"/>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1"/>
            <p:cNvSpPr/>
            <p:nvPr/>
          </p:nvSpPr>
          <p:spPr>
            <a:xfrm>
              <a:off x="5561512" y="1921086"/>
              <a:ext cx="8092" cy="6879"/>
            </a:xfrm>
            <a:custGeom>
              <a:rect b="b" l="l" r="r" t="t"/>
              <a:pathLst>
                <a:path extrusionOk="0" h="295" w="347">
                  <a:moveTo>
                    <a:pt x="203" y="80"/>
                  </a:moveTo>
                  <a:cubicBezTo>
                    <a:pt x="239" y="80"/>
                    <a:pt x="275" y="115"/>
                    <a:pt x="275" y="151"/>
                  </a:cubicBezTo>
                  <a:cubicBezTo>
                    <a:pt x="275" y="199"/>
                    <a:pt x="239" y="223"/>
                    <a:pt x="203" y="223"/>
                  </a:cubicBezTo>
                  <a:cubicBezTo>
                    <a:pt x="168" y="223"/>
                    <a:pt x="132" y="199"/>
                    <a:pt x="132" y="151"/>
                  </a:cubicBezTo>
                  <a:cubicBezTo>
                    <a:pt x="132" y="115"/>
                    <a:pt x="168" y="80"/>
                    <a:pt x="203" y="80"/>
                  </a:cubicBezTo>
                  <a:close/>
                  <a:moveTo>
                    <a:pt x="198" y="0"/>
                  </a:moveTo>
                  <a:cubicBezTo>
                    <a:pt x="163" y="0"/>
                    <a:pt x="126" y="14"/>
                    <a:pt x="96" y="44"/>
                  </a:cubicBezTo>
                  <a:cubicBezTo>
                    <a:pt x="1" y="139"/>
                    <a:pt x="72" y="294"/>
                    <a:pt x="203" y="294"/>
                  </a:cubicBezTo>
                  <a:cubicBezTo>
                    <a:pt x="287" y="294"/>
                    <a:pt x="346" y="235"/>
                    <a:pt x="346" y="151"/>
                  </a:cubicBezTo>
                  <a:cubicBezTo>
                    <a:pt x="346" y="62"/>
                    <a:pt x="274"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1"/>
            <p:cNvSpPr/>
            <p:nvPr/>
          </p:nvSpPr>
          <p:spPr>
            <a:xfrm>
              <a:off x="5560695" y="1922112"/>
              <a:ext cx="5014" cy="5014"/>
            </a:xfrm>
            <a:custGeom>
              <a:rect b="b" l="l" r="r" t="t"/>
              <a:pathLst>
                <a:path extrusionOk="0" h="215" w="215">
                  <a:moveTo>
                    <a:pt x="107" y="0"/>
                  </a:moveTo>
                  <a:cubicBezTo>
                    <a:pt x="48" y="0"/>
                    <a:pt x="0" y="48"/>
                    <a:pt x="0" y="107"/>
                  </a:cubicBezTo>
                  <a:cubicBezTo>
                    <a:pt x="0" y="167"/>
                    <a:pt x="48" y="214"/>
                    <a:pt x="107" y="214"/>
                  </a:cubicBezTo>
                  <a:cubicBezTo>
                    <a:pt x="167" y="214"/>
                    <a:pt x="214" y="167"/>
                    <a:pt x="214" y="107"/>
                  </a:cubicBezTo>
                  <a:cubicBezTo>
                    <a:pt x="214" y="48"/>
                    <a:pt x="167" y="0"/>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1"/>
            <p:cNvSpPr/>
            <p:nvPr/>
          </p:nvSpPr>
          <p:spPr>
            <a:xfrm>
              <a:off x="5558457" y="1921086"/>
              <a:ext cx="8092" cy="6879"/>
            </a:xfrm>
            <a:custGeom>
              <a:rect b="b" l="l" r="r" t="t"/>
              <a:pathLst>
                <a:path extrusionOk="0" h="295" w="347">
                  <a:moveTo>
                    <a:pt x="203" y="80"/>
                  </a:moveTo>
                  <a:cubicBezTo>
                    <a:pt x="239" y="80"/>
                    <a:pt x="275" y="115"/>
                    <a:pt x="275" y="151"/>
                  </a:cubicBezTo>
                  <a:cubicBezTo>
                    <a:pt x="275" y="199"/>
                    <a:pt x="239" y="223"/>
                    <a:pt x="203" y="223"/>
                  </a:cubicBezTo>
                  <a:cubicBezTo>
                    <a:pt x="168" y="223"/>
                    <a:pt x="132" y="199"/>
                    <a:pt x="132" y="151"/>
                  </a:cubicBezTo>
                  <a:cubicBezTo>
                    <a:pt x="132" y="115"/>
                    <a:pt x="168" y="80"/>
                    <a:pt x="203" y="80"/>
                  </a:cubicBezTo>
                  <a:close/>
                  <a:moveTo>
                    <a:pt x="198" y="0"/>
                  </a:moveTo>
                  <a:cubicBezTo>
                    <a:pt x="163" y="0"/>
                    <a:pt x="126" y="14"/>
                    <a:pt x="96" y="44"/>
                  </a:cubicBezTo>
                  <a:cubicBezTo>
                    <a:pt x="1" y="139"/>
                    <a:pt x="72" y="294"/>
                    <a:pt x="203" y="294"/>
                  </a:cubicBezTo>
                  <a:cubicBezTo>
                    <a:pt x="287" y="294"/>
                    <a:pt x="346" y="235"/>
                    <a:pt x="346" y="151"/>
                  </a:cubicBezTo>
                  <a:cubicBezTo>
                    <a:pt x="346" y="62"/>
                    <a:pt x="274"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1"/>
            <p:cNvSpPr/>
            <p:nvPr/>
          </p:nvSpPr>
          <p:spPr>
            <a:xfrm>
              <a:off x="5538472" y="1918777"/>
              <a:ext cx="5014" cy="5014"/>
            </a:xfrm>
            <a:custGeom>
              <a:rect b="b" l="l" r="r" t="t"/>
              <a:pathLst>
                <a:path extrusionOk="0" h="215" w="215">
                  <a:moveTo>
                    <a:pt x="108" y="0"/>
                  </a:moveTo>
                  <a:cubicBezTo>
                    <a:pt x="60" y="0"/>
                    <a:pt x="1" y="48"/>
                    <a:pt x="1" y="107"/>
                  </a:cubicBezTo>
                  <a:cubicBezTo>
                    <a:pt x="1" y="167"/>
                    <a:pt x="60" y="214"/>
                    <a:pt x="108" y="214"/>
                  </a:cubicBezTo>
                  <a:cubicBezTo>
                    <a:pt x="167" y="214"/>
                    <a:pt x="215" y="167"/>
                    <a:pt x="215" y="107"/>
                  </a:cubicBezTo>
                  <a:cubicBezTo>
                    <a:pt x="215" y="48"/>
                    <a:pt x="167" y="0"/>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1"/>
            <p:cNvSpPr/>
            <p:nvPr/>
          </p:nvSpPr>
          <p:spPr>
            <a:xfrm>
              <a:off x="5536536" y="1917751"/>
              <a:ext cx="8349" cy="7159"/>
            </a:xfrm>
            <a:custGeom>
              <a:rect b="b" l="l" r="r" t="t"/>
              <a:pathLst>
                <a:path extrusionOk="0" h="307" w="358">
                  <a:moveTo>
                    <a:pt x="203" y="80"/>
                  </a:moveTo>
                  <a:cubicBezTo>
                    <a:pt x="238" y="80"/>
                    <a:pt x="274" y="116"/>
                    <a:pt x="274" y="151"/>
                  </a:cubicBezTo>
                  <a:cubicBezTo>
                    <a:pt x="274" y="199"/>
                    <a:pt x="238" y="223"/>
                    <a:pt x="203" y="223"/>
                  </a:cubicBezTo>
                  <a:cubicBezTo>
                    <a:pt x="167" y="223"/>
                    <a:pt x="131" y="199"/>
                    <a:pt x="131" y="151"/>
                  </a:cubicBezTo>
                  <a:cubicBezTo>
                    <a:pt x="131" y="116"/>
                    <a:pt x="167" y="80"/>
                    <a:pt x="203" y="80"/>
                  </a:cubicBezTo>
                  <a:close/>
                  <a:moveTo>
                    <a:pt x="201" y="0"/>
                  </a:moveTo>
                  <a:cubicBezTo>
                    <a:pt x="163" y="0"/>
                    <a:pt x="126" y="14"/>
                    <a:pt x="96" y="44"/>
                  </a:cubicBezTo>
                  <a:cubicBezTo>
                    <a:pt x="0" y="139"/>
                    <a:pt x="72" y="306"/>
                    <a:pt x="203" y="306"/>
                  </a:cubicBezTo>
                  <a:cubicBezTo>
                    <a:pt x="286" y="306"/>
                    <a:pt x="357" y="235"/>
                    <a:pt x="357" y="151"/>
                  </a:cubicBezTo>
                  <a:cubicBezTo>
                    <a:pt x="357" y="62"/>
                    <a:pt x="280" y="0"/>
                    <a:pt x="2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1"/>
            <p:cNvSpPr/>
            <p:nvPr/>
          </p:nvSpPr>
          <p:spPr>
            <a:xfrm>
              <a:off x="5542926" y="1916282"/>
              <a:ext cx="5014" cy="5014"/>
            </a:xfrm>
            <a:custGeom>
              <a:rect b="b" l="l" r="r" t="t"/>
              <a:pathLst>
                <a:path extrusionOk="0" h="215" w="215">
                  <a:moveTo>
                    <a:pt x="107" y="0"/>
                  </a:moveTo>
                  <a:cubicBezTo>
                    <a:pt x="48" y="0"/>
                    <a:pt x="0" y="48"/>
                    <a:pt x="0" y="107"/>
                  </a:cubicBezTo>
                  <a:cubicBezTo>
                    <a:pt x="0" y="167"/>
                    <a:pt x="48" y="214"/>
                    <a:pt x="107" y="214"/>
                  </a:cubicBezTo>
                  <a:cubicBezTo>
                    <a:pt x="167" y="214"/>
                    <a:pt x="214" y="167"/>
                    <a:pt x="214" y="107"/>
                  </a:cubicBezTo>
                  <a:cubicBezTo>
                    <a:pt x="214" y="48"/>
                    <a:pt x="167" y="0"/>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1"/>
            <p:cNvSpPr/>
            <p:nvPr/>
          </p:nvSpPr>
          <p:spPr>
            <a:xfrm>
              <a:off x="5540687" y="1915186"/>
              <a:ext cx="8092" cy="6949"/>
            </a:xfrm>
            <a:custGeom>
              <a:rect b="b" l="l" r="r" t="t"/>
              <a:pathLst>
                <a:path extrusionOk="0" h="298" w="347">
                  <a:moveTo>
                    <a:pt x="203" y="83"/>
                  </a:moveTo>
                  <a:cubicBezTo>
                    <a:pt x="299" y="83"/>
                    <a:pt x="299" y="226"/>
                    <a:pt x="203" y="226"/>
                  </a:cubicBezTo>
                  <a:cubicBezTo>
                    <a:pt x="96" y="226"/>
                    <a:pt x="96" y="83"/>
                    <a:pt x="203" y="83"/>
                  </a:cubicBezTo>
                  <a:close/>
                  <a:moveTo>
                    <a:pt x="203" y="1"/>
                  </a:moveTo>
                  <a:cubicBezTo>
                    <a:pt x="166" y="1"/>
                    <a:pt x="128" y="15"/>
                    <a:pt x="96" y="47"/>
                  </a:cubicBezTo>
                  <a:cubicBezTo>
                    <a:pt x="1" y="142"/>
                    <a:pt x="60" y="297"/>
                    <a:pt x="203" y="297"/>
                  </a:cubicBezTo>
                  <a:cubicBezTo>
                    <a:pt x="287" y="297"/>
                    <a:pt x="346" y="226"/>
                    <a:pt x="346" y="154"/>
                  </a:cubicBezTo>
                  <a:cubicBezTo>
                    <a:pt x="346" y="59"/>
                    <a:pt x="277" y="1"/>
                    <a:pt x="2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1"/>
            <p:cNvSpPr/>
            <p:nvPr/>
          </p:nvSpPr>
          <p:spPr>
            <a:xfrm>
              <a:off x="5545421" y="1918777"/>
              <a:ext cx="5014" cy="5014"/>
            </a:xfrm>
            <a:custGeom>
              <a:rect b="b" l="l" r="r" t="t"/>
              <a:pathLst>
                <a:path extrusionOk="0" h="215" w="215">
                  <a:moveTo>
                    <a:pt x="107" y="0"/>
                  </a:moveTo>
                  <a:cubicBezTo>
                    <a:pt x="48" y="0"/>
                    <a:pt x="0" y="48"/>
                    <a:pt x="0" y="107"/>
                  </a:cubicBezTo>
                  <a:cubicBezTo>
                    <a:pt x="0" y="167"/>
                    <a:pt x="48" y="214"/>
                    <a:pt x="107" y="214"/>
                  </a:cubicBezTo>
                  <a:cubicBezTo>
                    <a:pt x="167" y="214"/>
                    <a:pt x="215" y="167"/>
                    <a:pt x="215" y="107"/>
                  </a:cubicBezTo>
                  <a:cubicBezTo>
                    <a:pt x="215" y="48"/>
                    <a:pt x="167" y="0"/>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1"/>
            <p:cNvSpPr/>
            <p:nvPr/>
          </p:nvSpPr>
          <p:spPr>
            <a:xfrm>
              <a:off x="5543205" y="1917751"/>
              <a:ext cx="8069" cy="7159"/>
            </a:xfrm>
            <a:custGeom>
              <a:rect b="b" l="l" r="r" t="t"/>
              <a:pathLst>
                <a:path extrusionOk="0" h="307" w="346">
                  <a:moveTo>
                    <a:pt x="202" y="80"/>
                  </a:moveTo>
                  <a:cubicBezTo>
                    <a:pt x="238" y="80"/>
                    <a:pt x="274" y="116"/>
                    <a:pt x="274" y="151"/>
                  </a:cubicBezTo>
                  <a:cubicBezTo>
                    <a:pt x="274" y="199"/>
                    <a:pt x="238" y="223"/>
                    <a:pt x="202" y="223"/>
                  </a:cubicBezTo>
                  <a:cubicBezTo>
                    <a:pt x="155" y="223"/>
                    <a:pt x="131" y="199"/>
                    <a:pt x="131" y="151"/>
                  </a:cubicBezTo>
                  <a:cubicBezTo>
                    <a:pt x="131" y="116"/>
                    <a:pt x="155" y="80"/>
                    <a:pt x="202" y="80"/>
                  </a:cubicBezTo>
                  <a:close/>
                  <a:moveTo>
                    <a:pt x="197" y="0"/>
                  </a:moveTo>
                  <a:cubicBezTo>
                    <a:pt x="162" y="0"/>
                    <a:pt x="126" y="14"/>
                    <a:pt x="95" y="44"/>
                  </a:cubicBezTo>
                  <a:cubicBezTo>
                    <a:pt x="0" y="139"/>
                    <a:pt x="71" y="306"/>
                    <a:pt x="202" y="306"/>
                  </a:cubicBezTo>
                  <a:cubicBezTo>
                    <a:pt x="286" y="306"/>
                    <a:pt x="345" y="235"/>
                    <a:pt x="345" y="151"/>
                  </a:cubicBezTo>
                  <a:cubicBezTo>
                    <a:pt x="345" y="62"/>
                    <a:pt x="273" y="0"/>
                    <a:pt x="1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1"/>
            <p:cNvSpPr/>
            <p:nvPr/>
          </p:nvSpPr>
          <p:spPr>
            <a:xfrm>
              <a:off x="5544302" y="1921832"/>
              <a:ext cx="5014" cy="5014"/>
            </a:xfrm>
            <a:custGeom>
              <a:rect b="b" l="l" r="r" t="t"/>
              <a:pathLst>
                <a:path extrusionOk="0" h="215" w="215">
                  <a:moveTo>
                    <a:pt x="108" y="0"/>
                  </a:moveTo>
                  <a:cubicBezTo>
                    <a:pt x="48" y="0"/>
                    <a:pt x="1" y="48"/>
                    <a:pt x="1" y="107"/>
                  </a:cubicBezTo>
                  <a:cubicBezTo>
                    <a:pt x="1" y="167"/>
                    <a:pt x="48" y="214"/>
                    <a:pt x="108" y="214"/>
                  </a:cubicBezTo>
                  <a:cubicBezTo>
                    <a:pt x="155" y="214"/>
                    <a:pt x="215" y="167"/>
                    <a:pt x="215" y="107"/>
                  </a:cubicBezTo>
                  <a:cubicBezTo>
                    <a:pt x="215" y="48"/>
                    <a:pt x="155" y="0"/>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1"/>
            <p:cNvSpPr/>
            <p:nvPr/>
          </p:nvSpPr>
          <p:spPr>
            <a:xfrm>
              <a:off x="5542879" y="1920899"/>
              <a:ext cx="7626" cy="6879"/>
            </a:xfrm>
            <a:custGeom>
              <a:rect b="b" l="l" r="r" t="t"/>
              <a:pathLst>
                <a:path extrusionOk="0" h="295" w="327">
                  <a:moveTo>
                    <a:pt x="169" y="76"/>
                  </a:moveTo>
                  <a:cubicBezTo>
                    <a:pt x="205" y="76"/>
                    <a:pt x="228" y="112"/>
                    <a:pt x="228" y="147"/>
                  </a:cubicBezTo>
                  <a:cubicBezTo>
                    <a:pt x="228" y="172"/>
                    <a:pt x="219" y="182"/>
                    <a:pt x="206" y="182"/>
                  </a:cubicBezTo>
                  <a:cubicBezTo>
                    <a:pt x="162" y="182"/>
                    <a:pt x="77" y="76"/>
                    <a:pt x="169" y="76"/>
                  </a:cubicBezTo>
                  <a:close/>
                  <a:moveTo>
                    <a:pt x="139" y="0"/>
                  </a:moveTo>
                  <a:cubicBezTo>
                    <a:pt x="0" y="0"/>
                    <a:pt x="0" y="294"/>
                    <a:pt x="139" y="294"/>
                  </a:cubicBezTo>
                  <a:cubicBezTo>
                    <a:pt x="148" y="294"/>
                    <a:pt x="158" y="293"/>
                    <a:pt x="169" y="290"/>
                  </a:cubicBezTo>
                  <a:cubicBezTo>
                    <a:pt x="179" y="293"/>
                    <a:pt x="188" y="294"/>
                    <a:pt x="197" y="294"/>
                  </a:cubicBezTo>
                  <a:cubicBezTo>
                    <a:pt x="326" y="294"/>
                    <a:pt x="326" y="0"/>
                    <a:pt x="197" y="0"/>
                  </a:cubicBezTo>
                  <a:cubicBezTo>
                    <a:pt x="188" y="0"/>
                    <a:pt x="179" y="2"/>
                    <a:pt x="169" y="4"/>
                  </a:cubicBezTo>
                  <a:cubicBezTo>
                    <a:pt x="158" y="2"/>
                    <a:pt x="148" y="0"/>
                    <a:pt x="1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1"/>
            <p:cNvSpPr/>
            <p:nvPr/>
          </p:nvSpPr>
          <p:spPr>
            <a:xfrm>
              <a:off x="5541247" y="1921832"/>
              <a:ext cx="5014" cy="5014"/>
            </a:xfrm>
            <a:custGeom>
              <a:rect b="b" l="l" r="r" t="t"/>
              <a:pathLst>
                <a:path extrusionOk="0" h="215" w="215">
                  <a:moveTo>
                    <a:pt x="108" y="0"/>
                  </a:moveTo>
                  <a:cubicBezTo>
                    <a:pt x="48" y="0"/>
                    <a:pt x="1" y="48"/>
                    <a:pt x="1" y="107"/>
                  </a:cubicBezTo>
                  <a:cubicBezTo>
                    <a:pt x="1" y="167"/>
                    <a:pt x="48" y="214"/>
                    <a:pt x="108" y="214"/>
                  </a:cubicBezTo>
                  <a:cubicBezTo>
                    <a:pt x="155" y="214"/>
                    <a:pt x="215" y="167"/>
                    <a:pt x="215" y="107"/>
                  </a:cubicBezTo>
                  <a:cubicBezTo>
                    <a:pt x="215" y="48"/>
                    <a:pt x="155" y="0"/>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5539031" y="1920806"/>
              <a:ext cx="8069" cy="6879"/>
            </a:xfrm>
            <a:custGeom>
              <a:rect b="b" l="l" r="r" t="t"/>
              <a:pathLst>
                <a:path extrusionOk="0" h="295" w="346">
                  <a:moveTo>
                    <a:pt x="203" y="80"/>
                  </a:moveTo>
                  <a:cubicBezTo>
                    <a:pt x="239" y="80"/>
                    <a:pt x="262" y="116"/>
                    <a:pt x="262" y="151"/>
                  </a:cubicBezTo>
                  <a:cubicBezTo>
                    <a:pt x="262" y="176"/>
                    <a:pt x="253" y="186"/>
                    <a:pt x="240" y="186"/>
                  </a:cubicBezTo>
                  <a:cubicBezTo>
                    <a:pt x="196" y="186"/>
                    <a:pt x="111" y="80"/>
                    <a:pt x="203" y="80"/>
                  </a:cubicBezTo>
                  <a:close/>
                  <a:moveTo>
                    <a:pt x="198" y="0"/>
                  </a:moveTo>
                  <a:cubicBezTo>
                    <a:pt x="162" y="0"/>
                    <a:pt x="126" y="14"/>
                    <a:pt x="96" y="44"/>
                  </a:cubicBezTo>
                  <a:cubicBezTo>
                    <a:pt x="0" y="139"/>
                    <a:pt x="60" y="294"/>
                    <a:pt x="203" y="294"/>
                  </a:cubicBezTo>
                  <a:cubicBezTo>
                    <a:pt x="274" y="294"/>
                    <a:pt x="346" y="235"/>
                    <a:pt x="346" y="151"/>
                  </a:cubicBezTo>
                  <a:cubicBezTo>
                    <a:pt x="346" y="62"/>
                    <a:pt x="274"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1"/>
            <p:cNvSpPr/>
            <p:nvPr/>
          </p:nvSpPr>
          <p:spPr>
            <a:xfrm>
              <a:off x="4583900" y="2931367"/>
              <a:ext cx="33627" cy="20848"/>
            </a:xfrm>
            <a:custGeom>
              <a:rect b="b" l="l" r="r" t="t"/>
              <a:pathLst>
                <a:path extrusionOk="0" h="894" w="1442">
                  <a:moveTo>
                    <a:pt x="1" y="0"/>
                  </a:moveTo>
                  <a:lnTo>
                    <a:pt x="1" y="893"/>
                  </a:lnTo>
                  <a:lnTo>
                    <a:pt x="1442" y="893"/>
                  </a:lnTo>
                  <a:lnTo>
                    <a:pt x="1442" y="0"/>
                  </a:lnTo>
                  <a:close/>
                </a:path>
              </a:pathLst>
            </a:custGeom>
            <a:solidFill>
              <a:srgbClr val="CCC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1"/>
            <p:cNvSpPr/>
            <p:nvPr/>
          </p:nvSpPr>
          <p:spPr>
            <a:xfrm>
              <a:off x="4583083" y="2930527"/>
              <a:ext cx="35283" cy="22784"/>
            </a:xfrm>
            <a:custGeom>
              <a:rect b="b" l="l" r="r" t="t"/>
              <a:pathLst>
                <a:path extrusionOk="0" h="977" w="1513">
                  <a:moveTo>
                    <a:pt x="1441" y="72"/>
                  </a:moveTo>
                  <a:lnTo>
                    <a:pt x="1441" y="893"/>
                  </a:lnTo>
                  <a:lnTo>
                    <a:pt x="72" y="893"/>
                  </a:lnTo>
                  <a:lnTo>
                    <a:pt x="72" y="72"/>
                  </a:lnTo>
                  <a:close/>
                  <a:moveTo>
                    <a:pt x="36" y="0"/>
                  </a:moveTo>
                  <a:cubicBezTo>
                    <a:pt x="24" y="0"/>
                    <a:pt x="0" y="24"/>
                    <a:pt x="0" y="36"/>
                  </a:cubicBezTo>
                  <a:lnTo>
                    <a:pt x="0" y="929"/>
                  </a:lnTo>
                  <a:cubicBezTo>
                    <a:pt x="0" y="953"/>
                    <a:pt x="24" y="977"/>
                    <a:pt x="36" y="977"/>
                  </a:cubicBezTo>
                  <a:lnTo>
                    <a:pt x="1477" y="977"/>
                  </a:lnTo>
                  <a:cubicBezTo>
                    <a:pt x="1500" y="977"/>
                    <a:pt x="1512" y="953"/>
                    <a:pt x="1512" y="929"/>
                  </a:cubicBezTo>
                  <a:lnTo>
                    <a:pt x="1512" y="36"/>
                  </a:lnTo>
                  <a:cubicBezTo>
                    <a:pt x="1512" y="24"/>
                    <a:pt x="1500" y="0"/>
                    <a:pt x="1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1"/>
            <p:cNvSpPr/>
            <p:nvPr/>
          </p:nvSpPr>
          <p:spPr>
            <a:xfrm>
              <a:off x="4583900" y="2936077"/>
              <a:ext cx="33627" cy="11403"/>
            </a:xfrm>
            <a:custGeom>
              <a:rect b="b" l="l" r="r" t="t"/>
              <a:pathLst>
                <a:path extrusionOk="0" h="489" w="1442">
                  <a:moveTo>
                    <a:pt x="1" y="1"/>
                  </a:moveTo>
                  <a:lnTo>
                    <a:pt x="1" y="489"/>
                  </a:lnTo>
                  <a:lnTo>
                    <a:pt x="1442" y="489"/>
                  </a:lnTo>
                  <a:lnTo>
                    <a:pt x="144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1"/>
            <p:cNvSpPr/>
            <p:nvPr/>
          </p:nvSpPr>
          <p:spPr>
            <a:xfrm>
              <a:off x="4583083" y="2935238"/>
              <a:ext cx="35283" cy="13362"/>
            </a:xfrm>
            <a:custGeom>
              <a:rect b="b" l="l" r="r" t="t"/>
              <a:pathLst>
                <a:path extrusionOk="0" h="573" w="1513">
                  <a:moveTo>
                    <a:pt x="1441" y="72"/>
                  </a:moveTo>
                  <a:lnTo>
                    <a:pt x="1441" y="489"/>
                  </a:lnTo>
                  <a:lnTo>
                    <a:pt x="72" y="489"/>
                  </a:lnTo>
                  <a:lnTo>
                    <a:pt x="72" y="72"/>
                  </a:lnTo>
                  <a:close/>
                  <a:moveTo>
                    <a:pt x="36" y="1"/>
                  </a:moveTo>
                  <a:cubicBezTo>
                    <a:pt x="24" y="1"/>
                    <a:pt x="0" y="13"/>
                    <a:pt x="0" y="37"/>
                  </a:cubicBezTo>
                  <a:lnTo>
                    <a:pt x="0" y="525"/>
                  </a:lnTo>
                  <a:cubicBezTo>
                    <a:pt x="0" y="549"/>
                    <a:pt x="24" y="572"/>
                    <a:pt x="36" y="572"/>
                  </a:cubicBezTo>
                  <a:lnTo>
                    <a:pt x="1477" y="572"/>
                  </a:lnTo>
                  <a:cubicBezTo>
                    <a:pt x="1500" y="572"/>
                    <a:pt x="1512" y="549"/>
                    <a:pt x="1512" y="525"/>
                  </a:cubicBezTo>
                  <a:lnTo>
                    <a:pt x="1512" y="37"/>
                  </a:lnTo>
                  <a:cubicBezTo>
                    <a:pt x="1512" y="13"/>
                    <a:pt x="1500" y="1"/>
                    <a:pt x="14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4623333" y="2929408"/>
              <a:ext cx="33348" cy="20848"/>
            </a:xfrm>
            <a:custGeom>
              <a:rect b="b" l="l" r="r" t="t"/>
              <a:pathLst>
                <a:path extrusionOk="0" h="894" w="1430">
                  <a:moveTo>
                    <a:pt x="1" y="1"/>
                  </a:moveTo>
                  <a:lnTo>
                    <a:pt x="1" y="894"/>
                  </a:lnTo>
                  <a:lnTo>
                    <a:pt x="1429" y="894"/>
                  </a:lnTo>
                  <a:lnTo>
                    <a:pt x="1429" y="1"/>
                  </a:lnTo>
                  <a:close/>
                </a:path>
              </a:pathLst>
            </a:custGeom>
            <a:solidFill>
              <a:srgbClr val="CCC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1"/>
            <p:cNvSpPr/>
            <p:nvPr/>
          </p:nvSpPr>
          <p:spPr>
            <a:xfrm>
              <a:off x="4622494" y="2928592"/>
              <a:ext cx="35283" cy="22504"/>
            </a:xfrm>
            <a:custGeom>
              <a:rect b="b" l="l" r="r" t="t"/>
              <a:pathLst>
                <a:path extrusionOk="0" h="965" w="1513">
                  <a:moveTo>
                    <a:pt x="1430" y="72"/>
                  </a:moveTo>
                  <a:lnTo>
                    <a:pt x="1430" y="893"/>
                  </a:lnTo>
                  <a:lnTo>
                    <a:pt x="72" y="893"/>
                  </a:lnTo>
                  <a:lnTo>
                    <a:pt x="72" y="72"/>
                  </a:lnTo>
                  <a:close/>
                  <a:moveTo>
                    <a:pt x="37" y="0"/>
                  </a:moveTo>
                  <a:cubicBezTo>
                    <a:pt x="13" y="0"/>
                    <a:pt x="1" y="12"/>
                    <a:pt x="1" y="36"/>
                  </a:cubicBezTo>
                  <a:lnTo>
                    <a:pt x="1" y="929"/>
                  </a:lnTo>
                  <a:cubicBezTo>
                    <a:pt x="1" y="953"/>
                    <a:pt x="13" y="965"/>
                    <a:pt x="37" y="965"/>
                  </a:cubicBezTo>
                  <a:lnTo>
                    <a:pt x="1477" y="965"/>
                  </a:lnTo>
                  <a:cubicBezTo>
                    <a:pt x="1489" y="965"/>
                    <a:pt x="1513" y="953"/>
                    <a:pt x="1513" y="929"/>
                  </a:cubicBezTo>
                  <a:lnTo>
                    <a:pt x="1513" y="36"/>
                  </a:lnTo>
                  <a:cubicBezTo>
                    <a:pt x="1513" y="12"/>
                    <a:pt x="1489" y="0"/>
                    <a:pt x="1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1"/>
            <p:cNvSpPr/>
            <p:nvPr/>
          </p:nvSpPr>
          <p:spPr>
            <a:xfrm>
              <a:off x="4623333" y="2934142"/>
              <a:ext cx="33348" cy="11403"/>
            </a:xfrm>
            <a:custGeom>
              <a:rect b="b" l="l" r="r" t="t"/>
              <a:pathLst>
                <a:path extrusionOk="0" h="489" w="1430">
                  <a:moveTo>
                    <a:pt x="1" y="0"/>
                  </a:moveTo>
                  <a:lnTo>
                    <a:pt x="1" y="488"/>
                  </a:lnTo>
                  <a:lnTo>
                    <a:pt x="1429" y="488"/>
                  </a:lnTo>
                  <a:lnTo>
                    <a:pt x="1429"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1"/>
            <p:cNvSpPr/>
            <p:nvPr/>
          </p:nvSpPr>
          <p:spPr>
            <a:xfrm>
              <a:off x="4622494" y="2933302"/>
              <a:ext cx="35283" cy="13083"/>
            </a:xfrm>
            <a:custGeom>
              <a:rect b="b" l="l" r="r" t="t"/>
              <a:pathLst>
                <a:path extrusionOk="0" h="561" w="1513">
                  <a:moveTo>
                    <a:pt x="1430" y="72"/>
                  </a:moveTo>
                  <a:lnTo>
                    <a:pt x="1430" y="489"/>
                  </a:lnTo>
                  <a:lnTo>
                    <a:pt x="72" y="489"/>
                  </a:lnTo>
                  <a:lnTo>
                    <a:pt x="72" y="72"/>
                  </a:lnTo>
                  <a:close/>
                  <a:moveTo>
                    <a:pt x="37" y="1"/>
                  </a:moveTo>
                  <a:cubicBezTo>
                    <a:pt x="13" y="1"/>
                    <a:pt x="1" y="12"/>
                    <a:pt x="1" y="36"/>
                  </a:cubicBezTo>
                  <a:lnTo>
                    <a:pt x="1" y="524"/>
                  </a:lnTo>
                  <a:cubicBezTo>
                    <a:pt x="1" y="548"/>
                    <a:pt x="13" y="560"/>
                    <a:pt x="37" y="560"/>
                  </a:cubicBezTo>
                  <a:lnTo>
                    <a:pt x="1477" y="560"/>
                  </a:lnTo>
                  <a:cubicBezTo>
                    <a:pt x="1489" y="560"/>
                    <a:pt x="1513" y="548"/>
                    <a:pt x="1513" y="524"/>
                  </a:cubicBezTo>
                  <a:lnTo>
                    <a:pt x="1513" y="36"/>
                  </a:lnTo>
                  <a:cubicBezTo>
                    <a:pt x="1513" y="12"/>
                    <a:pt x="1489" y="1"/>
                    <a:pt x="14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1"/>
            <p:cNvSpPr/>
            <p:nvPr/>
          </p:nvSpPr>
          <p:spPr>
            <a:xfrm>
              <a:off x="4666662" y="2934958"/>
              <a:ext cx="33604" cy="21128"/>
            </a:xfrm>
            <a:custGeom>
              <a:rect b="b" l="l" r="r" t="t"/>
              <a:pathLst>
                <a:path extrusionOk="0" h="906" w="1441">
                  <a:moveTo>
                    <a:pt x="0" y="1"/>
                  </a:moveTo>
                  <a:lnTo>
                    <a:pt x="0" y="906"/>
                  </a:lnTo>
                  <a:lnTo>
                    <a:pt x="1441" y="906"/>
                  </a:lnTo>
                  <a:lnTo>
                    <a:pt x="1441" y="1"/>
                  </a:lnTo>
                  <a:close/>
                </a:path>
              </a:pathLst>
            </a:custGeom>
            <a:solidFill>
              <a:srgbClr val="CCC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1"/>
            <p:cNvSpPr/>
            <p:nvPr/>
          </p:nvSpPr>
          <p:spPr>
            <a:xfrm>
              <a:off x="4665822" y="2934421"/>
              <a:ext cx="35283" cy="22504"/>
            </a:xfrm>
            <a:custGeom>
              <a:rect b="b" l="l" r="r" t="t"/>
              <a:pathLst>
                <a:path extrusionOk="0" h="965" w="1513">
                  <a:moveTo>
                    <a:pt x="1441" y="72"/>
                  </a:moveTo>
                  <a:lnTo>
                    <a:pt x="1441" y="893"/>
                  </a:lnTo>
                  <a:lnTo>
                    <a:pt x="72" y="893"/>
                  </a:lnTo>
                  <a:lnTo>
                    <a:pt x="72" y="72"/>
                  </a:lnTo>
                  <a:close/>
                  <a:moveTo>
                    <a:pt x="36" y="0"/>
                  </a:moveTo>
                  <a:cubicBezTo>
                    <a:pt x="12" y="0"/>
                    <a:pt x="0" y="12"/>
                    <a:pt x="0" y="36"/>
                  </a:cubicBezTo>
                  <a:lnTo>
                    <a:pt x="0" y="929"/>
                  </a:lnTo>
                  <a:cubicBezTo>
                    <a:pt x="0" y="941"/>
                    <a:pt x="12" y="965"/>
                    <a:pt x="36" y="965"/>
                  </a:cubicBezTo>
                  <a:lnTo>
                    <a:pt x="1477" y="965"/>
                  </a:lnTo>
                  <a:cubicBezTo>
                    <a:pt x="1489" y="965"/>
                    <a:pt x="1512" y="941"/>
                    <a:pt x="1512" y="929"/>
                  </a:cubicBezTo>
                  <a:lnTo>
                    <a:pt x="1512" y="36"/>
                  </a:lnTo>
                  <a:cubicBezTo>
                    <a:pt x="1512" y="12"/>
                    <a:pt x="1489" y="0"/>
                    <a:pt x="1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1"/>
            <p:cNvSpPr/>
            <p:nvPr/>
          </p:nvSpPr>
          <p:spPr>
            <a:xfrm>
              <a:off x="4666662" y="2939692"/>
              <a:ext cx="33604" cy="11683"/>
            </a:xfrm>
            <a:custGeom>
              <a:rect b="b" l="l" r="r" t="t"/>
              <a:pathLst>
                <a:path extrusionOk="0" h="501" w="1441">
                  <a:moveTo>
                    <a:pt x="0" y="0"/>
                  </a:moveTo>
                  <a:lnTo>
                    <a:pt x="0" y="500"/>
                  </a:lnTo>
                  <a:lnTo>
                    <a:pt x="1441" y="500"/>
                  </a:lnTo>
                  <a:lnTo>
                    <a:pt x="1441"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4665822" y="2939062"/>
              <a:ext cx="35283" cy="13152"/>
            </a:xfrm>
            <a:custGeom>
              <a:rect b="b" l="l" r="r" t="t"/>
              <a:pathLst>
                <a:path extrusionOk="0" h="564" w="1513">
                  <a:moveTo>
                    <a:pt x="1441" y="75"/>
                  </a:moveTo>
                  <a:lnTo>
                    <a:pt x="1441" y="492"/>
                  </a:lnTo>
                  <a:lnTo>
                    <a:pt x="72" y="492"/>
                  </a:lnTo>
                  <a:lnTo>
                    <a:pt x="72" y="75"/>
                  </a:lnTo>
                  <a:close/>
                  <a:moveTo>
                    <a:pt x="24" y="0"/>
                  </a:moveTo>
                  <a:cubicBezTo>
                    <a:pt x="8" y="0"/>
                    <a:pt x="0" y="20"/>
                    <a:pt x="0" y="39"/>
                  </a:cubicBezTo>
                  <a:lnTo>
                    <a:pt x="0" y="527"/>
                  </a:lnTo>
                  <a:cubicBezTo>
                    <a:pt x="0" y="539"/>
                    <a:pt x="12" y="563"/>
                    <a:pt x="36" y="563"/>
                  </a:cubicBezTo>
                  <a:lnTo>
                    <a:pt x="1477" y="563"/>
                  </a:lnTo>
                  <a:cubicBezTo>
                    <a:pt x="1489" y="563"/>
                    <a:pt x="1512" y="551"/>
                    <a:pt x="1512" y="527"/>
                  </a:cubicBezTo>
                  <a:lnTo>
                    <a:pt x="1512" y="39"/>
                  </a:lnTo>
                  <a:cubicBezTo>
                    <a:pt x="1512" y="15"/>
                    <a:pt x="1489" y="4"/>
                    <a:pt x="1477" y="4"/>
                  </a:cubicBezTo>
                  <a:lnTo>
                    <a:pt x="36" y="4"/>
                  </a:lnTo>
                  <a:cubicBezTo>
                    <a:pt x="32" y="1"/>
                    <a:pt x="28"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1"/>
            <p:cNvSpPr/>
            <p:nvPr/>
          </p:nvSpPr>
          <p:spPr>
            <a:xfrm>
              <a:off x="4591968" y="2956622"/>
              <a:ext cx="8908" cy="6973"/>
            </a:xfrm>
            <a:custGeom>
              <a:rect b="b" l="l" r="r" t="t"/>
              <a:pathLst>
                <a:path extrusionOk="0" h="299" w="382">
                  <a:moveTo>
                    <a:pt x="95" y="96"/>
                  </a:moveTo>
                  <a:cubicBezTo>
                    <a:pt x="98" y="99"/>
                    <a:pt x="101" y="101"/>
                    <a:pt x="103" y="104"/>
                  </a:cubicBezTo>
                  <a:lnTo>
                    <a:pt x="103" y="104"/>
                  </a:lnTo>
                  <a:cubicBezTo>
                    <a:pt x="101" y="100"/>
                    <a:pt x="98" y="97"/>
                    <a:pt x="95" y="96"/>
                  </a:cubicBezTo>
                  <a:close/>
                  <a:moveTo>
                    <a:pt x="203" y="1"/>
                  </a:moveTo>
                  <a:cubicBezTo>
                    <a:pt x="143" y="48"/>
                    <a:pt x="191" y="227"/>
                    <a:pt x="191" y="227"/>
                  </a:cubicBezTo>
                  <a:cubicBezTo>
                    <a:pt x="169" y="183"/>
                    <a:pt x="136" y="139"/>
                    <a:pt x="103" y="104"/>
                  </a:cubicBezTo>
                  <a:lnTo>
                    <a:pt x="103" y="104"/>
                  </a:lnTo>
                  <a:cubicBezTo>
                    <a:pt x="124" y="136"/>
                    <a:pt x="142" y="240"/>
                    <a:pt x="131" y="251"/>
                  </a:cubicBezTo>
                  <a:cubicBezTo>
                    <a:pt x="119" y="251"/>
                    <a:pt x="0" y="203"/>
                    <a:pt x="0" y="203"/>
                  </a:cubicBezTo>
                  <a:lnTo>
                    <a:pt x="0" y="215"/>
                  </a:lnTo>
                  <a:cubicBezTo>
                    <a:pt x="0" y="215"/>
                    <a:pt x="0" y="227"/>
                    <a:pt x="12" y="227"/>
                  </a:cubicBezTo>
                  <a:cubicBezTo>
                    <a:pt x="24" y="239"/>
                    <a:pt x="36" y="251"/>
                    <a:pt x="48" y="263"/>
                  </a:cubicBezTo>
                  <a:cubicBezTo>
                    <a:pt x="84" y="274"/>
                    <a:pt x="131" y="298"/>
                    <a:pt x="179" y="298"/>
                  </a:cubicBezTo>
                  <a:lnTo>
                    <a:pt x="215" y="298"/>
                  </a:lnTo>
                  <a:cubicBezTo>
                    <a:pt x="250" y="298"/>
                    <a:pt x="298" y="286"/>
                    <a:pt x="334" y="263"/>
                  </a:cubicBezTo>
                  <a:cubicBezTo>
                    <a:pt x="346" y="251"/>
                    <a:pt x="381" y="239"/>
                    <a:pt x="381" y="227"/>
                  </a:cubicBezTo>
                  <a:lnTo>
                    <a:pt x="381" y="227"/>
                  </a:lnTo>
                  <a:cubicBezTo>
                    <a:pt x="346" y="239"/>
                    <a:pt x="310" y="251"/>
                    <a:pt x="286" y="251"/>
                  </a:cubicBezTo>
                  <a:cubicBezTo>
                    <a:pt x="322" y="215"/>
                    <a:pt x="334" y="144"/>
                    <a:pt x="310" y="96"/>
                  </a:cubicBezTo>
                  <a:lnTo>
                    <a:pt x="310" y="96"/>
                  </a:lnTo>
                  <a:cubicBezTo>
                    <a:pt x="274" y="203"/>
                    <a:pt x="238" y="203"/>
                    <a:pt x="238" y="203"/>
                  </a:cubicBezTo>
                  <a:cubicBezTo>
                    <a:pt x="203" y="203"/>
                    <a:pt x="203" y="1"/>
                    <a:pt x="203"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1"/>
            <p:cNvSpPr/>
            <p:nvPr/>
          </p:nvSpPr>
          <p:spPr>
            <a:xfrm>
              <a:off x="4590849" y="2955852"/>
              <a:ext cx="11403" cy="8838"/>
            </a:xfrm>
            <a:custGeom>
              <a:rect b="b" l="l" r="r" t="t"/>
              <a:pathLst>
                <a:path extrusionOk="0" h="379" w="489">
                  <a:moveTo>
                    <a:pt x="215" y="284"/>
                  </a:moveTo>
                  <a:lnTo>
                    <a:pt x="227" y="296"/>
                  </a:lnTo>
                  <a:lnTo>
                    <a:pt x="203" y="296"/>
                  </a:lnTo>
                  <a:cubicBezTo>
                    <a:pt x="203" y="284"/>
                    <a:pt x="215" y="284"/>
                    <a:pt x="215" y="284"/>
                  </a:cubicBezTo>
                  <a:close/>
                  <a:moveTo>
                    <a:pt x="286" y="284"/>
                  </a:moveTo>
                  <a:cubicBezTo>
                    <a:pt x="286" y="284"/>
                    <a:pt x="286" y="296"/>
                    <a:pt x="286" y="296"/>
                  </a:cubicBezTo>
                  <a:lnTo>
                    <a:pt x="251" y="296"/>
                  </a:lnTo>
                  <a:cubicBezTo>
                    <a:pt x="263" y="296"/>
                    <a:pt x="274" y="284"/>
                    <a:pt x="274" y="284"/>
                  </a:cubicBezTo>
                  <a:close/>
                  <a:moveTo>
                    <a:pt x="257" y="1"/>
                  </a:moveTo>
                  <a:cubicBezTo>
                    <a:pt x="251" y="1"/>
                    <a:pt x="245" y="4"/>
                    <a:pt x="239" y="10"/>
                  </a:cubicBezTo>
                  <a:cubicBezTo>
                    <a:pt x="203" y="46"/>
                    <a:pt x="191" y="81"/>
                    <a:pt x="191" y="129"/>
                  </a:cubicBezTo>
                  <a:cubicBezTo>
                    <a:pt x="191" y="117"/>
                    <a:pt x="179" y="117"/>
                    <a:pt x="179" y="105"/>
                  </a:cubicBezTo>
                  <a:lnTo>
                    <a:pt x="167" y="105"/>
                  </a:lnTo>
                  <a:cubicBezTo>
                    <a:pt x="155" y="99"/>
                    <a:pt x="146" y="96"/>
                    <a:pt x="139" y="96"/>
                  </a:cubicBezTo>
                  <a:cubicBezTo>
                    <a:pt x="132" y="96"/>
                    <a:pt x="126" y="99"/>
                    <a:pt x="120" y="105"/>
                  </a:cubicBezTo>
                  <a:cubicBezTo>
                    <a:pt x="108" y="129"/>
                    <a:pt x="108" y="141"/>
                    <a:pt x="120" y="165"/>
                  </a:cubicBezTo>
                  <a:cubicBezTo>
                    <a:pt x="120" y="188"/>
                    <a:pt x="132" y="212"/>
                    <a:pt x="132" y="236"/>
                  </a:cubicBezTo>
                  <a:lnTo>
                    <a:pt x="60" y="200"/>
                  </a:lnTo>
                  <a:cubicBezTo>
                    <a:pt x="54" y="197"/>
                    <a:pt x="48" y="196"/>
                    <a:pt x="43" y="196"/>
                  </a:cubicBezTo>
                  <a:cubicBezTo>
                    <a:pt x="30" y="196"/>
                    <a:pt x="21" y="207"/>
                    <a:pt x="13" y="224"/>
                  </a:cubicBezTo>
                  <a:cubicBezTo>
                    <a:pt x="1" y="224"/>
                    <a:pt x="1" y="248"/>
                    <a:pt x="13" y="260"/>
                  </a:cubicBezTo>
                  <a:lnTo>
                    <a:pt x="13" y="272"/>
                  </a:lnTo>
                  <a:lnTo>
                    <a:pt x="24" y="296"/>
                  </a:lnTo>
                  <a:cubicBezTo>
                    <a:pt x="48" y="307"/>
                    <a:pt x="60" y="319"/>
                    <a:pt x="72" y="331"/>
                  </a:cubicBezTo>
                  <a:cubicBezTo>
                    <a:pt x="120" y="355"/>
                    <a:pt x="167" y="367"/>
                    <a:pt x="227" y="367"/>
                  </a:cubicBezTo>
                  <a:lnTo>
                    <a:pt x="251" y="367"/>
                  </a:lnTo>
                  <a:lnTo>
                    <a:pt x="274" y="379"/>
                  </a:lnTo>
                  <a:cubicBezTo>
                    <a:pt x="322" y="379"/>
                    <a:pt x="370" y="355"/>
                    <a:pt x="417" y="331"/>
                  </a:cubicBezTo>
                  <a:cubicBezTo>
                    <a:pt x="441" y="319"/>
                    <a:pt x="489" y="296"/>
                    <a:pt x="477" y="248"/>
                  </a:cubicBezTo>
                  <a:cubicBezTo>
                    <a:pt x="465" y="224"/>
                    <a:pt x="441" y="224"/>
                    <a:pt x="429" y="224"/>
                  </a:cubicBezTo>
                  <a:lnTo>
                    <a:pt x="417" y="236"/>
                  </a:lnTo>
                  <a:cubicBezTo>
                    <a:pt x="417" y="188"/>
                    <a:pt x="417" y="153"/>
                    <a:pt x="405" y="117"/>
                  </a:cubicBezTo>
                  <a:cubicBezTo>
                    <a:pt x="394" y="105"/>
                    <a:pt x="382" y="105"/>
                    <a:pt x="370" y="105"/>
                  </a:cubicBezTo>
                  <a:cubicBezTo>
                    <a:pt x="358" y="105"/>
                    <a:pt x="334" y="105"/>
                    <a:pt x="334" y="129"/>
                  </a:cubicBezTo>
                  <a:cubicBezTo>
                    <a:pt x="322" y="153"/>
                    <a:pt x="310" y="165"/>
                    <a:pt x="310" y="177"/>
                  </a:cubicBezTo>
                  <a:cubicBezTo>
                    <a:pt x="298" y="129"/>
                    <a:pt x="298" y="93"/>
                    <a:pt x="298" y="46"/>
                  </a:cubicBezTo>
                  <a:cubicBezTo>
                    <a:pt x="298" y="22"/>
                    <a:pt x="286" y="10"/>
                    <a:pt x="274" y="10"/>
                  </a:cubicBezTo>
                  <a:cubicBezTo>
                    <a:pt x="268" y="4"/>
                    <a:pt x="263" y="1"/>
                    <a:pt x="2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4609178" y="2961076"/>
              <a:ext cx="7229" cy="6879"/>
            </a:xfrm>
            <a:custGeom>
              <a:rect b="b" l="l" r="r" t="t"/>
              <a:pathLst>
                <a:path extrusionOk="0" h="295" w="310">
                  <a:moveTo>
                    <a:pt x="143" y="0"/>
                  </a:moveTo>
                  <a:cubicBezTo>
                    <a:pt x="143" y="9"/>
                    <a:pt x="143" y="17"/>
                    <a:pt x="143" y="26"/>
                  </a:cubicBezTo>
                  <a:lnTo>
                    <a:pt x="143" y="26"/>
                  </a:lnTo>
                  <a:cubicBezTo>
                    <a:pt x="145" y="16"/>
                    <a:pt x="145" y="7"/>
                    <a:pt x="143" y="0"/>
                  </a:cubicBezTo>
                  <a:close/>
                  <a:moveTo>
                    <a:pt x="0" y="12"/>
                  </a:moveTo>
                  <a:lnTo>
                    <a:pt x="0" y="36"/>
                  </a:lnTo>
                  <a:cubicBezTo>
                    <a:pt x="0" y="36"/>
                    <a:pt x="0" y="48"/>
                    <a:pt x="0" y="48"/>
                  </a:cubicBezTo>
                  <a:cubicBezTo>
                    <a:pt x="0" y="72"/>
                    <a:pt x="12" y="83"/>
                    <a:pt x="12" y="95"/>
                  </a:cubicBezTo>
                  <a:cubicBezTo>
                    <a:pt x="24" y="143"/>
                    <a:pt x="48" y="179"/>
                    <a:pt x="84" y="214"/>
                  </a:cubicBezTo>
                  <a:cubicBezTo>
                    <a:pt x="84" y="226"/>
                    <a:pt x="84" y="226"/>
                    <a:pt x="96" y="238"/>
                  </a:cubicBezTo>
                  <a:cubicBezTo>
                    <a:pt x="131" y="262"/>
                    <a:pt x="167" y="286"/>
                    <a:pt x="215" y="286"/>
                  </a:cubicBezTo>
                  <a:cubicBezTo>
                    <a:pt x="221" y="292"/>
                    <a:pt x="236" y="295"/>
                    <a:pt x="249" y="295"/>
                  </a:cubicBezTo>
                  <a:cubicBezTo>
                    <a:pt x="262" y="295"/>
                    <a:pt x="274" y="292"/>
                    <a:pt x="274" y="286"/>
                  </a:cubicBezTo>
                  <a:cubicBezTo>
                    <a:pt x="239" y="286"/>
                    <a:pt x="179" y="238"/>
                    <a:pt x="179" y="238"/>
                  </a:cubicBezTo>
                  <a:lnTo>
                    <a:pt x="179" y="238"/>
                  </a:lnTo>
                  <a:cubicBezTo>
                    <a:pt x="187" y="240"/>
                    <a:pt x="194" y="241"/>
                    <a:pt x="201" y="241"/>
                  </a:cubicBezTo>
                  <a:cubicBezTo>
                    <a:pt x="250" y="241"/>
                    <a:pt x="289" y="207"/>
                    <a:pt x="310" y="155"/>
                  </a:cubicBezTo>
                  <a:lnTo>
                    <a:pt x="310" y="155"/>
                  </a:lnTo>
                  <a:cubicBezTo>
                    <a:pt x="256" y="179"/>
                    <a:pt x="224" y="185"/>
                    <a:pt x="204" y="185"/>
                  </a:cubicBezTo>
                  <a:cubicBezTo>
                    <a:pt x="185" y="185"/>
                    <a:pt x="179" y="179"/>
                    <a:pt x="179" y="179"/>
                  </a:cubicBezTo>
                  <a:cubicBezTo>
                    <a:pt x="167" y="155"/>
                    <a:pt x="286" y="12"/>
                    <a:pt x="286" y="12"/>
                  </a:cubicBezTo>
                  <a:cubicBezTo>
                    <a:pt x="215" y="12"/>
                    <a:pt x="131" y="167"/>
                    <a:pt x="131" y="167"/>
                  </a:cubicBezTo>
                  <a:cubicBezTo>
                    <a:pt x="142" y="126"/>
                    <a:pt x="143" y="77"/>
                    <a:pt x="143" y="26"/>
                  </a:cubicBezTo>
                  <a:lnTo>
                    <a:pt x="143" y="26"/>
                  </a:lnTo>
                  <a:cubicBezTo>
                    <a:pt x="134" y="72"/>
                    <a:pt x="91" y="143"/>
                    <a:pt x="72" y="143"/>
                  </a:cubicBezTo>
                  <a:cubicBezTo>
                    <a:pt x="48" y="143"/>
                    <a:pt x="0" y="12"/>
                    <a:pt x="0" y="12"/>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1"/>
            <p:cNvSpPr/>
            <p:nvPr/>
          </p:nvSpPr>
          <p:spPr>
            <a:xfrm>
              <a:off x="4608339" y="2960400"/>
              <a:ext cx="9188" cy="8465"/>
            </a:xfrm>
            <a:custGeom>
              <a:rect b="b" l="l" r="r" t="t"/>
              <a:pathLst>
                <a:path extrusionOk="0" h="363" w="394">
                  <a:moveTo>
                    <a:pt x="144" y="196"/>
                  </a:moveTo>
                  <a:cubicBezTo>
                    <a:pt x="144" y="208"/>
                    <a:pt x="144" y="208"/>
                    <a:pt x="144" y="220"/>
                  </a:cubicBezTo>
                  <a:lnTo>
                    <a:pt x="132" y="208"/>
                  </a:lnTo>
                  <a:lnTo>
                    <a:pt x="144" y="196"/>
                  </a:lnTo>
                  <a:close/>
                  <a:moveTo>
                    <a:pt x="191" y="232"/>
                  </a:moveTo>
                  <a:lnTo>
                    <a:pt x="191" y="243"/>
                  </a:lnTo>
                  <a:cubicBezTo>
                    <a:pt x="191" y="243"/>
                    <a:pt x="191" y="255"/>
                    <a:pt x="191" y="255"/>
                  </a:cubicBezTo>
                  <a:lnTo>
                    <a:pt x="167" y="243"/>
                  </a:lnTo>
                  <a:lnTo>
                    <a:pt x="167" y="232"/>
                  </a:lnTo>
                  <a:cubicBezTo>
                    <a:pt x="167" y="237"/>
                    <a:pt x="170" y="240"/>
                    <a:pt x="175" y="240"/>
                  </a:cubicBezTo>
                  <a:cubicBezTo>
                    <a:pt x="179" y="240"/>
                    <a:pt x="185" y="237"/>
                    <a:pt x="191" y="232"/>
                  </a:cubicBezTo>
                  <a:close/>
                  <a:moveTo>
                    <a:pt x="191" y="1"/>
                  </a:moveTo>
                  <a:cubicBezTo>
                    <a:pt x="187" y="1"/>
                    <a:pt x="182" y="2"/>
                    <a:pt x="179" y="5"/>
                  </a:cubicBezTo>
                  <a:cubicBezTo>
                    <a:pt x="155" y="5"/>
                    <a:pt x="144" y="29"/>
                    <a:pt x="155" y="41"/>
                  </a:cubicBezTo>
                  <a:cubicBezTo>
                    <a:pt x="144" y="65"/>
                    <a:pt x="132" y="89"/>
                    <a:pt x="108" y="112"/>
                  </a:cubicBezTo>
                  <a:cubicBezTo>
                    <a:pt x="108" y="89"/>
                    <a:pt x="96" y="65"/>
                    <a:pt x="84" y="41"/>
                  </a:cubicBezTo>
                  <a:cubicBezTo>
                    <a:pt x="75" y="24"/>
                    <a:pt x="60" y="13"/>
                    <a:pt x="48" y="13"/>
                  </a:cubicBezTo>
                  <a:cubicBezTo>
                    <a:pt x="44" y="13"/>
                    <a:pt x="40" y="14"/>
                    <a:pt x="36" y="17"/>
                  </a:cubicBezTo>
                  <a:cubicBezTo>
                    <a:pt x="25" y="17"/>
                    <a:pt x="13" y="29"/>
                    <a:pt x="13" y="41"/>
                  </a:cubicBezTo>
                  <a:cubicBezTo>
                    <a:pt x="13" y="53"/>
                    <a:pt x="13" y="53"/>
                    <a:pt x="13" y="65"/>
                  </a:cubicBezTo>
                  <a:cubicBezTo>
                    <a:pt x="1" y="65"/>
                    <a:pt x="1" y="77"/>
                    <a:pt x="13" y="89"/>
                  </a:cubicBezTo>
                  <a:cubicBezTo>
                    <a:pt x="13" y="112"/>
                    <a:pt x="13" y="124"/>
                    <a:pt x="25" y="148"/>
                  </a:cubicBezTo>
                  <a:cubicBezTo>
                    <a:pt x="36" y="196"/>
                    <a:pt x="60" y="243"/>
                    <a:pt x="96" y="279"/>
                  </a:cubicBezTo>
                  <a:cubicBezTo>
                    <a:pt x="108" y="291"/>
                    <a:pt x="120" y="291"/>
                    <a:pt x="120" y="303"/>
                  </a:cubicBezTo>
                  <a:cubicBezTo>
                    <a:pt x="167" y="339"/>
                    <a:pt x="203" y="351"/>
                    <a:pt x="263" y="363"/>
                  </a:cubicBezTo>
                  <a:lnTo>
                    <a:pt x="298" y="363"/>
                  </a:lnTo>
                  <a:cubicBezTo>
                    <a:pt x="322" y="363"/>
                    <a:pt x="346" y="351"/>
                    <a:pt x="358" y="327"/>
                  </a:cubicBezTo>
                  <a:cubicBezTo>
                    <a:pt x="358" y="315"/>
                    <a:pt x="358" y="291"/>
                    <a:pt x="334" y="279"/>
                  </a:cubicBezTo>
                  <a:lnTo>
                    <a:pt x="322" y="279"/>
                  </a:lnTo>
                  <a:cubicBezTo>
                    <a:pt x="358" y="255"/>
                    <a:pt x="382" y="232"/>
                    <a:pt x="394" y="196"/>
                  </a:cubicBezTo>
                  <a:cubicBezTo>
                    <a:pt x="394" y="184"/>
                    <a:pt x="382" y="160"/>
                    <a:pt x="370" y="148"/>
                  </a:cubicBezTo>
                  <a:lnTo>
                    <a:pt x="334" y="148"/>
                  </a:lnTo>
                  <a:cubicBezTo>
                    <a:pt x="322" y="160"/>
                    <a:pt x="298" y="172"/>
                    <a:pt x="275" y="172"/>
                  </a:cubicBezTo>
                  <a:cubicBezTo>
                    <a:pt x="298" y="148"/>
                    <a:pt x="334" y="101"/>
                    <a:pt x="370" y="65"/>
                  </a:cubicBezTo>
                  <a:cubicBezTo>
                    <a:pt x="370" y="53"/>
                    <a:pt x="370" y="41"/>
                    <a:pt x="370" y="29"/>
                  </a:cubicBezTo>
                  <a:cubicBezTo>
                    <a:pt x="358" y="17"/>
                    <a:pt x="346" y="5"/>
                    <a:pt x="334" y="5"/>
                  </a:cubicBezTo>
                  <a:cubicBezTo>
                    <a:pt x="286" y="17"/>
                    <a:pt x="251" y="29"/>
                    <a:pt x="227" y="65"/>
                  </a:cubicBezTo>
                  <a:lnTo>
                    <a:pt x="227" y="41"/>
                  </a:lnTo>
                  <a:cubicBezTo>
                    <a:pt x="227" y="41"/>
                    <a:pt x="227" y="29"/>
                    <a:pt x="227" y="29"/>
                  </a:cubicBezTo>
                  <a:cubicBezTo>
                    <a:pt x="218" y="12"/>
                    <a:pt x="203" y="1"/>
                    <a:pt x="1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1"/>
            <p:cNvSpPr/>
            <p:nvPr/>
          </p:nvSpPr>
          <p:spPr>
            <a:xfrm>
              <a:off x="4622774" y="2956622"/>
              <a:ext cx="5573" cy="5154"/>
            </a:xfrm>
            <a:custGeom>
              <a:rect b="b" l="l" r="r" t="t"/>
              <a:pathLst>
                <a:path extrusionOk="0" h="221" w="239">
                  <a:moveTo>
                    <a:pt x="108" y="1"/>
                  </a:moveTo>
                  <a:cubicBezTo>
                    <a:pt x="109" y="2"/>
                    <a:pt x="109" y="4"/>
                    <a:pt x="110" y="6"/>
                  </a:cubicBezTo>
                  <a:lnTo>
                    <a:pt x="110" y="6"/>
                  </a:lnTo>
                  <a:cubicBezTo>
                    <a:pt x="109" y="4"/>
                    <a:pt x="109" y="2"/>
                    <a:pt x="108" y="1"/>
                  </a:cubicBezTo>
                  <a:close/>
                  <a:moveTo>
                    <a:pt x="1" y="1"/>
                  </a:moveTo>
                  <a:lnTo>
                    <a:pt x="1" y="13"/>
                  </a:lnTo>
                  <a:cubicBezTo>
                    <a:pt x="1" y="13"/>
                    <a:pt x="1" y="24"/>
                    <a:pt x="1" y="24"/>
                  </a:cubicBezTo>
                  <a:cubicBezTo>
                    <a:pt x="1" y="36"/>
                    <a:pt x="13" y="48"/>
                    <a:pt x="13" y="60"/>
                  </a:cubicBezTo>
                  <a:cubicBezTo>
                    <a:pt x="25" y="96"/>
                    <a:pt x="48" y="132"/>
                    <a:pt x="72" y="155"/>
                  </a:cubicBezTo>
                  <a:lnTo>
                    <a:pt x="84" y="167"/>
                  </a:lnTo>
                  <a:cubicBezTo>
                    <a:pt x="108" y="191"/>
                    <a:pt x="144" y="215"/>
                    <a:pt x="179" y="215"/>
                  </a:cubicBezTo>
                  <a:cubicBezTo>
                    <a:pt x="187" y="215"/>
                    <a:pt x="201" y="220"/>
                    <a:pt x="209" y="220"/>
                  </a:cubicBezTo>
                  <a:cubicBezTo>
                    <a:pt x="212" y="220"/>
                    <a:pt x="215" y="219"/>
                    <a:pt x="215" y="215"/>
                  </a:cubicBezTo>
                  <a:cubicBezTo>
                    <a:pt x="191" y="215"/>
                    <a:pt x="168" y="203"/>
                    <a:pt x="156" y="179"/>
                  </a:cubicBezTo>
                  <a:lnTo>
                    <a:pt x="156" y="179"/>
                  </a:lnTo>
                  <a:cubicBezTo>
                    <a:pt x="162" y="181"/>
                    <a:pt x="168" y="182"/>
                    <a:pt x="175" y="182"/>
                  </a:cubicBezTo>
                  <a:cubicBezTo>
                    <a:pt x="206" y="182"/>
                    <a:pt x="239" y="159"/>
                    <a:pt x="239" y="120"/>
                  </a:cubicBezTo>
                  <a:lnTo>
                    <a:pt x="239" y="120"/>
                  </a:lnTo>
                  <a:cubicBezTo>
                    <a:pt x="200" y="139"/>
                    <a:pt x="178" y="148"/>
                    <a:pt x="165" y="148"/>
                  </a:cubicBezTo>
                  <a:cubicBezTo>
                    <a:pt x="154" y="148"/>
                    <a:pt x="149" y="142"/>
                    <a:pt x="144" y="132"/>
                  </a:cubicBezTo>
                  <a:cubicBezTo>
                    <a:pt x="132" y="120"/>
                    <a:pt x="215" y="13"/>
                    <a:pt x="215" y="13"/>
                  </a:cubicBezTo>
                  <a:cubicBezTo>
                    <a:pt x="168" y="13"/>
                    <a:pt x="108" y="120"/>
                    <a:pt x="108" y="120"/>
                  </a:cubicBezTo>
                  <a:cubicBezTo>
                    <a:pt x="119" y="86"/>
                    <a:pt x="120" y="41"/>
                    <a:pt x="110" y="6"/>
                  </a:cubicBezTo>
                  <a:lnTo>
                    <a:pt x="110" y="6"/>
                  </a:lnTo>
                  <a:cubicBezTo>
                    <a:pt x="114" y="33"/>
                    <a:pt x="72" y="96"/>
                    <a:pt x="60" y="96"/>
                  </a:cubicBezTo>
                  <a:cubicBezTo>
                    <a:pt x="48" y="96"/>
                    <a:pt x="1" y="1"/>
                    <a:pt x="1"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p:nvPr/>
          </p:nvSpPr>
          <p:spPr>
            <a:xfrm>
              <a:off x="4621958" y="2955736"/>
              <a:ext cx="7509" cy="7019"/>
            </a:xfrm>
            <a:custGeom>
              <a:rect b="b" l="l" r="r" t="t"/>
              <a:pathLst>
                <a:path extrusionOk="0" h="301" w="322">
                  <a:moveTo>
                    <a:pt x="147" y="1"/>
                  </a:moveTo>
                  <a:cubicBezTo>
                    <a:pt x="124" y="1"/>
                    <a:pt x="100" y="21"/>
                    <a:pt x="107" y="51"/>
                  </a:cubicBezTo>
                  <a:cubicBezTo>
                    <a:pt x="107" y="51"/>
                    <a:pt x="107" y="62"/>
                    <a:pt x="95" y="74"/>
                  </a:cubicBezTo>
                  <a:cubicBezTo>
                    <a:pt x="83" y="51"/>
                    <a:pt x="83" y="39"/>
                    <a:pt x="72" y="27"/>
                  </a:cubicBezTo>
                  <a:cubicBezTo>
                    <a:pt x="60" y="3"/>
                    <a:pt x="36" y="3"/>
                    <a:pt x="24" y="3"/>
                  </a:cubicBezTo>
                  <a:cubicBezTo>
                    <a:pt x="12" y="15"/>
                    <a:pt x="0" y="27"/>
                    <a:pt x="0" y="39"/>
                  </a:cubicBezTo>
                  <a:cubicBezTo>
                    <a:pt x="0" y="39"/>
                    <a:pt x="0" y="39"/>
                    <a:pt x="0" y="51"/>
                  </a:cubicBezTo>
                  <a:cubicBezTo>
                    <a:pt x="0" y="51"/>
                    <a:pt x="0" y="62"/>
                    <a:pt x="0" y="74"/>
                  </a:cubicBezTo>
                  <a:cubicBezTo>
                    <a:pt x="0" y="86"/>
                    <a:pt x="12" y="98"/>
                    <a:pt x="12" y="110"/>
                  </a:cubicBezTo>
                  <a:cubicBezTo>
                    <a:pt x="36" y="158"/>
                    <a:pt x="60" y="193"/>
                    <a:pt x="83" y="217"/>
                  </a:cubicBezTo>
                  <a:lnTo>
                    <a:pt x="107" y="241"/>
                  </a:lnTo>
                  <a:cubicBezTo>
                    <a:pt x="131" y="265"/>
                    <a:pt x="167" y="289"/>
                    <a:pt x="214" y="301"/>
                  </a:cubicBezTo>
                  <a:lnTo>
                    <a:pt x="250" y="301"/>
                  </a:lnTo>
                  <a:cubicBezTo>
                    <a:pt x="274" y="301"/>
                    <a:pt x="298" y="289"/>
                    <a:pt x="298" y="253"/>
                  </a:cubicBezTo>
                  <a:cubicBezTo>
                    <a:pt x="310" y="241"/>
                    <a:pt x="298" y="229"/>
                    <a:pt x="286" y="217"/>
                  </a:cubicBezTo>
                  <a:cubicBezTo>
                    <a:pt x="298" y="193"/>
                    <a:pt x="310" y="182"/>
                    <a:pt x="322" y="158"/>
                  </a:cubicBezTo>
                  <a:cubicBezTo>
                    <a:pt x="322" y="146"/>
                    <a:pt x="310" y="134"/>
                    <a:pt x="310" y="122"/>
                  </a:cubicBezTo>
                  <a:cubicBezTo>
                    <a:pt x="304" y="116"/>
                    <a:pt x="295" y="113"/>
                    <a:pt x="286" y="113"/>
                  </a:cubicBezTo>
                  <a:cubicBezTo>
                    <a:pt x="277" y="113"/>
                    <a:pt x="268" y="116"/>
                    <a:pt x="262" y="122"/>
                  </a:cubicBezTo>
                  <a:lnTo>
                    <a:pt x="238" y="134"/>
                  </a:lnTo>
                  <a:lnTo>
                    <a:pt x="286" y="74"/>
                  </a:lnTo>
                  <a:cubicBezTo>
                    <a:pt x="298" y="62"/>
                    <a:pt x="298" y="39"/>
                    <a:pt x="286" y="39"/>
                  </a:cubicBezTo>
                  <a:cubicBezTo>
                    <a:pt x="286" y="15"/>
                    <a:pt x="274" y="15"/>
                    <a:pt x="262" y="15"/>
                  </a:cubicBezTo>
                  <a:cubicBezTo>
                    <a:pt x="252" y="12"/>
                    <a:pt x="244" y="10"/>
                    <a:pt x="236" y="10"/>
                  </a:cubicBezTo>
                  <a:cubicBezTo>
                    <a:pt x="214" y="10"/>
                    <a:pt x="196" y="21"/>
                    <a:pt x="179" y="39"/>
                  </a:cubicBezTo>
                  <a:lnTo>
                    <a:pt x="179" y="27"/>
                  </a:lnTo>
                  <a:cubicBezTo>
                    <a:pt x="174" y="9"/>
                    <a:pt x="161" y="1"/>
                    <a:pt x="1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1"/>
            <p:cNvSpPr/>
            <p:nvPr/>
          </p:nvSpPr>
          <p:spPr>
            <a:xfrm>
              <a:off x="4644997" y="2957461"/>
              <a:ext cx="9748" cy="7509"/>
            </a:xfrm>
            <a:custGeom>
              <a:rect b="b" l="l" r="r" t="t"/>
              <a:pathLst>
                <a:path extrusionOk="0" h="322" w="418">
                  <a:moveTo>
                    <a:pt x="107" y="0"/>
                  </a:moveTo>
                  <a:lnTo>
                    <a:pt x="107" y="0"/>
                  </a:lnTo>
                  <a:cubicBezTo>
                    <a:pt x="72" y="84"/>
                    <a:pt x="227" y="191"/>
                    <a:pt x="227" y="191"/>
                  </a:cubicBezTo>
                  <a:cubicBezTo>
                    <a:pt x="167" y="167"/>
                    <a:pt x="107" y="155"/>
                    <a:pt x="36" y="155"/>
                  </a:cubicBezTo>
                  <a:cubicBezTo>
                    <a:pt x="72" y="155"/>
                    <a:pt x="179" y="238"/>
                    <a:pt x="167" y="262"/>
                  </a:cubicBezTo>
                  <a:cubicBezTo>
                    <a:pt x="155" y="274"/>
                    <a:pt x="0" y="310"/>
                    <a:pt x="0" y="310"/>
                  </a:cubicBezTo>
                  <a:cubicBezTo>
                    <a:pt x="0" y="310"/>
                    <a:pt x="12" y="322"/>
                    <a:pt x="12" y="322"/>
                  </a:cubicBezTo>
                  <a:lnTo>
                    <a:pt x="96" y="322"/>
                  </a:lnTo>
                  <a:cubicBezTo>
                    <a:pt x="143" y="310"/>
                    <a:pt x="203" y="286"/>
                    <a:pt x="250" y="262"/>
                  </a:cubicBezTo>
                  <a:lnTo>
                    <a:pt x="286" y="250"/>
                  </a:lnTo>
                  <a:cubicBezTo>
                    <a:pt x="322" y="215"/>
                    <a:pt x="358" y="179"/>
                    <a:pt x="393" y="131"/>
                  </a:cubicBezTo>
                  <a:cubicBezTo>
                    <a:pt x="393" y="119"/>
                    <a:pt x="417" y="84"/>
                    <a:pt x="405" y="72"/>
                  </a:cubicBezTo>
                  <a:lnTo>
                    <a:pt x="405" y="72"/>
                  </a:lnTo>
                  <a:cubicBezTo>
                    <a:pt x="393" y="108"/>
                    <a:pt x="322" y="155"/>
                    <a:pt x="322" y="155"/>
                  </a:cubicBezTo>
                  <a:cubicBezTo>
                    <a:pt x="346" y="96"/>
                    <a:pt x="322" y="36"/>
                    <a:pt x="274" y="12"/>
                  </a:cubicBezTo>
                  <a:lnTo>
                    <a:pt x="274" y="12"/>
                  </a:lnTo>
                  <a:cubicBezTo>
                    <a:pt x="286" y="131"/>
                    <a:pt x="250" y="155"/>
                    <a:pt x="250" y="155"/>
                  </a:cubicBezTo>
                  <a:cubicBezTo>
                    <a:pt x="249" y="156"/>
                    <a:pt x="248" y="156"/>
                    <a:pt x="246" y="156"/>
                  </a:cubicBezTo>
                  <a:cubicBezTo>
                    <a:pt x="207" y="156"/>
                    <a:pt x="108" y="0"/>
                    <a:pt x="107"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1"/>
            <p:cNvSpPr/>
            <p:nvPr/>
          </p:nvSpPr>
          <p:spPr>
            <a:xfrm>
              <a:off x="4644158" y="2956505"/>
              <a:ext cx="11963" cy="9585"/>
            </a:xfrm>
            <a:custGeom>
              <a:rect b="b" l="l" r="r" t="t"/>
              <a:pathLst>
                <a:path extrusionOk="0" h="411" w="513">
                  <a:moveTo>
                    <a:pt x="322" y="208"/>
                  </a:moveTo>
                  <a:lnTo>
                    <a:pt x="334" y="232"/>
                  </a:lnTo>
                  <a:lnTo>
                    <a:pt x="298" y="256"/>
                  </a:lnTo>
                  <a:cubicBezTo>
                    <a:pt x="298" y="244"/>
                    <a:pt x="298" y="244"/>
                    <a:pt x="298" y="232"/>
                  </a:cubicBezTo>
                  <a:cubicBezTo>
                    <a:pt x="310" y="232"/>
                    <a:pt x="310" y="220"/>
                    <a:pt x="322" y="208"/>
                  </a:cubicBezTo>
                  <a:close/>
                  <a:moveTo>
                    <a:pt x="215" y="256"/>
                  </a:moveTo>
                  <a:lnTo>
                    <a:pt x="251" y="268"/>
                  </a:lnTo>
                  <a:cubicBezTo>
                    <a:pt x="254" y="271"/>
                    <a:pt x="259" y="272"/>
                    <a:pt x="264" y="272"/>
                  </a:cubicBezTo>
                  <a:cubicBezTo>
                    <a:pt x="265" y="272"/>
                    <a:pt x="266" y="272"/>
                    <a:pt x="267" y="272"/>
                  </a:cubicBezTo>
                  <a:lnTo>
                    <a:pt x="267" y="272"/>
                  </a:lnTo>
                  <a:lnTo>
                    <a:pt x="239" y="291"/>
                  </a:lnTo>
                  <a:cubicBezTo>
                    <a:pt x="239" y="279"/>
                    <a:pt x="227" y="279"/>
                    <a:pt x="227" y="268"/>
                  </a:cubicBezTo>
                  <a:lnTo>
                    <a:pt x="215" y="256"/>
                  </a:lnTo>
                  <a:close/>
                  <a:moveTo>
                    <a:pt x="143" y="1"/>
                  </a:moveTo>
                  <a:cubicBezTo>
                    <a:pt x="128" y="1"/>
                    <a:pt x="114" y="10"/>
                    <a:pt x="108" y="29"/>
                  </a:cubicBezTo>
                  <a:cubicBezTo>
                    <a:pt x="96" y="77"/>
                    <a:pt x="108" y="125"/>
                    <a:pt x="143" y="160"/>
                  </a:cubicBezTo>
                  <a:lnTo>
                    <a:pt x="72" y="160"/>
                  </a:lnTo>
                  <a:cubicBezTo>
                    <a:pt x="60" y="172"/>
                    <a:pt x="36" y="184"/>
                    <a:pt x="48" y="208"/>
                  </a:cubicBezTo>
                  <a:cubicBezTo>
                    <a:pt x="48" y="220"/>
                    <a:pt x="60" y="244"/>
                    <a:pt x="84" y="244"/>
                  </a:cubicBezTo>
                  <a:cubicBezTo>
                    <a:pt x="108" y="256"/>
                    <a:pt x="120" y="268"/>
                    <a:pt x="143" y="291"/>
                  </a:cubicBezTo>
                  <a:cubicBezTo>
                    <a:pt x="108" y="303"/>
                    <a:pt x="72" y="315"/>
                    <a:pt x="36" y="315"/>
                  </a:cubicBezTo>
                  <a:cubicBezTo>
                    <a:pt x="13" y="327"/>
                    <a:pt x="1" y="339"/>
                    <a:pt x="1" y="363"/>
                  </a:cubicBezTo>
                  <a:cubicBezTo>
                    <a:pt x="1" y="375"/>
                    <a:pt x="13" y="387"/>
                    <a:pt x="24" y="387"/>
                  </a:cubicBezTo>
                  <a:lnTo>
                    <a:pt x="36" y="387"/>
                  </a:lnTo>
                  <a:lnTo>
                    <a:pt x="72" y="399"/>
                  </a:lnTo>
                  <a:lnTo>
                    <a:pt x="84" y="399"/>
                  </a:lnTo>
                  <a:lnTo>
                    <a:pt x="132" y="410"/>
                  </a:lnTo>
                  <a:cubicBezTo>
                    <a:pt x="191" y="399"/>
                    <a:pt x="251" y="387"/>
                    <a:pt x="310" y="351"/>
                  </a:cubicBezTo>
                  <a:lnTo>
                    <a:pt x="346" y="327"/>
                  </a:lnTo>
                  <a:cubicBezTo>
                    <a:pt x="382" y="303"/>
                    <a:pt x="429" y="256"/>
                    <a:pt x="453" y="208"/>
                  </a:cubicBezTo>
                  <a:cubicBezTo>
                    <a:pt x="477" y="184"/>
                    <a:pt x="513" y="125"/>
                    <a:pt x="465" y="89"/>
                  </a:cubicBezTo>
                  <a:cubicBezTo>
                    <a:pt x="459" y="83"/>
                    <a:pt x="450" y="80"/>
                    <a:pt x="441" y="80"/>
                  </a:cubicBezTo>
                  <a:cubicBezTo>
                    <a:pt x="432" y="80"/>
                    <a:pt x="423" y="83"/>
                    <a:pt x="417" y="89"/>
                  </a:cubicBezTo>
                  <a:cubicBezTo>
                    <a:pt x="405" y="101"/>
                    <a:pt x="405" y="101"/>
                    <a:pt x="405" y="113"/>
                  </a:cubicBezTo>
                  <a:lnTo>
                    <a:pt x="405" y="101"/>
                  </a:lnTo>
                  <a:cubicBezTo>
                    <a:pt x="394" y="65"/>
                    <a:pt x="358" y="41"/>
                    <a:pt x="322" y="18"/>
                  </a:cubicBezTo>
                  <a:cubicBezTo>
                    <a:pt x="316" y="12"/>
                    <a:pt x="310" y="9"/>
                    <a:pt x="304" y="9"/>
                  </a:cubicBezTo>
                  <a:cubicBezTo>
                    <a:pt x="298" y="9"/>
                    <a:pt x="292" y="12"/>
                    <a:pt x="286" y="18"/>
                  </a:cubicBezTo>
                  <a:cubicBezTo>
                    <a:pt x="274" y="29"/>
                    <a:pt x="274" y="41"/>
                    <a:pt x="274" y="53"/>
                  </a:cubicBezTo>
                  <a:cubicBezTo>
                    <a:pt x="274" y="77"/>
                    <a:pt x="274" y="113"/>
                    <a:pt x="274" y="137"/>
                  </a:cubicBezTo>
                  <a:cubicBezTo>
                    <a:pt x="239" y="101"/>
                    <a:pt x="203" y="65"/>
                    <a:pt x="179" y="18"/>
                  </a:cubicBezTo>
                  <a:cubicBezTo>
                    <a:pt x="168" y="7"/>
                    <a:pt x="155" y="1"/>
                    <a:pt x="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1"/>
            <p:cNvSpPr/>
            <p:nvPr/>
          </p:nvSpPr>
          <p:spPr>
            <a:xfrm>
              <a:off x="4672491" y="2960516"/>
              <a:ext cx="6949" cy="6413"/>
            </a:xfrm>
            <a:custGeom>
              <a:rect b="b" l="l" r="r" t="t"/>
              <a:pathLst>
                <a:path extrusionOk="0" h="275" w="298">
                  <a:moveTo>
                    <a:pt x="12" y="131"/>
                  </a:moveTo>
                  <a:cubicBezTo>
                    <a:pt x="18" y="134"/>
                    <a:pt x="24" y="137"/>
                    <a:pt x="30" y="140"/>
                  </a:cubicBezTo>
                  <a:lnTo>
                    <a:pt x="30" y="140"/>
                  </a:lnTo>
                  <a:cubicBezTo>
                    <a:pt x="23" y="135"/>
                    <a:pt x="16" y="131"/>
                    <a:pt x="12" y="131"/>
                  </a:cubicBezTo>
                  <a:close/>
                  <a:moveTo>
                    <a:pt x="36" y="0"/>
                  </a:moveTo>
                  <a:lnTo>
                    <a:pt x="36" y="0"/>
                  </a:lnTo>
                  <a:cubicBezTo>
                    <a:pt x="24" y="72"/>
                    <a:pt x="155" y="203"/>
                    <a:pt x="155" y="203"/>
                  </a:cubicBezTo>
                  <a:cubicBezTo>
                    <a:pt x="113" y="172"/>
                    <a:pt x="72" y="159"/>
                    <a:pt x="30" y="140"/>
                  </a:cubicBezTo>
                  <a:lnTo>
                    <a:pt x="30" y="140"/>
                  </a:lnTo>
                  <a:cubicBezTo>
                    <a:pt x="64" y="164"/>
                    <a:pt x="119" y="231"/>
                    <a:pt x="119" y="250"/>
                  </a:cubicBezTo>
                  <a:cubicBezTo>
                    <a:pt x="119" y="262"/>
                    <a:pt x="0" y="262"/>
                    <a:pt x="0" y="262"/>
                  </a:cubicBezTo>
                  <a:cubicBezTo>
                    <a:pt x="0" y="262"/>
                    <a:pt x="12" y="274"/>
                    <a:pt x="12" y="274"/>
                  </a:cubicBezTo>
                  <a:lnTo>
                    <a:pt x="71" y="274"/>
                  </a:lnTo>
                  <a:cubicBezTo>
                    <a:pt x="107" y="274"/>
                    <a:pt x="155" y="274"/>
                    <a:pt x="191" y="250"/>
                  </a:cubicBezTo>
                  <a:cubicBezTo>
                    <a:pt x="202" y="262"/>
                    <a:pt x="214" y="262"/>
                    <a:pt x="226" y="262"/>
                  </a:cubicBezTo>
                  <a:cubicBezTo>
                    <a:pt x="250" y="238"/>
                    <a:pt x="274" y="215"/>
                    <a:pt x="286" y="179"/>
                  </a:cubicBezTo>
                  <a:cubicBezTo>
                    <a:pt x="286" y="167"/>
                    <a:pt x="298" y="131"/>
                    <a:pt x="286" y="119"/>
                  </a:cubicBezTo>
                  <a:cubicBezTo>
                    <a:pt x="286" y="155"/>
                    <a:pt x="226" y="191"/>
                    <a:pt x="226" y="191"/>
                  </a:cubicBezTo>
                  <a:cubicBezTo>
                    <a:pt x="238" y="131"/>
                    <a:pt x="214" y="72"/>
                    <a:pt x="167" y="36"/>
                  </a:cubicBezTo>
                  <a:lnTo>
                    <a:pt x="167" y="36"/>
                  </a:lnTo>
                  <a:cubicBezTo>
                    <a:pt x="191" y="143"/>
                    <a:pt x="191" y="167"/>
                    <a:pt x="167" y="167"/>
                  </a:cubicBezTo>
                  <a:cubicBezTo>
                    <a:pt x="155" y="167"/>
                    <a:pt x="36" y="0"/>
                    <a:pt x="36"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1"/>
            <p:cNvSpPr/>
            <p:nvPr/>
          </p:nvSpPr>
          <p:spPr>
            <a:xfrm>
              <a:off x="4671442" y="2959677"/>
              <a:ext cx="8838" cy="8279"/>
            </a:xfrm>
            <a:custGeom>
              <a:rect b="b" l="l" r="r" t="t"/>
              <a:pathLst>
                <a:path extrusionOk="0" h="355" w="379">
                  <a:moveTo>
                    <a:pt x="236" y="227"/>
                  </a:moveTo>
                  <a:cubicBezTo>
                    <a:pt x="236" y="227"/>
                    <a:pt x="236" y="239"/>
                    <a:pt x="247" y="239"/>
                  </a:cubicBezTo>
                  <a:cubicBezTo>
                    <a:pt x="236" y="239"/>
                    <a:pt x="236" y="251"/>
                    <a:pt x="236" y="251"/>
                  </a:cubicBezTo>
                  <a:lnTo>
                    <a:pt x="212" y="263"/>
                  </a:lnTo>
                  <a:lnTo>
                    <a:pt x="200" y="263"/>
                  </a:lnTo>
                  <a:cubicBezTo>
                    <a:pt x="212" y="263"/>
                    <a:pt x="212" y="263"/>
                    <a:pt x="224" y="251"/>
                  </a:cubicBezTo>
                  <a:cubicBezTo>
                    <a:pt x="236" y="251"/>
                    <a:pt x="236" y="239"/>
                    <a:pt x="236" y="227"/>
                  </a:cubicBezTo>
                  <a:close/>
                  <a:moveTo>
                    <a:pt x="69" y="1"/>
                  </a:moveTo>
                  <a:cubicBezTo>
                    <a:pt x="57" y="1"/>
                    <a:pt x="45" y="13"/>
                    <a:pt x="45" y="24"/>
                  </a:cubicBezTo>
                  <a:cubicBezTo>
                    <a:pt x="33" y="60"/>
                    <a:pt x="45" y="96"/>
                    <a:pt x="69" y="132"/>
                  </a:cubicBezTo>
                  <a:lnTo>
                    <a:pt x="57" y="132"/>
                  </a:lnTo>
                  <a:cubicBezTo>
                    <a:pt x="54" y="131"/>
                    <a:pt x="51" y="130"/>
                    <a:pt x="48" y="130"/>
                  </a:cubicBezTo>
                  <a:cubicBezTo>
                    <a:pt x="8" y="130"/>
                    <a:pt x="1" y="203"/>
                    <a:pt x="45" y="203"/>
                  </a:cubicBezTo>
                  <a:cubicBezTo>
                    <a:pt x="69" y="227"/>
                    <a:pt x="81" y="239"/>
                    <a:pt x="93" y="263"/>
                  </a:cubicBezTo>
                  <a:lnTo>
                    <a:pt x="45" y="263"/>
                  </a:lnTo>
                  <a:cubicBezTo>
                    <a:pt x="21" y="263"/>
                    <a:pt x="9" y="274"/>
                    <a:pt x="9" y="298"/>
                  </a:cubicBezTo>
                  <a:cubicBezTo>
                    <a:pt x="9" y="310"/>
                    <a:pt x="21" y="322"/>
                    <a:pt x="33" y="334"/>
                  </a:cubicBezTo>
                  <a:lnTo>
                    <a:pt x="45" y="334"/>
                  </a:lnTo>
                  <a:lnTo>
                    <a:pt x="69" y="346"/>
                  </a:lnTo>
                  <a:cubicBezTo>
                    <a:pt x="75" y="352"/>
                    <a:pt x="84" y="355"/>
                    <a:pt x="93" y="355"/>
                  </a:cubicBezTo>
                  <a:cubicBezTo>
                    <a:pt x="102" y="355"/>
                    <a:pt x="111" y="352"/>
                    <a:pt x="116" y="346"/>
                  </a:cubicBezTo>
                  <a:cubicBezTo>
                    <a:pt x="130" y="349"/>
                    <a:pt x="144" y="351"/>
                    <a:pt x="158" y="351"/>
                  </a:cubicBezTo>
                  <a:cubicBezTo>
                    <a:pt x="191" y="351"/>
                    <a:pt x="222" y="342"/>
                    <a:pt x="247" y="334"/>
                  </a:cubicBezTo>
                  <a:cubicBezTo>
                    <a:pt x="259" y="322"/>
                    <a:pt x="271" y="322"/>
                    <a:pt x="271" y="310"/>
                  </a:cubicBezTo>
                  <a:cubicBezTo>
                    <a:pt x="307" y="286"/>
                    <a:pt x="331" y="251"/>
                    <a:pt x="355" y="215"/>
                  </a:cubicBezTo>
                  <a:cubicBezTo>
                    <a:pt x="367" y="191"/>
                    <a:pt x="378" y="143"/>
                    <a:pt x="355" y="120"/>
                  </a:cubicBezTo>
                  <a:cubicBezTo>
                    <a:pt x="343" y="108"/>
                    <a:pt x="331" y="108"/>
                    <a:pt x="331" y="108"/>
                  </a:cubicBezTo>
                  <a:cubicBezTo>
                    <a:pt x="319" y="108"/>
                    <a:pt x="307" y="108"/>
                    <a:pt x="295" y="120"/>
                  </a:cubicBezTo>
                  <a:cubicBezTo>
                    <a:pt x="283" y="84"/>
                    <a:pt x="259" y="60"/>
                    <a:pt x="236" y="36"/>
                  </a:cubicBezTo>
                  <a:cubicBezTo>
                    <a:pt x="230" y="30"/>
                    <a:pt x="221" y="27"/>
                    <a:pt x="212" y="27"/>
                  </a:cubicBezTo>
                  <a:cubicBezTo>
                    <a:pt x="203" y="27"/>
                    <a:pt x="194" y="30"/>
                    <a:pt x="188" y="36"/>
                  </a:cubicBezTo>
                  <a:cubicBezTo>
                    <a:pt x="176" y="48"/>
                    <a:pt x="176" y="60"/>
                    <a:pt x="176" y="72"/>
                  </a:cubicBezTo>
                  <a:lnTo>
                    <a:pt x="176" y="108"/>
                  </a:lnTo>
                  <a:cubicBezTo>
                    <a:pt x="152" y="72"/>
                    <a:pt x="128" y="48"/>
                    <a:pt x="105" y="13"/>
                  </a:cubicBezTo>
                  <a:cubicBezTo>
                    <a:pt x="105" y="1"/>
                    <a:pt x="81" y="1"/>
                    <a:pt x="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4675803" y="2634833"/>
              <a:ext cx="45567" cy="28334"/>
            </a:xfrm>
            <a:custGeom>
              <a:rect b="b" l="l" r="r" t="t"/>
              <a:pathLst>
                <a:path extrusionOk="0" h="1215" w="1954">
                  <a:moveTo>
                    <a:pt x="1" y="0"/>
                  </a:moveTo>
                  <a:lnTo>
                    <a:pt x="1" y="1215"/>
                  </a:lnTo>
                  <a:lnTo>
                    <a:pt x="1954" y="1215"/>
                  </a:lnTo>
                  <a:lnTo>
                    <a:pt x="1954"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1"/>
            <p:cNvSpPr/>
            <p:nvPr/>
          </p:nvSpPr>
          <p:spPr>
            <a:xfrm>
              <a:off x="4674987" y="2633993"/>
              <a:ext cx="47223" cy="30013"/>
            </a:xfrm>
            <a:custGeom>
              <a:rect b="b" l="l" r="r" t="t"/>
              <a:pathLst>
                <a:path extrusionOk="0" h="1287" w="2025">
                  <a:moveTo>
                    <a:pt x="1941" y="72"/>
                  </a:moveTo>
                  <a:lnTo>
                    <a:pt x="1941" y="1215"/>
                  </a:lnTo>
                  <a:lnTo>
                    <a:pt x="72" y="1215"/>
                  </a:lnTo>
                  <a:lnTo>
                    <a:pt x="72" y="72"/>
                  </a:lnTo>
                  <a:close/>
                  <a:moveTo>
                    <a:pt x="36" y="1"/>
                  </a:moveTo>
                  <a:cubicBezTo>
                    <a:pt x="12" y="1"/>
                    <a:pt x="0" y="24"/>
                    <a:pt x="0" y="36"/>
                  </a:cubicBezTo>
                  <a:lnTo>
                    <a:pt x="0" y="1251"/>
                  </a:lnTo>
                  <a:cubicBezTo>
                    <a:pt x="0" y="1275"/>
                    <a:pt x="12" y="1286"/>
                    <a:pt x="36" y="1286"/>
                  </a:cubicBezTo>
                  <a:lnTo>
                    <a:pt x="1989" y="1286"/>
                  </a:lnTo>
                  <a:cubicBezTo>
                    <a:pt x="2000" y="1286"/>
                    <a:pt x="2024" y="1275"/>
                    <a:pt x="2024" y="1251"/>
                  </a:cubicBezTo>
                  <a:lnTo>
                    <a:pt x="2024" y="36"/>
                  </a:lnTo>
                  <a:cubicBezTo>
                    <a:pt x="2024" y="24"/>
                    <a:pt x="2000" y="1"/>
                    <a:pt x="19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4675803" y="2663143"/>
              <a:ext cx="45567" cy="17793"/>
            </a:xfrm>
            <a:custGeom>
              <a:rect b="b" l="l" r="r" t="t"/>
              <a:pathLst>
                <a:path extrusionOk="0" h="763" w="1954">
                  <a:moveTo>
                    <a:pt x="1" y="1"/>
                  </a:moveTo>
                  <a:lnTo>
                    <a:pt x="1" y="763"/>
                  </a:lnTo>
                  <a:lnTo>
                    <a:pt x="1954" y="763"/>
                  </a:lnTo>
                  <a:lnTo>
                    <a:pt x="1954"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4674987" y="2662327"/>
              <a:ext cx="47223" cy="19449"/>
            </a:xfrm>
            <a:custGeom>
              <a:rect b="b" l="l" r="r" t="t"/>
              <a:pathLst>
                <a:path extrusionOk="0" h="834" w="2025">
                  <a:moveTo>
                    <a:pt x="1941" y="71"/>
                  </a:moveTo>
                  <a:lnTo>
                    <a:pt x="1941" y="762"/>
                  </a:lnTo>
                  <a:lnTo>
                    <a:pt x="72" y="762"/>
                  </a:lnTo>
                  <a:lnTo>
                    <a:pt x="72" y="71"/>
                  </a:lnTo>
                  <a:close/>
                  <a:moveTo>
                    <a:pt x="36" y="0"/>
                  </a:moveTo>
                  <a:cubicBezTo>
                    <a:pt x="12" y="0"/>
                    <a:pt x="0" y="12"/>
                    <a:pt x="0" y="36"/>
                  </a:cubicBezTo>
                  <a:lnTo>
                    <a:pt x="0" y="798"/>
                  </a:lnTo>
                  <a:cubicBezTo>
                    <a:pt x="0" y="822"/>
                    <a:pt x="12" y="833"/>
                    <a:pt x="36" y="833"/>
                  </a:cubicBezTo>
                  <a:lnTo>
                    <a:pt x="1989" y="833"/>
                  </a:lnTo>
                  <a:cubicBezTo>
                    <a:pt x="2000" y="833"/>
                    <a:pt x="2024" y="822"/>
                    <a:pt x="2024" y="798"/>
                  </a:cubicBezTo>
                  <a:lnTo>
                    <a:pt x="2024" y="36"/>
                  </a:lnTo>
                  <a:cubicBezTo>
                    <a:pt x="2024" y="12"/>
                    <a:pt x="2000" y="0"/>
                    <a:pt x="19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1"/>
            <p:cNvSpPr/>
            <p:nvPr/>
          </p:nvSpPr>
          <p:spPr>
            <a:xfrm>
              <a:off x="4721067" y="2634833"/>
              <a:ext cx="52213" cy="28334"/>
            </a:xfrm>
            <a:custGeom>
              <a:rect b="b" l="l" r="r" t="t"/>
              <a:pathLst>
                <a:path extrusionOk="0" h="1215" w="2239">
                  <a:moveTo>
                    <a:pt x="1" y="0"/>
                  </a:moveTo>
                  <a:lnTo>
                    <a:pt x="1" y="1215"/>
                  </a:lnTo>
                  <a:lnTo>
                    <a:pt x="2239" y="1215"/>
                  </a:lnTo>
                  <a:lnTo>
                    <a:pt x="223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4720227" y="2633993"/>
              <a:ext cx="53893" cy="30013"/>
            </a:xfrm>
            <a:custGeom>
              <a:rect b="b" l="l" r="r" t="t"/>
              <a:pathLst>
                <a:path extrusionOk="0" h="1287" w="2311">
                  <a:moveTo>
                    <a:pt x="2239" y="72"/>
                  </a:moveTo>
                  <a:lnTo>
                    <a:pt x="2239" y="1215"/>
                  </a:lnTo>
                  <a:lnTo>
                    <a:pt x="84" y="1215"/>
                  </a:lnTo>
                  <a:lnTo>
                    <a:pt x="84" y="72"/>
                  </a:lnTo>
                  <a:close/>
                  <a:moveTo>
                    <a:pt x="37" y="1"/>
                  </a:moveTo>
                  <a:cubicBezTo>
                    <a:pt x="13" y="1"/>
                    <a:pt x="1" y="24"/>
                    <a:pt x="1" y="36"/>
                  </a:cubicBezTo>
                  <a:lnTo>
                    <a:pt x="1" y="1251"/>
                  </a:lnTo>
                  <a:cubicBezTo>
                    <a:pt x="1" y="1275"/>
                    <a:pt x="13" y="1286"/>
                    <a:pt x="37" y="1286"/>
                  </a:cubicBezTo>
                  <a:lnTo>
                    <a:pt x="2275" y="1286"/>
                  </a:lnTo>
                  <a:cubicBezTo>
                    <a:pt x="2287" y="1286"/>
                    <a:pt x="2311" y="1275"/>
                    <a:pt x="2311" y="1251"/>
                  </a:cubicBezTo>
                  <a:lnTo>
                    <a:pt x="2311" y="36"/>
                  </a:lnTo>
                  <a:cubicBezTo>
                    <a:pt x="2311" y="24"/>
                    <a:pt x="2287" y="1"/>
                    <a:pt x="22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4773280" y="2634833"/>
              <a:ext cx="51934" cy="28334"/>
            </a:xfrm>
            <a:custGeom>
              <a:rect b="b" l="l" r="r" t="t"/>
              <a:pathLst>
                <a:path extrusionOk="0" h="1215" w="2227">
                  <a:moveTo>
                    <a:pt x="0" y="0"/>
                  </a:moveTo>
                  <a:lnTo>
                    <a:pt x="0" y="1215"/>
                  </a:lnTo>
                  <a:lnTo>
                    <a:pt x="2226" y="1215"/>
                  </a:lnTo>
                  <a:lnTo>
                    <a:pt x="2226"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4772160" y="2633993"/>
              <a:ext cx="53893" cy="30013"/>
            </a:xfrm>
            <a:custGeom>
              <a:rect b="b" l="l" r="r" t="t"/>
              <a:pathLst>
                <a:path extrusionOk="0" h="1287" w="2311">
                  <a:moveTo>
                    <a:pt x="2239" y="72"/>
                  </a:moveTo>
                  <a:lnTo>
                    <a:pt x="2239" y="1215"/>
                  </a:lnTo>
                  <a:lnTo>
                    <a:pt x="84" y="1215"/>
                  </a:lnTo>
                  <a:lnTo>
                    <a:pt x="84" y="72"/>
                  </a:lnTo>
                  <a:close/>
                  <a:moveTo>
                    <a:pt x="36" y="1"/>
                  </a:moveTo>
                  <a:cubicBezTo>
                    <a:pt x="24" y="1"/>
                    <a:pt x="0" y="24"/>
                    <a:pt x="0" y="36"/>
                  </a:cubicBezTo>
                  <a:lnTo>
                    <a:pt x="0" y="1251"/>
                  </a:lnTo>
                  <a:cubicBezTo>
                    <a:pt x="0" y="1275"/>
                    <a:pt x="24" y="1286"/>
                    <a:pt x="36" y="1286"/>
                  </a:cubicBezTo>
                  <a:lnTo>
                    <a:pt x="2274" y="1286"/>
                  </a:lnTo>
                  <a:cubicBezTo>
                    <a:pt x="2286" y="1286"/>
                    <a:pt x="2310" y="1275"/>
                    <a:pt x="2310" y="1251"/>
                  </a:cubicBezTo>
                  <a:lnTo>
                    <a:pt x="2310" y="36"/>
                  </a:lnTo>
                  <a:cubicBezTo>
                    <a:pt x="2310" y="24"/>
                    <a:pt x="2286" y="1"/>
                    <a:pt x="22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4721067" y="2663143"/>
              <a:ext cx="52213" cy="17793"/>
            </a:xfrm>
            <a:custGeom>
              <a:rect b="b" l="l" r="r" t="t"/>
              <a:pathLst>
                <a:path extrusionOk="0" h="763" w="2239">
                  <a:moveTo>
                    <a:pt x="1" y="1"/>
                  </a:moveTo>
                  <a:lnTo>
                    <a:pt x="1" y="763"/>
                  </a:lnTo>
                  <a:lnTo>
                    <a:pt x="2239" y="763"/>
                  </a:lnTo>
                  <a:lnTo>
                    <a:pt x="2239"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4720227" y="2662327"/>
              <a:ext cx="53893" cy="19449"/>
            </a:xfrm>
            <a:custGeom>
              <a:rect b="b" l="l" r="r" t="t"/>
              <a:pathLst>
                <a:path extrusionOk="0" h="834" w="2311">
                  <a:moveTo>
                    <a:pt x="2239" y="71"/>
                  </a:moveTo>
                  <a:lnTo>
                    <a:pt x="2239" y="762"/>
                  </a:lnTo>
                  <a:lnTo>
                    <a:pt x="84" y="762"/>
                  </a:lnTo>
                  <a:lnTo>
                    <a:pt x="84" y="71"/>
                  </a:lnTo>
                  <a:close/>
                  <a:moveTo>
                    <a:pt x="37" y="0"/>
                  </a:moveTo>
                  <a:cubicBezTo>
                    <a:pt x="13" y="0"/>
                    <a:pt x="1" y="12"/>
                    <a:pt x="1" y="36"/>
                  </a:cubicBezTo>
                  <a:lnTo>
                    <a:pt x="1" y="798"/>
                  </a:lnTo>
                  <a:cubicBezTo>
                    <a:pt x="1" y="822"/>
                    <a:pt x="13" y="833"/>
                    <a:pt x="37" y="833"/>
                  </a:cubicBezTo>
                  <a:lnTo>
                    <a:pt x="2275" y="833"/>
                  </a:lnTo>
                  <a:cubicBezTo>
                    <a:pt x="2287" y="833"/>
                    <a:pt x="2311" y="822"/>
                    <a:pt x="2311" y="798"/>
                  </a:cubicBezTo>
                  <a:lnTo>
                    <a:pt x="2311" y="36"/>
                  </a:lnTo>
                  <a:cubicBezTo>
                    <a:pt x="2311" y="12"/>
                    <a:pt x="2287" y="0"/>
                    <a:pt x="2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4773280" y="2663143"/>
              <a:ext cx="51934" cy="17793"/>
            </a:xfrm>
            <a:custGeom>
              <a:rect b="b" l="l" r="r" t="t"/>
              <a:pathLst>
                <a:path extrusionOk="0" h="763" w="2227">
                  <a:moveTo>
                    <a:pt x="0" y="1"/>
                  </a:moveTo>
                  <a:lnTo>
                    <a:pt x="0" y="763"/>
                  </a:lnTo>
                  <a:lnTo>
                    <a:pt x="2226" y="763"/>
                  </a:lnTo>
                  <a:lnTo>
                    <a:pt x="2226"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4772160" y="2662327"/>
              <a:ext cx="53893" cy="19449"/>
            </a:xfrm>
            <a:custGeom>
              <a:rect b="b" l="l" r="r" t="t"/>
              <a:pathLst>
                <a:path extrusionOk="0" h="834" w="2311">
                  <a:moveTo>
                    <a:pt x="2239" y="71"/>
                  </a:moveTo>
                  <a:lnTo>
                    <a:pt x="2239" y="762"/>
                  </a:lnTo>
                  <a:lnTo>
                    <a:pt x="84" y="762"/>
                  </a:lnTo>
                  <a:lnTo>
                    <a:pt x="84" y="71"/>
                  </a:lnTo>
                  <a:close/>
                  <a:moveTo>
                    <a:pt x="36" y="0"/>
                  </a:moveTo>
                  <a:cubicBezTo>
                    <a:pt x="24" y="0"/>
                    <a:pt x="0" y="12"/>
                    <a:pt x="0" y="36"/>
                  </a:cubicBezTo>
                  <a:lnTo>
                    <a:pt x="0" y="798"/>
                  </a:lnTo>
                  <a:cubicBezTo>
                    <a:pt x="0" y="822"/>
                    <a:pt x="24" y="833"/>
                    <a:pt x="36" y="833"/>
                  </a:cubicBezTo>
                  <a:lnTo>
                    <a:pt x="2274" y="833"/>
                  </a:lnTo>
                  <a:cubicBezTo>
                    <a:pt x="2286" y="833"/>
                    <a:pt x="2310" y="822"/>
                    <a:pt x="2310" y="798"/>
                  </a:cubicBezTo>
                  <a:lnTo>
                    <a:pt x="2310" y="36"/>
                  </a:lnTo>
                  <a:cubicBezTo>
                    <a:pt x="2310" y="12"/>
                    <a:pt x="2286" y="0"/>
                    <a:pt x="22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4500881" y="2634833"/>
              <a:ext cx="45287" cy="28334"/>
            </a:xfrm>
            <a:custGeom>
              <a:rect b="b" l="l" r="r" t="t"/>
              <a:pathLst>
                <a:path extrusionOk="0" h="1215" w="1942">
                  <a:moveTo>
                    <a:pt x="1" y="0"/>
                  </a:moveTo>
                  <a:lnTo>
                    <a:pt x="1" y="1215"/>
                  </a:lnTo>
                  <a:lnTo>
                    <a:pt x="1942" y="1215"/>
                  </a:lnTo>
                  <a:lnTo>
                    <a:pt x="1942"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4500065" y="2633993"/>
              <a:ext cx="47223" cy="30013"/>
            </a:xfrm>
            <a:custGeom>
              <a:rect b="b" l="l" r="r" t="t"/>
              <a:pathLst>
                <a:path extrusionOk="0" h="1287" w="2025">
                  <a:moveTo>
                    <a:pt x="1941" y="72"/>
                  </a:moveTo>
                  <a:lnTo>
                    <a:pt x="1941" y="1215"/>
                  </a:lnTo>
                  <a:lnTo>
                    <a:pt x="72" y="1215"/>
                  </a:lnTo>
                  <a:lnTo>
                    <a:pt x="72" y="72"/>
                  </a:lnTo>
                  <a:close/>
                  <a:moveTo>
                    <a:pt x="36" y="1"/>
                  </a:moveTo>
                  <a:cubicBezTo>
                    <a:pt x="12" y="1"/>
                    <a:pt x="0" y="24"/>
                    <a:pt x="0" y="36"/>
                  </a:cubicBezTo>
                  <a:lnTo>
                    <a:pt x="0" y="1251"/>
                  </a:lnTo>
                  <a:cubicBezTo>
                    <a:pt x="0" y="1275"/>
                    <a:pt x="12" y="1286"/>
                    <a:pt x="36" y="1286"/>
                  </a:cubicBezTo>
                  <a:lnTo>
                    <a:pt x="1989" y="1286"/>
                  </a:lnTo>
                  <a:cubicBezTo>
                    <a:pt x="2001" y="1286"/>
                    <a:pt x="2024" y="1275"/>
                    <a:pt x="2024" y="1251"/>
                  </a:cubicBezTo>
                  <a:lnTo>
                    <a:pt x="2024" y="36"/>
                  </a:lnTo>
                  <a:cubicBezTo>
                    <a:pt x="2024" y="24"/>
                    <a:pt x="2001" y="1"/>
                    <a:pt x="19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4500881" y="2589289"/>
              <a:ext cx="45287" cy="45287"/>
            </a:xfrm>
            <a:custGeom>
              <a:rect b="b" l="l" r="r" t="t"/>
              <a:pathLst>
                <a:path extrusionOk="0" h="1942" w="1942">
                  <a:moveTo>
                    <a:pt x="1" y="1"/>
                  </a:moveTo>
                  <a:lnTo>
                    <a:pt x="1" y="1941"/>
                  </a:lnTo>
                  <a:lnTo>
                    <a:pt x="1942" y="1941"/>
                  </a:lnTo>
                  <a:lnTo>
                    <a:pt x="1942" y="1"/>
                  </a:lnTo>
                  <a:close/>
                </a:path>
              </a:pathLst>
            </a:custGeom>
            <a:solidFill>
              <a:srgbClr val="CC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a:off x="4500065" y="2588450"/>
              <a:ext cx="47223" cy="46966"/>
            </a:xfrm>
            <a:custGeom>
              <a:rect b="b" l="l" r="r" t="t"/>
              <a:pathLst>
                <a:path extrusionOk="0" h="2014" w="2025">
                  <a:moveTo>
                    <a:pt x="1941" y="72"/>
                  </a:moveTo>
                  <a:lnTo>
                    <a:pt x="1941" y="1942"/>
                  </a:lnTo>
                  <a:lnTo>
                    <a:pt x="72" y="1942"/>
                  </a:lnTo>
                  <a:lnTo>
                    <a:pt x="72" y="72"/>
                  </a:lnTo>
                  <a:close/>
                  <a:moveTo>
                    <a:pt x="36" y="1"/>
                  </a:moveTo>
                  <a:cubicBezTo>
                    <a:pt x="12" y="1"/>
                    <a:pt x="0" y="13"/>
                    <a:pt x="0" y="37"/>
                  </a:cubicBezTo>
                  <a:lnTo>
                    <a:pt x="0" y="1977"/>
                  </a:lnTo>
                  <a:cubicBezTo>
                    <a:pt x="0" y="2001"/>
                    <a:pt x="12" y="2013"/>
                    <a:pt x="36" y="2013"/>
                  </a:cubicBezTo>
                  <a:lnTo>
                    <a:pt x="1989" y="2013"/>
                  </a:lnTo>
                  <a:cubicBezTo>
                    <a:pt x="2001" y="2013"/>
                    <a:pt x="2024" y="2001"/>
                    <a:pt x="2024" y="1977"/>
                  </a:cubicBezTo>
                  <a:lnTo>
                    <a:pt x="2024" y="37"/>
                  </a:lnTo>
                  <a:cubicBezTo>
                    <a:pt x="2024" y="13"/>
                    <a:pt x="2001" y="1"/>
                    <a:pt x="19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a:off x="4546425" y="2589289"/>
              <a:ext cx="51957" cy="45287"/>
            </a:xfrm>
            <a:custGeom>
              <a:rect b="b" l="l" r="r" t="t"/>
              <a:pathLst>
                <a:path extrusionOk="0" h="1942" w="2228">
                  <a:moveTo>
                    <a:pt x="1" y="1"/>
                  </a:moveTo>
                  <a:lnTo>
                    <a:pt x="1" y="1941"/>
                  </a:lnTo>
                  <a:lnTo>
                    <a:pt x="2227" y="1941"/>
                  </a:lnTo>
                  <a:lnTo>
                    <a:pt x="2227" y="1"/>
                  </a:lnTo>
                  <a:close/>
                </a:path>
              </a:pathLst>
            </a:custGeom>
            <a:solidFill>
              <a:srgbClr val="CC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a:off x="4545305" y="2588450"/>
              <a:ext cx="53893" cy="46966"/>
            </a:xfrm>
            <a:custGeom>
              <a:rect b="b" l="l" r="r" t="t"/>
              <a:pathLst>
                <a:path extrusionOk="0" h="2014" w="2311">
                  <a:moveTo>
                    <a:pt x="2227" y="72"/>
                  </a:moveTo>
                  <a:lnTo>
                    <a:pt x="2227" y="1942"/>
                  </a:lnTo>
                  <a:lnTo>
                    <a:pt x="84" y="1942"/>
                  </a:lnTo>
                  <a:lnTo>
                    <a:pt x="84" y="72"/>
                  </a:lnTo>
                  <a:close/>
                  <a:moveTo>
                    <a:pt x="37" y="1"/>
                  </a:moveTo>
                  <a:cubicBezTo>
                    <a:pt x="13" y="1"/>
                    <a:pt x="1" y="13"/>
                    <a:pt x="1" y="37"/>
                  </a:cubicBezTo>
                  <a:lnTo>
                    <a:pt x="1" y="1977"/>
                  </a:lnTo>
                  <a:cubicBezTo>
                    <a:pt x="1" y="2001"/>
                    <a:pt x="13" y="2013"/>
                    <a:pt x="37" y="2013"/>
                  </a:cubicBezTo>
                  <a:lnTo>
                    <a:pt x="2275" y="2013"/>
                  </a:lnTo>
                  <a:cubicBezTo>
                    <a:pt x="2287" y="2013"/>
                    <a:pt x="2311" y="2001"/>
                    <a:pt x="2311" y="1977"/>
                  </a:cubicBezTo>
                  <a:lnTo>
                    <a:pt x="2311" y="37"/>
                  </a:lnTo>
                  <a:cubicBezTo>
                    <a:pt x="2311" y="13"/>
                    <a:pt x="2287" y="1"/>
                    <a:pt x="22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4598358" y="2589289"/>
              <a:ext cx="51934" cy="45287"/>
            </a:xfrm>
            <a:custGeom>
              <a:rect b="b" l="l" r="r" t="t"/>
              <a:pathLst>
                <a:path extrusionOk="0" h="1942" w="2227">
                  <a:moveTo>
                    <a:pt x="0" y="1"/>
                  </a:moveTo>
                  <a:lnTo>
                    <a:pt x="0" y="1941"/>
                  </a:lnTo>
                  <a:lnTo>
                    <a:pt x="2227" y="1941"/>
                  </a:lnTo>
                  <a:lnTo>
                    <a:pt x="2227" y="1"/>
                  </a:lnTo>
                  <a:close/>
                </a:path>
              </a:pathLst>
            </a:custGeom>
            <a:solidFill>
              <a:srgbClr val="CC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a:off x="4597239" y="2588450"/>
              <a:ext cx="53893" cy="46966"/>
            </a:xfrm>
            <a:custGeom>
              <a:rect b="b" l="l" r="r" t="t"/>
              <a:pathLst>
                <a:path extrusionOk="0" h="2014" w="2311">
                  <a:moveTo>
                    <a:pt x="2239" y="72"/>
                  </a:moveTo>
                  <a:lnTo>
                    <a:pt x="2239" y="1942"/>
                  </a:lnTo>
                  <a:lnTo>
                    <a:pt x="84" y="1942"/>
                  </a:lnTo>
                  <a:lnTo>
                    <a:pt x="84" y="72"/>
                  </a:lnTo>
                  <a:close/>
                  <a:moveTo>
                    <a:pt x="36" y="1"/>
                  </a:moveTo>
                  <a:cubicBezTo>
                    <a:pt x="12" y="1"/>
                    <a:pt x="0" y="13"/>
                    <a:pt x="0" y="37"/>
                  </a:cubicBezTo>
                  <a:lnTo>
                    <a:pt x="0" y="1977"/>
                  </a:lnTo>
                  <a:cubicBezTo>
                    <a:pt x="0" y="2001"/>
                    <a:pt x="12" y="2013"/>
                    <a:pt x="36" y="2013"/>
                  </a:cubicBezTo>
                  <a:lnTo>
                    <a:pt x="2275" y="2013"/>
                  </a:lnTo>
                  <a:cubicBezTo>
                    <a:pt x="2286" y="2013"/>
                    <a:pt x="2310" y="2001"/>
                    <a:pt x="2310" y="1977"/>
                  </a:cubicBezTo>
                  <a:lnTo>
                    <a:pt x="2310" y="37"/>
                  </a:lnTo>
                  <a:cubicBezTo>
                    <a:pt x="2310" y="13"/>
                    <a:pt x="2286" y="1"/>
                    <a:pt x="22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a:off x="4676642" y="2589289"/>
              <a:ext cx="147452" cy="45287"/>
            </a:xfrm>
            <a:custGeom>
              <a:rect b="b" l="l" r="r" t="t"/>
              <a:pathLst>
                <a:path extrusionOk="0" h="1942" w="6323">
                  <a:moveTo>
                    <a:pt x="1" y="1"/>
                  </a:moveTo>
                  <a:lnTo>
                    <a:pt x="1" y="1941"/>
                  </a:lnTo>
                  <a:lnTo>
                    <a:pt x="6323" y="1941"/>
                  </a:lnTo>
                  <a:lnTo>
                    <a:pt x="6323" y="1"/>
                  </a:lnTo>
                  <a:close/>
                </a:path>
              </a:pathLst>
            </a:custGeom>
            <a:solidFill>
              <a:srgbClr val="CC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4675803" y="2588450"/>
              <a:ext cx="149131" cy="46966"/>
            </a:xfrm>
            <a:custGeom>
              <a:rect b="b" l="l" r="r" t="t"/>
              <a:pathLst>
                <a:path extrusionOk="0" h="2014" w="6395">
                  <a:moveTo>
                    <a:pt x="6311" y="72"/>
                  </a:moveTo>
                  <a:lnTo>
                    <a:pt x="6311" y="1942"/>
                  </a:lnTo>
                  <a:lnTo>
                    <a:pt x="72" y="1942"/>
                  </a:lnTo>
                  <a:lnTo>
                    <a:pt x="72" y="72"/>
                  </a:lnTo>
                  <a:close/>
                  <a:moveTo>
                    <a:pt x="37" y="1"/>
                  </a:moveTo>
                  <a:cubicBezTo>
                    <a:pt x="13" y="1"/>
                    <a:pt x="1" y="13"/>
                    <a:pt x="1" y="37"/>
                  </a:cubicBezTo>
                  <a:lnTo>
                    <a:pt x="1" y="1977"/>
                  </a:lnTo>
                  <a:cubicBezTo>
                    <a:pt x="1" y="2001"/>
                    <a:pt x="13" y="2013"/>
                    <a:pt x="37" y="2013"/>
                  </a:cubicBezTo>
                  <a:lnTo>
                    <a:pt x="6359" y="2013"/>
                  </a:lnTo>
                  <a:cubicBezTo>
                    <a:pt x="6371" y="2013"/>
                    <a:pt x="6395" y="2001"/>
                    <a:pt x="6395" y="1977"/>
                  </a:cubicBezTo>
                  <a:lnTo>
                    <a:pt x="6395" y="37"/>
                  </a:lnTo>
                  <a:cubicBezTo>
                    <a:pt x="6395" y="13"/>
                    <a:pt x="6371" y="1"/>
                    <a:pt x="63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4500881" y="2663143"/>
              <a:ext cx="45287" cy="17793"/>
            </a:xfrm>
            <a:custGeom>
              <a:rect b="b" l="l" r="r" t="t"/>
              <a:pathLst>
                <a:path extrusionOk="0" h="763" w="1942">
                  <a:moveTo>
                    <a:pt x="1" y="1"/>
                  </a:moveTo>
                  <a:lnTo>
                    <a:pt x="1" y="763"/>
                  </a:lnTo>
                  <a:lnTo>
                    <a:pt x="1942" y="763"/>
                  </a:lnTo>
                  <a:lnTo>
                    <a:pt x="1942"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4500065" y="2662327"/>
              <a:ext cx="47223" cy="19449"/>
            </a:xfrm>
            <a:custGeom>
              <a:rect b="b" l="l" r="r" t="t"/>
              <a:pathLst>
                <a:path extrusionOk="0" h="834" w="2025">
                  <a:moveTo>
                    <a:pt x="1941" y="71"/>
                  </a:moveTo>
                  <a:lnTo>
                    <a:pt x="1941" y="762"/>
                  </a:lnTo>
                  <a:lnTo>
                    <a:pt x="72" y="762"/>
                  </a:lnTo>
                  <a:lnTo>
                    <a:pt x="72" y="71"/>
                  </a:lnTo>
                  <a:close/>
                  <a:moveTo>
                    <a:pt x="36" y="0"/>
                  </a:moveTo>
                  <a:cubicBezTo>
                    <a:pt x="12" y="0"/>
                    <a:pt x="0" y="12"/>
                    <a:pt x="0" y="36"/>
                  </a:cubicBezTo>
                  <a:lnTo>
                    <a:pt x="0" y="798"/>
                  </a:lnTo>
                  <a:cubicBezTo>
                    <a:pt x="0" y="822"/>
                    <a:pt x="12" y="833"/>
                    <a:pt x="36" y="833"/>
                  </a:cubicBezTo>
                  <a:lnTo>
                    <a:pt x="1989" y="833"/>
                  </a:lnTo>
                  <a:cubicBezTo>
                    <a:pt x="2001" y="833"/>
                    <a:pt x="2024" y="822"/>
                    <a:pt x="2024" y="798"/>
                  </a:cubicBezTo>
                  <a:lnTo>
                    <a:pt x="2024" y="36"/>
                  </a:lnTo>
                  <a:cubicBezTo>
                    <a:pt x="2024" y="12"/>
                    <a:pt x="2001" y="0"/>
                    <a:pt x="19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4546425" y="2634833"/>
              <a:ext cx="51957" cy="28334"/>
            </a:xfrm>
            <a:custGeom>
              <a:rect b="b" l="l" r="r" t="t"/>
              <a:pathLst>
                <a:path extrusionOk="0" h="1215" w="2228">
                  <a:moveTo>
                    <a:pt x="1" y="0"/>
                  </a:moveTo>
                  <a:lnTo>
                    <a:pt x="1" y="1215"/>
                  </a:lnTo>
                  <a:lnTo>
                    <a:pt x="2227" y="1215"/>
                  </a:lnTo>
                  <a:lnTo>
                    <a:pt x="2227"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4545305" y="2633993"/>
              <a:ext cx="53893" cy="30013"/>
            </a:xfrm>
            <a:custGeom>
              <a:rect b="b" l="l" r="r" t="t"/>
              <a:pathLst>
                <a:path extrusionOk="0" h="1287" w="2311">
                  <a:moveTo>
                    <a:pt x="2227" y="72"/>
                  </a:moveTo>
                  <a:lnTo>
                    <a:pt x="2227" y="1215"/>
                  </a:lnTo>
                  <a:lnTo>
                    <a:pt x="84" y="1215"/>
                  </a:lnTo>
                  <a:lnTo>
                    <a:pt x="84" y="72"/>
                  </a:lnTo>
                  <a:close/>
                  <a:moveTo>
                    <a:pt x="37" y="1"/>
                  </a:moveTo>
                  <a:cubicBezTo>
                    <a:pt x="13" y="1"/>
                    <a:pt x="1" y="24"/>
                    <a:pt x="1" y="36"/>
                  </a:cubicBezTo>
                  <a:lnTo>
                    <a:pt x="1" y="1251"/>
                  </a:lnTo>
                  <a:cubicBezTo>
                    <a:pt x="1" y="1275"/>
                    <a:pt x="13" y="1286"/>
                    <a:pt x="37" y="1286"/>
                  </a:cubicBezTo>
                  <a:lnTo>
                    <a:pt x="2275" y="1286"/>
                  </a:lnTo>
                  <a:cubicBezTo>
                    <a:pt x="2287" y="1286"/>
                    <a:pt x="2311" y="1275"/>
                    <a:pt x="2311" y="1251"/>
                  </a:cubicBezTo>
                  <a:lnTo>
                    <a:pt x="2311" y="36"/>
                  </a:lnTo>
                  <a:cubicBezTo>
                    <a:pt x="2311" y="24"/>
                    <a:pt x="2287" y="1"/>
                    <a:pt x="22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a:off x="4598358" y="2634833"/>
              <a:ext cx="51934" cy="28334"/>
            </a:xfrm>
            <a:custGeom>
              <a:rect b="b" l="l" r="r" t="t"/>
              <a:pathLst>
                <a:path extrusionOk="0" h="1215" w="2227">
                  <a:moveTo>
                    <a:pt x="0" y="0"/>
                  </a:moveTo>
                  <a:lnTo>
                    <a:pt x="0" y="1215"/>
                  </a:lnTo>
                  <a:lnTo>
                    <a:pt x="2227" y="1215"/>
                  </a:lnTo>
                  <a:lnTo>
                    <a:pt x="2227"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1"/>
            <p:cNvSpPr/>
            <p:nvPr/>
          </p:nvSpPr>
          <p:spPr>
            <a:xfrm>
              <a:off x="4597239" y="2633993"/>
              <a:ext cx="53893" cy="30013"/>
            </a:xfrm>
            <a:custGeom>
              <a:rect b="b" l="l" r="r" t="t"/>
              <a:pathLst>
                <a:path extrusionOk="0" h="1287" w="2311">
                  <a:moveTo>
                    <a:pt x="2239" y="72"/>
                  </a:moveTo>
                  <a:lnTo>
                    <a:pt x="2239" y="1215"/>
                  </a:lnTo>
                  <a:lnTo>
                    <a:pt x="84" y="1215"/>
                  </a:lnTo>
                  <a:lnTo>
                    <a:pt x="84" y="72"/>
                  </a:lnTo>
                  <a:close/>
                  <a:moveTo>
                    <a:pt x="36" y="1"/>
                  </a:moveTo>
                  <a:cubicBezTo>
                    <a:pt x="24" y="1"/>
                    <a:pt x="0" y="24"/>
                    <a:pt x="0" y="36"/>
                  </a:cubicBezTo>
                  <a:lnTo>
                    <a:pt x="0" y="1251"/>
                  </a:lnTo>
                  <a:cubicBezTo>
                    <a:pt x="0" y="1275"/>
                    <a:pt x="24" y="1286"/>
                    <a:pt x="36" y="1286"/>
                  </a:cubicBezTo>
                  <a:lnTo>
                    <a:pt x="2275" y="1286"/>
                  </a:lnTo>
                  <a:cubicBezTo>
                    <a:pt x="2286" y="1286"/>
                    <a:pt x="2310" y="1275"/>
                    <a:pt x="2310" y="1251"/>
                  </a:cubicBezTo>
                  <a:lnTo>
                    <a:pt x="2310" y="36"/>
                  </a:lnTo>
                  <a:cubicBezTo>
                    <a:pt x="2310" y="24"/>
                    <a:pt x="2286" y="1"/>
                    <a:pt x="22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4546425" y="2663143"/>
              <a:ext cx="51957" cy="17793"/>
            </a:xfrm>
            <a:custGeom>
              <a:rect b="b" l="l" r="r" t="t"/>
              <a:pathLst>
                <a:path extrusionOk="0" h="763" w="2228">
                  <a:moveTo>
                    <a:pt x="1" y="1"/>
                  </a:moveTo>
                  <a:lnTo>
                    <a:pt x="1" y="763"/>
                  </a:lnTo>
                  <a:lnTo>
                    <a:pt x="2227" y="763"/>
                  </a:lnTo>
                  <a:lnTo>
                    <a:pt x="2227"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4545305" y="2662327"/>
              <a:ext cx="53893" cy="19449"/>
            </a:xfrm>
            <a:custGeom>
              <a:rect b="b" l="l" r="r" t="t"/>
              <a:pathLst>
                <a:path extrusionOk="0" h="834" w="2311">
                  <a:moveTo>
                    <a:pt x="2227" y="71"/>
                  </a:moveTo>
                  <a:lnTo>
                    <a:pt x="2227" y="762"/>
                  </a:lnTo>
                  <a:lnTo>
                    <a:pt x="84" y="762"/>
                  </a:lnTo>
                  <a:lnTo>
                    <a:pt x="84" y="71"/>
                  </a:lnTo>
                  <a:close/>
                  <a:moveTo>
                    <a:pt x="37" y="0"/>
                  </a:moveTo>
                  <a:cubicBezTo>
                    <a:pt x="13" y="0"/>
                    <a:pt x="1" y="12"/>
                    <a:pt x="1" y="36"/>
                  </a:cubicBezTo>
                  <a:lnTo>
                    <a:pt x="1" y="798"/>
                  </a:lnTo>
                  <a:cubicBezTo>
                    <a:pt x="1" y="822"/>
                    <a:pt x="13" y="833"/>
                    <a:pt x="37" y="833"/>
                  </a:cubicBezTo>
                  <a:lnTo>
                    <a:pt x="2275" y="833"/>
                  </a:lnTo>
                  <a:cubicBezTo>
                    <a:pt x="2287" y="833"/>
                    <a:pt x="2311" y="822"/>
                    <a:pt x="2311" y="798"/>
                  </a:cubicBezTo>
                  <a:lnTo>
                    <a:pt x="2311" y="36"/>
                  </a:lnTo>
                  <a:cubicBezTo>
                    <a:pt x="2311" y="12"/>
                    <a:pt x="2287" y="0"/>
                    <a:pt x="2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a:off x="4617783" y="3409468"/>
              <a:ext cx="38898" cy="55292"/>
            </a:xfrm>
            <a:custGeom>
              <a:rect b="b" l="l" r="r" t="t"/>
              <a:pathLst>
                <a:path extrusionOk="0" h="2371" w="1668">
                  <a:moveTo>
                    <a:pt x="1" y="1"/>
                  </a:moveTo>
                  <a:lnTo>
                    <a:pt x="1" y="2370"/>
                  </a:lnTo>
                  <a:lnTo>
                    <a:pt x="1667" y="2370"/>
                  </a:lnTo>
                  <a:lnTo>
                    <a:pt x="166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4617224" y="3408628"/>
              <a:ext cx="40553" cy="57017"/>
            </a:xfrm>
            <a:custGeom>
              <a:rect b="b" l="l" r="r" t="t"/>
              <a:pathLst>
                <a:path extrusionOk="0" h="2445" w="1739">
                  <a:moveTo>
                    <a:pt x="1656" y="72"/>
                  </a:moveTo>
                  <a:lnTo>
                    <a:pt x="1656" y="2370"/>
                  </a:lnTo>
                  <a:lnTo>
                    <a:pt x="60" y="2370"/>
                  </a:lnTo>
                  <a:lnTo>
                    <a:pt x="72" y="72"/>
                  </a:lnTo>
                  <a:close/>
                  <a:moveTo>
                    <a:pt x="36" y="1"/>
                  </a:moveTo>
                  <a:cubicBezTo>
                    <a:pt x="13" y="1"/>
                    <a:pt x="1" y="25"/>
                    <a:pt x="1" y="37"/>
                  </a:cubicBezTo>
                  <a:lnTo>
                    <a:pt x="1" y="2406"/>
                  </a:lnTo>
                  <a:cubicBezTo>
                    <a:pt x="1" y="2430"/>
                    <a:pt x="13" y="2442"/>
                    <a:pt x="36" y="2442"/>
                  </a:cubicBezTo>
                  <a:lnTo>
                    <a:pt x="1703" y="2442"/>
                  </a:lnTo>
                  <a:cubicBezTo>
                    <a:pt x="1705" y="2444"/>
                    <a:pt x="1708" y="2445"/>
                    <a:pt x="1711" y="2445"/>
                  </a:cubicBezTo>
                  <a:cubicBezTo>
                    <a:pt x="1723" y="2445"/>
                    <a:pt x="1739" y="2425"/>
                    <a:pt x="1739" y="2406"/>
                  </a:cubicBezTo>
                  <a:lnTo>
                    <a:pt x="1739" y="37"/>
                  </a:lnTo>
                  <a:cubicBezTo>
                    <a:pt x="1739" y="25"/>
                    <a:pt x="1727"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a:off x="4617783" y="3386708"/>
              <a:ext cx="38898" cy="22784"/>
            </a:xfrm>
            <a:custGeom>
              <a:rect b="b" l="l" r="r" t="t"/>
              <a:pathLst>
                <a:path extrusionOk="0" h="977" w="1668">
                  <a:moveTo>
                    <a:pt x="1" y="0"/>
                  </a:moveTo>
                  <a:lnTo>
                    <a:pt x="1" y="977"/>
                  </a:lnTo>
                  <a:lnTo>
                    <a:pt x="1667" y="977"/>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1"/>
            <p:cNvSpPr/>
            <p:nvPr/>
          </p:nvSpPr>
          <p:spPr>
            <a:xfrm>
              <a:off x="4617224" y="3385868"/>
              <a:ext cx="40553" cy="24533"/>
            </a:xfrm>
            <a:custGeom>
              <a:rect b="b" l="l" r="r" t="t"/>
              <a:pathLst>
                <a:path extrusionOk="0" h="1052" w="1739">
                  <a:moveTo>
                    <a:pt x="1656" y="72"/>
                  </a:moveTo>
                  <a:lnTo>
                    <a:pt x="1656" y="977"/>
                  </a:lnTo>
                  <a:lnTo>
                    <a:pt x="60" y="977"/>
                  </a:lnTo>
                  <a:lnTo>
                    <a:pt x="72" y="72"/>
                  </a:lnTo>
                  <a:close/>
                  <a:moveTo>
                    <a:pt x="36" y="1"/>
                  </a:moveTo>
                  <a:cubicBezTo>
                    <a:pt x="13" y="1"/>
                    <a:pt x="1" y="13"/>
                    <a:pt x="1" y="36"/>
                  </a:cubicBezTo>
                  <a:lnTo>
                    <a:pt x="1" y="1013"/>
                  </a:lnTo>
                  <a:cubicBezTo>
                    <a:pt x="1" y="1036"/>
                    <a:pt x="13" y="1048"/>
                    <a:pt x="36" y="1048"/>
                  </a:cubicBezTo>
                  <a:lnTo>
                    <a:pt x="1703" y="1048"/>
                  </a:lnTo>
                  <a:cubicBezTo>
                    <a:pt x="1708" y="1051"/>
                    <a:pt x="1712" y="1052"/>
                    <a:pt x="1715" y="1052"/>
                  </a:cubicBezTo>
                  <a:cubicBezTo>
                    <a:pt x="1731" y="1052"/>
                    <a:pt x="1739" y="1032"/>
                    <a:pt x="1739" y="1013"/>
                  </a:cubicBezTo>
                  <a:lnTo>
                    <a:pt x="1739" y="36"/>
                  </a:lnTo>
                  <a:cubicBezTo>
                    <a:pt x="1739" y="13"/>
                    <a:pt x="1727"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1"/>
            <p:cNvSpPr/>
            <p:nvPr/>
          </p:nvSpPr>
          <p:spPr>
            <a:xfrm>
              <a:off x="4530870" y="3473877"/>
              <a:ext cx="30293" cy="30573"/>
            </a:xfrm>
            <a:custGeom>
              <a:rect b="b" l="l" r="r" t="t"/>
              <a:pathLst>
                <a:path extrusionOk="0" h="1311" w="1299">
                  <a:moveTo>
                    <a:pt x="1" y="1"/>
                  </a:moveTo>
                  <a:lnTo>
                    <a:pt x="1" y="1311"/>
                  </a:lnTo>
                  <a:lnTo>
                    <a:pt x="1299" y="1311"/>
                  </a:lnTo>
                  <a:lnTo>
                    <a:pt x="1299"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p:nvPr/>
          </p:nvSpPr>
          <p:spPr>
            <a:xfrm>
              <a:off x="4530054" y="3473061"/>
              <a:ext cx="32228" cy="32228"/>
            </a:xfrm>
            <a:custGeom>
              <a:rect b="b" l="l" r="r" t="t"/>
              <a:pathLst>
                <a:path extrusionOk="0" h="1382" w="1382">
                  <a:moveTo>
                    <a:pt x="1310" y="72"/>
                  </a:moveTo>
                  <a:lnTo>
                    <a:pt x="1310" y="1310"/>
                  </a:lnTo>
                  <a:lnTo>
                    <a:pt x="72" y="1310"/>
                  </a:lnTo>
                  <a:lnTo>
                    <a:pt x="72" y="72"/>
                  </a:lnTo>
                  <a:close/>
                  <a:moveTo>
                    <a:pt x="36" y="0"/>
                  </a:moveTo>
                  <a:cubicBezTo>
                    <a:pt x="12" y="0"/>
                    <a:pt x="0" y="12"/>
                    <a:pt x="0" y="36"/>
                  </a:cubicBezTo>
                  <a:lnTo>
                    <a:pt x="0" y="1346"/>
                  </a:lnTo>
                  <a:cubicBezTo>
                    <a:pt x="0" y="1358"/>
                    <a:pt x="12" y="1381"/>
                    <a:pt x="36" y="1381"/>
                  </a:cubicBezTo>
                  <a:lnTo>
                    <a:pt x="1346" y="1381"/>
                  </a:lnTo>
                  <a:cubicBezTo>
                    <a:pt x="1357" y="1381"/>
                    <a:pt x="1381" y="1358"/>
                    <a:pt x="1381" y="1346"/>
                  </a:cubicBezTo>
                  <a:lnTo>
                    <a:pt x="1381" y="36"/>
                  </a:lnTo>
                  <a:cubicBezTo>
                    <a:pt x="1381" y="12"/>
                    <a:pt x="1357" y="0"/>
                    <a:pt x="1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1"/>
            <p:cNvSpPr/>
            <p:nvPr/>
          </p:nvSpPr>
          <p:spPr>
            <a:xfrm>
              <a:off x="4530870" y="3504426"/>
              <a:ext cx="30293" cy="30293"/>
            </a:xfrm>
            <a:custGeom>
              <a:rect b="b" l="l" r="r" t="t"/>
              <a:pathLst>
                <a:path extrusionOk="0" h="1299" w="1299">
                  <a:moveTo>
                    <a:pt x="1" y="1"/>
                  </a:moveTo>
                  <a:lnTo>
                    <a:pt x="1" y="1298"/>
                  </a:lnTo>
                  <a:lnTo>
                    <a:pt x="1299" y="1298"/>
                  </a:lnTo>
                  <a:lnTo>
                    <a:pt x="1299"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1"/>
            <p:cNvSpPr/>
            <p:nvPr/>
          </p:nvSpPr>
          <p:spPr>
            <a:xfrm>
              <a:off x="4530054" y="3503586"/>
              <a:ext cx="32228" cy="31972"/>
            </a:xfrm>
            <a:custGeom>
              <a:rect b="b" l="l" r="r" t="t"/>
              <a:pathLst>
                <a:path extrusionOk="0" h="1371" w="1382">
                  <a:moveTo>
                    <a:pt x="1310" y="72"/>
                  </a:moveTo>
                  <a:lnTo>
                    <a:pt x="1310" y="1299"/>
                  </a:lnTo>
                  <a:lnTo>
                    <a:pt x="72" y="1299"/>
                  </a:lnTo>
                  <a:lnTo>
                    <a:pt x="72" y="72"/>
                  </a:lnTo>
                  <a:close/>
                  <a:moveTo>
                    <a:pt x="36" y="1"/>
                  </a:moveTo>
                  <a:cubicBezTo>
                    <a:pt x="12" y="1"/>
                    <a:pt x="0" y="13"/>
                    <a:pt x="0" y="37"/>
                  </a:cubicBezTo>
                  <a:lnTo>
                    <a:pt x="0" y="1334"/>
                  </a:lnTo>
                  <a:cubicBezTo>
                    <a:pt x="0" y="1358"/>
                    <a:pt x="12" y="1370"/>
                    <a:pt x="36" y="1370"/>
                  </a:cubicBezTo>
                  <a:lnTo>
                    <a:pt x="1346" y="1370"/>
                  </a:lnTo>
                  <a:cubicBezTo>
                    <a:pt x="1357" y="1370"/>
                    <a:pt x="1381" y="1358"/>
                    <a:pt x="1381" y="1334"/>
                  </a:cubicBezTo>
                  <a:lnTo>
                    <a:pt x="1381" y="37"/>
                  </a:lnTo>
                  <a:cubicBezTo>
                    <a:pt x="1381" y="13"/>
                    <a:pt x="1357" y="1"/>
                    <a:pt x="1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1"/>
            <p:cNvSpPr/>
            <p:nvPr/>
          </p:nvSpPr>
          <p:spPr>
            <a:xfrm>
              <a:off x="4530870" y="3534695"/>
              <a:ext cx="30293" cy="30573"/>
            </a:xfrm>
            <a:custGeom>
              <a:rect b="b" l="l" r="r" t="t"/>
              <a:pathLst>
                <a:path extrusionOk="0" h="1311" w="1299">
                  <a:moveTo>
                    <a:pt x="1" y="0"/>
                  </a:moveTo>
                  <a:lnTo>
                    <a:pt x="1" y="1310"/>
                  </a:lnTo>
                  <a:lnTo>
                    <a:pt x="1299" y="1310"/>
                  </a:lnTo>
                  <a:lnTo>
                    <a:pt x="1299"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1"/>
            <p:cNvSpPr/>
            <p:nvPr/>
          </p:nvSpPr>
          <p:spPr>
            <a:xfrm>
              <a:off x="4530054" y="3533855"/>
              <a:ext cx="32228" cy="32228"/>
            </a:xfrm>
            <a:custGeom>
              <a:rect b="b" l="l" r="r" t="t"/>
              <a:pathLst>
                <a:path extrusionOk="0" h="1382" w="1382">
                  <a:moveTo>
                    <a:pt x="1310" y="72"/>
                  </a:moveTo>
                  <a:lnTo>
                    <a:pt x="1310" y="1310"/>
                  </a:lnTo>
                  <a:lnTo>
                    <a:pt x="72" y="1310"/>
                  </a:lnTo>
                  <a:lnTo>
                    <a:pt x="72" y="72"/>
                  </a:lnTo>
                  <a:close/>
                  <a:moveTo>
                    <a:pt x="36" y="1"/>
                  </a:moveTo>
                  <a:cubicBezTo>
                    <a:pt x="12" y="1"/>
                    <a:pt x="0" y="24"/>
                    <a:pt x="0" y="36"/>
                  </a:cubicBezTo>
                  <a:lnTo>
                    <a:pt x="0" y="1346"/>
                  </a:lnTo>
                  <a:cubicBezTo>
                    <a:pt x="0" y="1370"/>
                    <a:pt x="12" y="1382"/>
                    <a:pt x="36" y="1382"/>
                  </a:cubicBezTo>
                  <a:lnTo>
                    <a:pt x="1346" y="1382"/>
                  </a:lnTo>
                  <a:cubicBezTo>
                    <a:pt x="1357" y="1382"/>
                    <a:pt x="1381" y="1370"/>
                    <a:pt x="1381" y="1346"/>
                  </a:cubicBezTo>
                  <a:lnTo>
                    <a:pt x="1381" y="36"/>
                  </a:lnTo>
                  <a:cubicBezTo>
                    <a:pt x="1381" y="24"/>
                    <a:pt x="1357" y="1"/>
                    <a:pt x="1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1"/>
            <p:cNvSpPr/>
            <p:nvPr/>
          </p:nvSpPr>
          <p:spPr>
            <a:xfrm>
              <a:off x="4530870" y="3565243"/>
              <a:ext cx="30293" cy="30269"/>
            </a:xfrm>
            <a:custGeom>
              <a:rect b="b" l="l" r="r" t="t"/>
              <a:pathLst>
                <a:path extrusionOk="0" h="1298" w="1299">
                  <a:moveTo>
                    <a:pt x="1" y="0"/>
                  </a:moveTo>
                  <a:lnTo>
                    <a:pt x="1" y="1298"/>
                  </a:lnTo>
                  <a:lnTo>
                    <a:pt x="1299" y="1298"/>
                  </a:lnTo>
                  <a:lnTo>
                    <a:pt x="1299"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1"/>
            <p:cNvSpPr/>
            <p:nvPr/>
          </p:nvSpPr>
          <p:spPr>
            <a:xfrm>
              <a:off x="4530054" y="3564404"/>
              <a:ext cx="32228" cy="32228"/>
            </a:xfrm>
            <a:custGeom>
              <a:rect b="b" l="l" r="r" t="t"/>
              <a:pathLst>
                <a:path extrusionOk="0" h="1382" w="1382">
                  <a:moveTo>
                    <a:pt x="1310" y="72"/>
                  </a:moveTo>
                  <a:lnTo>
                    <a:pt x="1310" y="1310"/>
                  </a:lnTo>
                  <a:lnTo>
                    <a:pt x="72" y="1310"/>
                  </a:lnTo>
                  <a:lnTo>
                    <a:pt x="72" y="72"/>
                  </a:lnTo>
                  <a:close/>
                  <a:moveTo>
                    <a:pt x="36" y="0"/>
                  </a:moveTo>
                  <a:cubicBezTo>
                    <a:pt x="12" y="0"/>
                    <a:pt x="0" y="12"/>
                    <a:pt x="0" y="36"/>
                  </a:cubicBezTo>
                  <a:lnTo>
                    <a:pt x="0" y="1346"/>
                  </a:lnTo>
                  <a:cubicBezTo>
                    <a:pt x="0" y="1358"/>
                    <a:pt x="12" y="1381"/>
                    <a:pt x="36" y="1381"/>
                  </a:cubicBezTo>
                  <a:lnTo>
                    <a:pt x="1346" y="1381"/>
                  </a:lnTo>
                  <a:cubicBezTo>
                    <a:pt x="1357" y="1381"/>
                    <a:pt x="1381" y="1358"/>
                    <a:pt x="1381" y="1346"/>
                  </a:cubicBezTo>
                  <a:lnTo>
                    <a:pt x="1381" y="36"/>
                  </a:lnTo>
                  <a:cubicBezTo>
                    <a:pt x="1381" y="12"/>
                    <a:pt x="1357" y="0"/>
                    <a:pt x="1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1"/>
            <p:cNvSpPr/>
            <p:nvPr/>
          </p:nvSpPr>
          <p:spPr>
            <a:xfrm>
              <a:off x="4530870" y="3595769"/>
              <a:ext cx="30293" cy="43072"/>
            </a:xfrm>
            <a:custGeom>
              <a:rect b="b" l="l" r="r" t="t"/>
              <a:pathLst>
                <a:path extrusionOk="0" h="1847" w="1299">
                  <a:moveTo>
                    <a:pt x="1" y="1"/>
                  </a:moveTo>
                  <a:lnTo>
                    <a:pt x="1" y="1846"/>
                  </a:lnTo>
                  <a:lnTo>
                    <a:pt x="1299" y="1846"/>
                  </a:lnTo>
                  <a:lnTo>
                    <a:pt x="1299"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a:off x="4530054" y="3594953"/>
              <a:ext cx="32228" cy="44704"/>
            </a:xfrm>
            <a:custGeom>
              <a:rect b="b" l="l" r="r" t="t"/>
              <a:pathLst>
                <a:path extrusionOk="0" h="1917" w="1382">
                  <a:moveTo>
                    <a:pt x="1310" y="71"/>
                  </a:moveTo>
                  <a:lnTo>
                    <a:pt x="1310" y="1846"/>
                  </a:lnTo>
                  <a:lnTo>
                    <a:pt x="72" y="1846"/>
                  </a:lnTo>
                  <a:lnTo>
                    <a:pt x="72" y="71"/>
                  </a:lnTo>
                  <a:close/>
                  <a:moveTo>
                    <a:pt x="36" y="0"/>
                  </a:moveTo>
                  <a:cubicBezTo>
                    <a:pt x="12" y="0"/>
                    <a:pt x="0" y="12"/>
                    <a:pt x="0" y="36"/>
                  </a:cubicBezTo>
                  <a:lnTo>
                    <a:pt x="0" y="1881"/>
                  </a:lnTo>
                  <a:cubicBezTo>
                    <a:pt x="0" y="1893"/>
                    <a:pt x="12" y="1917"/>
                    <a:pt x="36" y="1917"/>
                  </a:cubicBezTo>
                  <a:lnTo>
                    <a:pt x="1346" y="1917"/>
                  </a:lnTo>
                  <a:cubicBezTo>
                    <a:pt x="1357" y="1917"/>
                    <a:pt x="1381" y="1893"/>
                    <a:pt x="1381" y="1881"/>
                  </a:cubicBezTo>
                  <a:lnTo>
                    <a:pt x="1381" y="36"/>
                  </a:lnTo>
                  <a:cubicBezTo>
                    <a:pt x="1381" y="12"/>
                    <a:pt x="1357" y="0"/>
                    <a:pt x="1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a:off x="4739396" y="3638817"/>
              <a:ext cx="30573" cy="30269"/>
            </a:xfrm>
            <a:custGeom>
              <a:rect b="b" l="l" r="r" t="t"/>
              <a:pathLst>
                <a:path extrusionOk="0" h="1298" w="1311">
                  <a:moveTo>
                    <a:pt x="0" y="0"/>
                  </a:moveTo>
                  <a:lnTo>
                    <a:pt x="0" y="1298"/>
                  </a:lnTo>
                  <a:lnTo>
                    <a:pt x="1310" y="1298"/>
                  </a:lnTo>
                  <a:lnTo>
                    <a:pt x="1310"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a:off x="4738556" y="3637978"/>
              <a:ext cx="32228" cy="31948"/>
            </a:xfrm>
            <a:custGeom>
              <a:rect b="b" l="l" r="r" t="t"/>
              <a:pathLst>
                <a:path extrusionOk="0" h="1370" w="1382">
                  <a:moveTo>
                    <a:pt x="1310" y="72"/>
                  </a:moveTo>
                  <a:lnTo>
                    <a:pt x="1310" y="1298"/>
                  </a:lnTo>
                  <a:lnTo>
                    <a:pt x="84" y="1298"/>
                  </a:lnTo>
                  <a:lnTo>
                    <a:pt x="84" y="72"/>
                  </a:lnTo>
                  <a:close/>
                  <a:moveTo>
                    <a:pt x="48" y="1"/>
                  </a:moveTo>
                  <a:cubicBezTo>
                    <a:pt x="25" y="1"/>
                    <a:pt x="1" y="12"/>
                    <a:pt x="1" y="36"/>
                  </a:cubicBezTo>
                  <a:lnTo>
                    <a:pt x="1" y="1334"/>
                  </a:lnTo>
                  <a:cubicBezTo>
                    <a:pt x="1" y="1358"/>
                    <a:pt x="25" y="1370"/>
                    <a:pt x="48" y="1370"/>
                  </a:cubicBezTo>
                  <a:lnTo>
                    <a:pt x="1346" y="1370"/>
                  </a:lnTo>
                  <a:cubicBezTo>
                    <a:pt x="1370" y="1370"/>
                    <a:pt x="1382" y="1358"/>
                    <a:pt x="1382" y="1334"/>
                  </a:cubicBezTo>
                  <a:lnTo>
                    <a:pt x="1382" y="36"/>
                  </a:lnTo>
                  <a:cubicBezTo>
                    <a:pt x="1382" y="12"/>
                    <a:pt x="1370" y="1"/>
                    <a:pt x="1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1"/>
            <p:cNvSpPr/>
            <p:nvPr/>
          </p:nvSpPr>
          <p:spPr>
            <a:xfrm>
              <a:off x="4739396" y="3669086"/>
              <a:ext cx="30573" cy="30549"/>
            </a:xfrm>
            <a:custGeom>
              <a:rect b="b" l="l" r="r" t="t"/>
              <a:pathLst>
                <a:path extrusionOk="0" h="1310" w="1311">
                  <a:moveTo>
                    <a:pt x="0" y="0"/>
                  </a:moveTo>
                  <a:lnTo>
                    <a:pt x="0" y="1310"/>
                  </a:lnTo>
                  <a:lnTo>
                    <a:pt x="1310" y="1310"/>
                  </a:lnTo>
                  <a:lnTo>
                    <a:pt x="1310"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1"/>
            <p:cNvSpPr/>
            <p:nvPr/>
          </p:nvSpPr>
          <p:spPr>
            <a:xfrm>
              <a:off x="4738556" y="3668247"/>
              <a:ext cx="32228" cy="32228"/>
            </a:xfrm>
            <a:custGeom>
              <a:rect b="b" l="l" r="r" t="t"/>
              <a:pathLst>
                <a:path extrusionOk="0" h="1382" w="1382">
                  <a:moveTo>
                    <a:pt x="1310" y="72"/>
                  </a:moveTo>
                  <a:lnTo>
                    <a:pt x="1310" y="1310"/>
                  </a:lnTo>
                  <a:lnTo>
                    <a:pt x="84" y="1310"/>
                  </a:lnTo>
                  <a:lnTo>
                    <a:pt x="84" y="72"/>
                  </a:lnTo>
                  <a:close/>
                  <a:moveTo>
                    <a:pt x="48" y="0"/>
                  </a:moveTo>
                  <a:cubicBezTo>
                    <a:pt x="25" y="0"/>
                    <a:pt x="1" y="24"/>
                    <a:pt x="1" y="36"/>
                  </a:cubicBezTo>
                  <a:lnTo>
                    <a:pt x="1" y="1346"/>
                  </a:lnTo>
                  <a:cubicBezTo>
                    <a:pt x="1" y="1370"/>
                    <a:pt x="25" y="1381"/>
                    <a:pt x="48" y="1381"/>
                  </a:cubicBezTo>
                  <a:lnTo>
                    <a:pt x="1346" y="1381"/>
                  </a:lnTo>
                  <a:cubicBezTo>
                    <a:pt x="1370" y="1381"/>
                    <a:pt x="1382" y="1370"/>
                    <a:pt x="1382" y="1346"/>
                  </a:cubicBezTo>
                  <a:lnTo>
                    <a:pt x="1382" y="36"/>
                  </a:lnTo>
                  <a:cubicBezTo>
                    <a:pt x="1382" y="24"/>
                    <a:pt x="1370" y="0"/>
                    <a:pt x="1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1"/>
            <p:cNvSpPr/>
            <p:nvPr/>
          </p:nvSpPr>
          <p:spPr>
            <a:xfrm>
              <a:off x="4739396" y="3699612"/>
              <a:ext cx="30573" cy="30573"/>
            </a:xfrm>
            <a:custGeom>
              <a:rect b="b" l="l" r="r" t="t"/>
              <a:pathLst>
                <a:path extrusionOk="0" h="1311" w="1311">
                  <a:moveTo>
                    <a:pt x="0" y="1"/>
                  </a:moveTo>
                  <a:lnTo>
                    <a:pt x="0" y="1310"/>
                  </a:lnTo>
                  <a:lnTo>
                    <a:pt x="1310" y="1310"/>
                  </a:lnTo>
                  <a:lnTo>
                    <a:pt x="1310"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1"/>
            <p:cNvSpPr/>
            <p:nvPr/>
          </p:nvSpPr>
          <p:spPr>
            <a:xfrm>
              <a:off x="4738556" y="3698772"/>
              <a:ext cx="32228" cy="32252"/>
            </a:xfrm>
            <a:custGeom>
              <a:rect b="b" l="l" r="r" t="t"/>
              <a:pathLst>
                <a:path extrusionOk="0" h="1383" w="1382">
                  <a:moveTo>
                    <a:pt x="1310" y="72"/>
                  </a:moveTo>
                  <a:lnTo>
                    <a:pt x="1310" y="1311"/>
                  </a:lnTo>
                  <a:lnTo>
                    <a:pt x="84" y="1311"/>
                  </a:lnTo>
                  <a:lnTo>
                    <a:pt x="84" y="72"/>
                  </a:lnTo>
                  <a:close/>
                  <a:moveTo>
                    <a:pt x="48" y="1"/>
                  </a:moveTo>
                  <a:cubicBezTo>
                    <a:pt x="25" y="1"/>
                    <a:pt x="1" y="13"/>
                    <a:pt x="1" y="37"/>
                  </a:cubicBezTo>
                  <a:lnTo>
                    <a:pt x="1" y="1346"/>
                  </a:lnTo>
                  <a:cubicBezTo>
                    <a:pt x="1" y="1358"/>
                    <a:pt x="25" y="1382"/>
                    <a:pt x="48" y="1382"/>
                  </a:cubicBezTo>
                  <a:lnTo>
                    <a:pt x="1346" y="1382"/>
                  </a:lnTo>
                  <a:cubicBezTo>
                    <a:pt x="1370" y="1382"/>
                    <a:pt x="1382" y="1358"/>
                    <a:pt x="1382" y="1346"/>
                  </a:cubicBezTo>
                  <a:lnTo>
                    <a:pt x="1382" y="37"/>
                  </a:lnTo>
                  <a:cubicBezTo>
                    <a:pt x="1382" y="13"/>
                    <a:pt x="1370" y="1"/>
                    <a:pt x="1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1"/>
            <p:cNvSpPr/>
            <p:nvPr/>
          </p:nvSpPr>
          <p:spPr>
            <a:xfrm>
              <a:off x="4739396" y="3730161"/>
              <a:ext cx="30573" cy="30293"/>
            </a:xfrm>
            <a:custGeom>
              <a:rect b="b" l="l" r="r" t="t"/>
              <a:pathLst>
                <a:path extrusionOk="0" h="1299" w="1311">
                  <a:moveTo>
                    <a:pt x="0" y="0"/>
                  </a:moveTo>
                  <a:lnTo>
                    <a:pt x="0" y="1298"/>
                  </a:lnTo>
                  <a:lnTo>
                    <a:pt x="1310" y="1298"/>
                  </a:lnTo>
                  <a:lnTo>
                    <a:pt x="1310"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1"/>
            <p:cNvSpPr/>
            <p:nvPr/>
          </p:nvSpPr>
          <p:spPr>
            <a:xfrm>
              <a:off x="4738556" y="3729321"/>
              <a:ext cx="32228" cy="32228"/>
            </a:xfrm>
            <a:custGeom>
              <a:rect b="b" l="l" r="r" t="t"/>
              <a:pathLst>
                <a:path extrusionOk="0" h="1382" w="1382">
                  <a:moveTo>
                    <a:pt x="1310" y="72"/>
                  </a:moveTo>
                  <a:lnTo>
                    <a:pt x="1310" y="1310"/>
                  </a:lnTo>
                  <a:lnTo>
                    <a:pt x="84" y="1310"/>
                  </a:lnTo>
                  <a:lnTo>
                    <a:pt x="84" y="72"/>
                  </a:lnTo>
                  <a:close/>
                  <a:moveTo>
                    <a:pt x="48" y="1"/>
                  </a:moveTo>
                  <a:cubicBezTo>
                    <a:pt x="25" y="1"/>
                    <a:pt x="1" y="13"/>
                    <a:pt x="1" y="36"/>
                  </a:cubicBezTo>
                  <a:lnTo>
                    <a:pt x="1" y="1346"/>
                  </a:lnTo>
                  <a:cubicBezTo>
                    <a:pt x="1" y="1370"/>
                    <a:pt x="25" y="1382"/>
                    <a:pt x="48" y="1382"/>
                  </a:cubicBezTo>
                  <a:lnTo>
                    <a:pt x="1346" y="1382"/>
                  </a:lnTo>
                  <a:cubicBezTo>
                    <a:pt x="1370" y="1382"/>
                    <a:pt x="1382" y="1370"/>
                    <a:pt x="1382" y="1346"/>
                  </a:cubicBezTo>
                  <a:lnTo>
                    <a:pt x="1382" y="36"/>
                  </a:lnTo>
                  <a:cubicBezTo>
                    <a:pt x="1382" y="13"/>
                    <a:pt x="1370" y="1"/>
                    <a:pt x="1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1"/>
            <p:cNvSpPr/>
            <p:nvPr/>
          </p:nvSpPr>
          <p:spPr>
            <a:xfrm>
              <a:off x="4739396" y="3760430"/>
              <a:ext cx="30573" cy="43049"/>
            </a:xfrm>
            <a:custGeom>
              <a:rect b="b" l="l" r="r" t="t"/>
              <a:pathLst>
                <a:path extrusionOk="0" h="1846" w="1311">
                  <a:moveTo>
                    <a:pt x="0" y="0"/>
                  </a:moveTo>
                  <a:lnTo>
                    <a:pt x="0" y="1846"/>
                  </a:lnTo>
                  <a:lnTo>
                    <a:pt x="1310" y="1846"/>
                  </a:lnTo>
                  <a:lnTo>
                    <a:pt x="131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1"/>
            <p:cNvSpPr/>
            <p:nvPr/>
          </p:nvSpPr>
          <p:spPr>
            <a:xfrm>
              <a:off x="4738556" y="3759590"/>
              <a:ext cx="32228" cy="45008"/>
            </a:xfrm>
            <a:custGeom>
              <a:rect b="b" l="l" r="r" t="t"/>
              <a:pathLst>
                <a:path extrusionOk="0" h="1930" w="1382">
                  <a:moveTo>
                    <a:pt x="1310" y="84"/>
                  </a:moveTo>
                  <a:lnTo>
                    <a:pt x="1310" y="1846"/>
                  </a:lnTo>
                  <a:lnTo>
                    <a:pt x="84" y="1846"/>
                  </a:lnTo>
                  <a:lnTo>
                    <a:pt x="84" y="84"/>
                  </a:lnTo>
                  <a:close/>
                  <a:moveTo>
                    <a:pt x="48" y="0"/>
                  </a:moveTo>
                  <a:cubicBezTo>
                    <a:pt x="25" y="0"/>
                    <a:pt x="1" y="24"/>
                    <a:pt x="1" y="36"/>
                  </a:cubicBezTo>
                  <a:lnTo>
                    <a:pt x="1" y="1882"/>
                  </a:lnTo>
                  <a:cubicBezTo>
                    <a:pt x="1" y="1905"/>
                    <a:pt x="25" y="1929"/>
                    <a:pt x="48" y="1929"/>
                  </a:cubicBezTo>
                  <a:lnTo>
                    <a:pt x="1346" y="1929"/>
                  </a:lnTo>
                  <a:cubicBezTo>
                    <a:pt x="1370" y="1929"/>
                    <a:pt x="1382" y="1905"/>
                    <a:pt x="1382" y="1882"/>
                  </a:cubicBezTo>
                  <a:lnTo>
                    <a:pt x="1382" y="36"/>
                  </a:lnTo>
                  <a:cubicBezTo>
                    <a:pt x="1382" y="24"/>
                    <a:pt x="1370" y="0"/>
                    <a:pt x="1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4598358" y="2663143"/>
              <a:ext cx="51934" cy="17793"/>
            </a:xfrm>
            <a:custGeom>
              <a:rect b="b" l="l" r="r" t="t"/>
              <a:pathLst>
                <a:path extrusionOk="0" h="763" w="2227">
                  <a:moveTo>
                    <a:pt x="0" y="1"/>
                  </a:moveTo>
                  <a:lnTo>
                    <a:pt x="0" y="763"/>
                  </a:lnTo>
                  <a:lnTo>
                    <a:pt x="2227" y="763"/>
                  </a:lnTo>
                  <a:lnTo>
                    <a:pt x="2227"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4597239" y="2662327"/>
              <a:ext cx="53893" cy="19449"/>
            </a:xfrm>
            <a:custGeom>
              <a:rect b="b" l="l" r="r" t="t"/>
              <a:pathLst>
                <a:path extrusionOk="0" h="834" w="2311">
                  <a:moveTo>
                    <a:pt x="2239" y="71"/>
                  </a:moveTo>
                  <a:lnTo>
                    <a:pt x="2239" y="762"/>
                  </a:lnTo>
                  <a:lnTo>
                    <a:pt x="84" y="762"/>
                  </a:lnTo>
                  <a:lnTo>
                    <a:pt x="84" y="71"/>
                  </a:lnTo>
                  <a:close/>
                  <a:moveTo>
                    <a:pt x="36" y="0"/>
                  </a:moveTo>
                  <a:cubicBezTo>
                    <a:pt x="24" y="0"/>
                    <a:pt x="0" y="12"/>
                    <a:pt x="0" y="36"/>
                  </a:cubicBezTo>
                  <a:lnTo>
                    <a:pt x="0" y="798"/>
                  </a:lnTo>
                  <a:cubicBezTo>
                    <a:pt x="0" y="822"/>
                    <a:pt x="24" y="833"/>
                    <a:pt x="36" y="833"/>
                  </a:cubicBezTo>
                  <a:lnTo>
                    <a:pt x="2275" y="833"/>
                  </a:lnTo>
                  <a:cubicBezTo>
                    <a:pt x="2286" y="833"/>
                    <a:pt x="2310" y="822"/>
                    <a:pt x="2310" y="798"/>
                  </a:cubicBezTo>
                  <a:lnTo>
                    <a:pt x="2310" y="36"/>
                  </a:lnTo>
                  <a:cubicBezTo>
                    <a:pt x="2310" y="12"/>
                    <a:pt x="2286" y="0"/>
                    <a:pt x="2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1"/>
            <p:cNvSpPr/>
            <p:nvPr/>
          </p:nvSpPr>
          <p:spPr>
            <a:xfrm>
              <a:off x="4602789" y="2638727"/>
              <a:ext cx="42792" cy="20825"/>
            </a:xfrm>
            <a:custGeom>
              <a:rect b="b" l="l" r="r" t="t"/>
              <a:pathLst>
                <a:path extrusionOk="0" h="893" w="1835">
                  <a:moveTo>
                    <a:pt x="1" y="0"/>
                  </a:moveTo>
                  <a:lnTo>
                    <a:pt x="1" y="893"/>
                  </a:lnTo>
                  <a:lnTo>
                    <a:pt x="1834" y="893"/>
                  </a:lnTo>
                  <a:lnTo>
                    <a:pt x="1834" y="0"/>
                  </a:lnTo>
                  <a:close/>
                </a:path>
              </a:pathLst>
            </a:custGeom>
            <a:solidFill>
              <a:srgbClr val="CCC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1"/>
            <p:cNvSpPr/>
            <p:nvPr/>
          </p:nvSpPr>
          <p:spPr>
            <a:xfrm>
              <a:off x="4601949" y="2637888"/>
              <a:ext cx="44448" cy="22504"/>
            </a:xfrm>
            <a:custGeom>
              <a:rect b="b" l="l" r="r" t="t"/>
              <a:pathLst>
                <a:path extrusionOk="0" h="965" w="1906">
                  <a:moveTo>
                    <a:pt x="1834" y="72"/>
                  </a:moveTo>
                  <a:lnTo>
                    <a:pt x="1834" y="893"/>
                  </a:lnTo>
                  <a:lnTo>
                    <a:pt x="72" y="893"/>
                  </a:lnTo>
                  <a:lnTo>
                    <a:pt x="72" y="72"/>
                  </a:lnTo>
                  <a:close/>
                  <a:moveTo>
                    <a:pt x="37" y="0"/>
                  </a:moveTo>
                  <a:cubicBezTo>
                    <a:pt x="13" y="0"/>
                    <a:pt x="1" y="12"/>
                    <a:pt x="1" y="36"/>
                  </a:cubicBezTo>
                  <a:lnTo>
                    <a:pt x="1" y="929"/>
                  </a:lnTo>
                  <a:cubicBezTo>
                    <a:pt x="1" y="953"/>
                    <a:pt x="13" y="965"/>
                    <a:pt x="37" y="965"/>
                  </a:cubicBezTo>
                  <a:lnTo>
                    <a:pt x="1870" y="965"/>
                  </a:lnTo>
                  <a:cubicBezTo>
                    <a:pt x="1894" y="965"/>
                    <a:pt x="1906" y="953"/>
                    <a:pt x="1906" y="929"/>
                  </a:cubicBezTo>
                  <a:lnTo>
                    <a:pt x="1906" y="36"/>
                  </a:lnTo>
                  <a:cubicBezTo>
                    <a:pt x="1906" y="12"/>
                    <a:pt x="1894" y="0"/>
                    <a:pt x="1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1"/>
            <p:cNvSpPr/>
            <p:nvPr/>
          </p:nvSpPr>
          <p:spPr>
            <a:xfrm>
              <a:off x="4602789" y="2642039"/>
              <a:ext cx="42792" cy="13922"/>
            </a:xfrm>
            <a:custGeom>
              <a:rect b="b" l="l" r="r" t="t"/>
              <a:pathLst>
                <a:path extrusionOk="0" h="597" w="1835">
                  <a:moveTo>
                    <a:pt x="1" y="1"/>
                  </a:moveTo>
                  <a:lnTo>
                    <a:pt x="1" y="596"/>
                  </a:lnTo>
                  <a:lnTo>
                    <a:pt x="1834" y="596"/>
                  </a:lnTo>
                  <a:lnTo>
                    <a:pt x="1834" y="1"/>
                  </a:lnTo>
                  <a:close/>
                </a:path>
              </a:pathLst>
            </a:custGeom>
            <a:solidFill>
              <a:srgbClr val="2B58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p:nvPr/>
          </p:nvSpPr>
          <p:spPr>
            <a:xfrm>
              <a:off x="4601949" y="2641222"/>
              <a:ext cx="44448" cy="15554"/>
            </a:xfrm>
            <a:custGeom>
              <a:rect b="b" l="l" r="r" t="t"/>
              <a:pathLst>
                <a:path extrusionOk="0" h="667" w="1906">
                  <a:moveTo>
                    <a:pt x="1834" y="72"/>
                  </a:moveTo>
                  <a:lnTo>
                    <a:pt x="1834" y="595"/>
                  </a:lnTo>
                  <a:lnTo>
                    <a:pt x="72" y="595"/>
                  </a:lnTo>
                  <a:lnTo>
                    <a:pt x="72" y="72"/>
                  </a:lnTo>
                  <a:close/>
                  <a:moveTo>
                    <a:pt x="37" y="0"/>
                  </a:moveTo>
                  <a:cubicBezTo>
                    <a:pt x="13" y="0"/>
                    <a:pt x="1" y="12"/>
                    <a:pt x="1" y="36"/>
                  </a:cubicBezTo>
                  <a:lnTo>
                    <a:pt x="1" y="631"/>
                  </a:lnTo>
                  <a:cubicBezTo>
                    <a:pt x="1" y="655"/>
                    <a:pt x="13" y="667"/>
                    <a:pt x="37" y="667"/>
                  </a:cubicBezTo>
                  <a:lnTo>
                    <a:pt x="1870" y="667"/>
                  </a:lnTo>
                  <a:cubicBezTo>
                    <a:pt x="1894" y="667"/>
                    <a:pt x="1906" y="655"/>
                    <a:pt x="1906" y="631"/>
                  </a:cubicBezTo>
                  <a:lnTo>
                    <a:pt x="1906" y="36"/>
                  </a:lnTo>
                  <a:cubicBezTo>
                    <a:pt x="1906" y="12"/>
                    <a:pt x="1894" y="0"/>
                    <a:pt x="1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4680537" y="2645094"/>
              <a:ext cx="10284" cy="10307"/>
            </a:xfrm>
            <a:custGeom>
              <a:rect b="b" l="l" r="r" t="t"/>
              <a:pathLst>
                <a:path extrusionOk="0" h="442" w="441">
                  <a:moveTo>
                    <a:pt x="227" y="1"/>
                  </a:moveTo>
                  <a:cubicBezTo>
                    <a:pt x="96" y="1"/>
                    <a:pt x="0" y="108"/>
                    <a:pt x="0" y="227"/>
                  </a:cubicBezTo>
                  <a:cubicBezTo>
                    <a:pt x="0" y="346"/>
                    <a:pt x="96" y="441"/>
                    <a:pt x="227" y="441"/>
                  </a:cubicBezTo>
                  <a:cubicBezTo>
                    <a:pt x="346" y="441"/>
                    <a:pt x="441" y="346"/>
                    <a:pt x="441" y="227"/>
                  </a:cubicBezTo>
                  <a:cubicBezTo>
                    <a:pt x="441" y="108"/>
                    <a:pt x="346" y="1"/>
                    <a:pt x="227" y="1"/>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4677762" y="2644394"/>
              <a:ext cx="13899" cy="11847"/>
            </a:xfrm>
            <a:custGeom>
              <a:rect b="b" l="l" r="r" t="t"/>
              <a:pathLst>
                <a:path extrusionOk="0" h="508" w="596">
                  <a:moveTo>
                    <a:pt x="346" y="78"/>
                  </a:moveTo>
                  <a:cubicBezTo>
                    <a:pt x="441" y="78"/>
                    <a:pt x="524" y="150"/>
                    <a:pt x="524" y="257"/>
                  </a:cubicBezTo>
                  <a:cubicBezTo>
                    <a:pt x="524" y="364"/>
                    <a:pt x="428" y="436"/>
                    <a:pt x="333" y="436"/>
                  </a:cubicBezTo>
                  <a:cubicBezTo>
                    <a:pt x="291" y="436"/>
                    <a:pt x="248" y="421"/>
                    <a:pt x="215" y="388"/>
                  </a:cubicBezTo>
                  <a:cubicBezTo>
                    <a:pt x="96" y="269"/>
                    <a:pt x="179" y="78"/>
                    <a:pt x="346" y="78"/>
                  </a:cubicBezTo>
                  <a:close/>
                  <a:moveTo>
                    <a:pt x="338" y="0"/>
                  </a:moveTo>
                  <a:cubicBezTo>
                    <a:pt x="275" y="0"/>
                    <a:pt x="209" y="24"/>
                    <a:pt x="155" y="78"/>
                  </a:cubicBezTo>
                  <a:cubicBezTo>
                    <a:pt x="0" y="233"/>
                    <a:pt x="107" y="507"/>
                    <a:pt x="346" y="507"/>
                  </a:cubicBezTo>
                  <a:cubicBezTo>
                    <a:pt x="477" y="507"/>
                    <a:pt x="596" y="400"/>
                    <a:pt x="596" y="257"/>
                  </a:cubicBezTo>
                  <a:cubicBezTo>
                    <a:pt x="596" y="104"/>
                    <a:pt x="471" y="0"/>
                    <a:pt x="3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1"/>
            <p:cNvSpPr/>
            <p:nvPr/>
          </p:nvSpPr>
          <p:spPr>
            <a:xfrm>
              <a:off x="4684151" y="2636768"/>
              <a:ext cx="3335" cy="12523"/>
            </a:xfrm>
            <a:custGeom>
              <a:rect b="b" l="l" r="r" t="t"/>
              <a:pathLst>
                <a:path extrusionOk="0" h="537" w="143">
                  <a:moveTo>
                    <a:pt x="72" y="1"/>
                  </a:moveTo>
                  <a:cubicBezTo>
                    <a:pt x="24" y="1"/>
                    <a:pt x="0" y="24"/>
                    <a:pt x="0" y="72"/>
                  </a:cubicBezTo>
                  <a:lnTo>
                    <a:pt x="0" y="465"/>
                  </a:lnTo>
                  <a:cubicBezTo>
                    <a:pt x="0" y="501"/>
                    <a:pt x="24" y="536"/>
                    <a:pt x="72" y="536"/>
                  </a:cubicBezTo>
                  <a:cubicBezTo>
                    <a:pt x="107" y="536"/>
                    <a:pt x="143" y="501"/>
                    <a:pt x="143" y="465"/>
                  </a:cubicBezTo>
                  <a:lnTo>
                    <a:pt x="143" y="72"/>
                  </a:lnTo>
                  <a:cubicBezTo>
                    <a:pt x="143" y="24"/>
                    <a:pt x="107" y="1"/>
                    <a:pt x="72" y="1"/>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1"/>
            <p:cNvSpPr/>
            <p:nvPr/>
          </p:nvSpPr>
          <p:spPr>
            <a:xfrm>
              <a:off x="4683312" y="2635929"/>
              <a:ext cx="5014" cy="14202"/>
            </a:xfrm>
            <a:custGeom>
              <a:rect b="b" l="l" r="r" t="t"/>
              <a:pathLst>
                <a:path extrusionOk="0" h="609" w="215">
                  <a:moveTo>
                    <a:pt x="108" y="72"/>
                  </a:moveTo>
                  <a:cubicBezTo>
                    <a:pt x="119" y="72"/>
                    <a:pt x="131" y="84"/>
                    <a:pt x="143" y="96"/>
                  </a:cubicBezTo>
                  <a:lnTo>
                    <a:pt x="143" y="501"/>
                  </a:lnTo>
                  <a:cubicBezTo>
                    <a:pt x="131" y="513"/>
                    <a:pt x="119" y="525"/>
                    <a:pt x="108" y="525"/>
                  </a:cubicBezTo>
                  <a:cubicBezTo>
                    <a:pt x="84" y="525"/>
                    <a:pt x="72" y="513"/>
                    <a:pt x="72" y="501"/>
                  </a:cubicBezTo>
                  <a:lnTo>
                    <a:pt x="72" y="108"/>
                  </a:lnTo>
                  <a:cubicBezTo>
                    <a:pt x="72" y="84"/>
                    <a:pt x="84" y="72"/>
                    <a:pt x="108" y="72"/>
                  </a:cubicBezTo>
                  <a:close/>
                  <a:moveTo>
                    <a:pt x="108" y="1"/>
                  </a:moveTo>
                  <a:cubicBezTo>
                    <a:pt x="48" y="1"/>
                    <a:pt x="0" y="49"/>
                    <a:pt x="0" y="108"/>
                  </a:cubicBezTo>
                  <a:lnTo>
                    <a:pt x="0" y="501"/>
                  </a:lnTo>
                  <a:cubicBezTo>
                    <a:pt x="0" y="561"/>
                    <a:pt x="48" y="608"/>
                    <a:pt x="108" y="608"/>
                  </a:cubicBezTo>
                  <a:cubicBezTo>
                    <a:pt x="167" y="608"/>
                    <a:pt x="215" y="561"/>
                    <a:pt x="215" y="501"/>
                  </a:cubicBezTo>
                  <a:lnTo>
                    <a:pt x="215" y="108"/>
                  </a:lnTo>
                  <a:cubicBezTo>
                    <a:pt x="215" y="49"/>
                    <a:pt x="167"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a:off x="4702737" y="2639823"/>
              <a:ext cx="8092" cy="8069"/>
            </a:xfrm>
            <a:custGeom>
              <a:rect b="b" l="l" r="r" t="t"/>
              <a:pathLst>
                <a:path extrusionOk="0" h="346" w="347">
                  <a:moveTo>
                    <a:pt x="168" y="1"/>
                  </a:moveTo>
                  <a:cubicBezTo>
                    <a:pt x="72" y="1"/>
                    <a:pt x="1" y="84"/>
                    <a:pt x="1" y="179"/>
                  </a:cubicBezTo>
                  <a:cubicBezTo>
                    <a:pt x="1" y="274"/>
                    <a:pt x="72" y="346"/>
                    <a:pt x="168" y="346"/>
                  </a:cubicBezTo>
                  <a:cubicBezTo>
                    <a:pt x="263" y="346"/>
                    <a:pt x="346" y="274"/>
                    <a:pt x="346" y="179"/>
                  </a:cubicBezTo>
                  <a:cubicBezTo>
                    <a:pt x="346" y="84"/>
                    <a:pt x="263" y="1"/>
                    <a:pt x="168" y="1"/>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1"/>
            <p:cNvSpPr/>
            <p:nvPr/>
          </p:nvSpPr>
          <p:spPr>
            <a:xfrm>
              <a:off x="4699962" y="2638960"/>
              <a:ext cx="11683" cy="9771"/>
            </a:xfrm>
            <a:custGeom>
              <a:rect b="b" l="l" r="r" t="t"/>
              <a:pathLst>
                <a:path extrusionOk="0" h="419" w="501">
                  <a:moveTo>
                    <a:pt x="287" y="73"/>
                  </a:moveTo>
                  <a:cubicBezTo>
                    <a:pt x="358" y="73"/>
                    <a:pt x="417" y="133"/>
                    <a:pt x="417" y="216"/>
                  </a:cubicBezTo>
                  <a:cubicBezTo>
                    <a:pt x="417" y="297"/>
                    <a:pt x="352" y="350"/>
                    <a:pt x="283" y="350"/>
                  </a:cubicBezTo>
                  <a:cubicBezTo>
                    <a:pt x="251" y="350"/>
                    <a:pt x="218" y="338"/>
                    <a:pt x="191" y="311"/>
                  </a:cubicBezTo>
                  <a:cubicBezTo>
                    <a:pt x="108" y="228"/>
                    <a:pt x="167" y="73"/>
                    <a:pt x="287" y="73"/>
                  </a:cubicBezTo>
                  <a:close/>
                  <a:moveTo>
                    <a:pt x="288" y="1"/>
                  </a:moveTo>
                  <a:cubicBezTo>
                    <a:pt x="237" y="1"/>
                    <a:pt x="185" y="20"/>
                    <a:pt x="144" y="61"/>
                  </a:cubicBezTo>
                  <a:cubicBezTo>
                    <a:pt x="1" y="192"/>
                    <a:pt x="96" y="419"/>
                    <a:pt x="287" y="419"/>
                  </a:cubicBezTo>
                  <a:cubicBezTo>
                    <a:pt x="406" y="419"/>
                    <a:pt x="501" y="323"/>
                    <a:pt x="501" y="216"/>
                  </a:cubicBezTo>
                  <a:cubicBezTo>
                    <a:pt x="501" y="86"/>
                    <a:pt x="396"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1"/>
            <p:cNvSpPr/>
            <p:nvPr/>
          </p:nvSpPr>
          <p:spPr>
            <a:xfrm>
              <a:off x="4705232" y="2633154"/>
              <a:ext cx="2822" cy="9748"/>
            </a:xfrm>
            <a:custGeom>
              <a:rect b="b" l="l" r="r" t="t"/>
              <a:pathLst>
                <a:path extrusionOk="0" h="418" w="121">
                  <a:moveTo>
                    <a:pt x="61" y="1"/>
                  </a:moveTo>
                  <a:cubicBezTo>
                    <a:pt x="25" y="1"/>
                    <a:pt x="1" y="25"/>
                    <a:pt x="1" y="49"/>
                  </a:cubicBezTo>
                  <a:lnTo>
                    <a:pt x="1" y="370"/>
                  </a:lnTo>
                  <a:cubicBezTo>
                    <a:pt x="1" y="394"/>
                    <a:pt x="25" y="418"/>
                    <a:pt x="61" y="418"/>
                  </a:cubicBezTo>
                  <a:cubicBezTo>
                    <a:pt x="96" y="418"/>
                    <a:pt x="120" y="394"/>
                    <a:pt x="120" y="370"/>
                  </a:cubicBezTo>
                  <a:lnTo>
                    <a:pt x="120" y="49"/>
                  </a:lnTo>
                  <a:cubicBezTo>
                    <a:pt x="120" y="25"/>
                    <a:pt x="96" y="1"/>
                    <a:pt x="61" y="1"/>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1"/>
            <p:cNvSpPr/>
            <p:nvPr/>
          </p:nvSpPr>
          <p:spPr>
            <a:xfrm>
              <a:off x="4704276" y="2632687"/>
              <a:ext cx="4734" cy="11334"/>
            </a:xfrm>
            <a:custGeom>
              <a:rect b="b" l="l" r="r" t="t"/>
              <a:pathLst>
                <a:path extrusionOk="0" h="486" w="203">
                  <a:moveTo>
                    <a:pt x="102" y="57"/>
                  </a:moveTo>
                  <a:cubicBezTo>
                    <a:pt x="113" y="57"/>
                    <a:pt x="125" y="69"/>
                    <a:pt x="125" y="80"/>
                  </a:cubicBezTo>
                  <a:lnTo>
                    <a:pt x="125" y="390"/>
                  </a:lnTo>
                  <a:cubicBezTo>
                    <a:pt x="125" y="402"/>
                    <a:pt x="116" y="408"/>
                    <a:pt x="107" y="408"/>
                  </a:cubicBezTo>
                  <a:cubicBezTo>
                    <a:pt x="99" y="408"/>
                    <a:pt x="90" y="402"/>
                    <a:pt x="90" y="390"/>
                  </a:cubicBezTo>
                  <a:lnTo>
                    <a:pt x="90" y="80"/>
                  </a:lnTo>
                  <a:cubicBezTo>
                    <a:pt x="78" y="69"/>
                    <a:pt x="90" y="57"/>
                    <a:pt x="102" y="57"/>
                  </a:cubicBezTo>
                  <a:close/>
                  <a:moveTo>
                    <a:pt x="102" y="0"/>
                  </a:moveTo>
                  <a:cubicBezTo>
                    <a:pt x="51" y="0"/>
                    <a:pt x="0" y="27"/>
                    <a:pt x="6" y="80"/>
                  </a:cubicBezTo>
                  <a:lnTo>
                    <a:pt x="6" y="390"/>
                  </a:lnTo>
                  <a:cubicBezTo>
                    <a:pt x="6" y="438"/>
                    <a:pt x="54" y="485"/>
                    <a:pt x="102" y="485"/>
                  </a:cubicBezTo>
                  <a:cubicBezTo>
                    <a:pt x="149" y="485"/>
                    <a:pt x="197" y="438"/>
                    <a:pt x="197" y="390"/>
                  </a:cubicBezTo>
                  <a:lnTo>
                    <a:pt x="197" y="80"/>
                  </a:lnTo>
                  <a:cubicBezTo>
                    <a:pt x="203" y="27"/>
                    <a:pt x="152" y="0"/>
                    <a:pt x="1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1"/>
            <p:cNvSpPr/>
            <p:nvPr/>
          </p:nvSpPr>
          <p:spPr>
            <a:xfrm>
              <a:off x="4783260" y="2629842"/>
              <a:ext cx="2519" cy="10004"/>
            </a:xfrm>
            <a:custGeom>
              <a:rect b="b" l="l" r="r" t="t"/>
              <a:pathLst>
                <a:path extrusionOk="0" h="429" w="108">
                  <a:moveTo>
                    <a:pt x="60" y="0"/>
                  </a:moveTo>
                  <a:cubicBezTo>
                    <a:pt x="24" y="0"/>
                    <a:pt x="1" y="36"/>
                    <a:pt x="1" y="60"/>
                  </a:cubicBezTo>
                  <a:lnTo>
                    <a:pt x="1" y="369"/>
                  </a:lnTo>
                  <a:cubicBezTo>
                    <a:pt x="1" y="405"/>
                    <a:pt x="24" y="429"/>
                    <a:pt x="60" y="429"/>
                  </a:cubicBezTo>
                  <a:cubicBezTo>
                    <a:pt x="84" y="429"/>
                    <a:pt x="108" y="405"/>
                    <a:pt x="108" y="369"/>
                  </a:cubicBezTo>
                  <a:lnTo>
                    <a:pt x="108" y="60"/>
                  </a:lnTo>
                  <a:cubicBezTo>
                    <a:pt x="108" y="36"/>
                    <a:pt x="84" y="0"/>
                    <a:pt x="60" y="0"/>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1"/>
            <p:cNvSpPr/>
            <p:nvPr/>
          </p:nvSpPr>
          <p:spPr>
            <a:xfrm>
              <a:off x="4782421" y="2629353"/>
              <a:ext cx="4477" cy="11334"/>
            </a:xfrm>
            <a:custGeom>
              <a:rect b="b" l="l" r="r" t="t"/>
              <a:pathLst>
                <a:path extrusionOk="0" h="486" w="192">
                  <a:moveTo>
                    <a:pt x="96" y="69"/>
                  </a:moveTo>
                  <a:cubicBezTo>
                    <a:pt x="108" y="69"/>
                    <a:pt x="120" y="69"/>
                    <a:pt x="120" y="81"/>
                  </a:cubicBezTo>
                  <a:lnTo>
                    <a:pt x="120" y="390"/>
                  </a:lnTo>
                  <a:cubicBezTo>
                    <a:pt x="120" y="402"/>
                    <a:pt x="111" y="408"/>
                    <a:pt x="102" y="408"/>
                  </a:cubicBezTo>
                  <a:cubicBezTo>
                    <a:pt x="93" y="408"/>
                    <a:pt x="84" y="402"/>
                    <a:pt x="84" y="390"/>
                  </a:cubicBezTo>
                  <a:lnTo>
                    <a:pt x="84" y="81"/>
                  </a:lnTo>
                  <a:cubicBezTo>
                    <a:pt x="84" y="69"/>
                    <a:pt x="84" y="69"/>
                    <a:pt x="96" y="69"/>
                  </a:cubicBezTo>
                  <a:close/>
                  <a:moveTo>
                    <a:pt x="96" y="0"/>
                  </a:moveTo>
                  <a:cubicBezTo>
                    <a:pt x="52" y="0"/>
                    <a:pt x="7" y="27"/>
                    <a:pt x="1" y="81"/>
                  </a:cubicBezTo>
                  <a:lnTo>
                    <a:pt x="1" y="390"/>
                  </a:lnTo>
                  <a:cubicBezTo>
                    <a:pt x="1" y="450"/>
                    <a:pt x="49" y="485"/>
                    <a:pt x="96" y="485"/>
                  </a:cubicBezTo>
                  <a:cubicBezTo>
                    <a:pt x="144" y="485"/>
                    <a:pt x="191" y="450"/>
                    <a:pt x="191" y="390"/>
                  </a:cubicBezTo>
                  <a:lnTo>
                    <a:pt x="191" y="81"/>
                  </a:lnTo>
                  <a:cubicBezTo>
                    <a:pt x="185" y="27"/>
                    <a:pt x="141"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1"/>
            <p:cNvSpPr/>
            <p:nvPr/>
          </p:nvSpPr>
          <p:spPr>
            <a:xfrm>
              <a:off x="4790490" y="2629842"/>
              <a:ext cx="2798" cy="10004"/>
            </a:xfrm>
            <a:custGeom>
              <a:rect b="b" l="l" r="r" t="t"/>
              <a:pathLst>
                <a:path extrusionOk="0" h="429" w="120">
                  <a:moveTo>
                    <a:pt x="60" y="0"/>
                  </a:moveTo>
                  <a:cubicBezTo>
                    <a:pt x="24" y="0"/>
                    <a:pt x="0" y="36"/>
                    <a:pt x="0" y="60"/>
                  </a:cubicBezTo>
                  <a:lnTo>
                    <a:pt x="0" y="369"/>
                  </a:lnTo>
                  <a:cubicBezTo>
                    <a:pt x="0" y="405"/>
                    <a:pt x="24" y="429"/>
                    <a:pt x="60" y="429"/>
                  </a:cubicBezTo>
                  <a:cubicBezTo>
                    <a:pt x="95" y="429"/>
                    <a:pt x="119" y="405"/>
                    <a:pt x="119" y="369"/>
                  </a:cubicBezTo>
                  <a:lnTo>
                    <a:pt x="119" y="60"/>
                  </a:lnTo>
                  <a:cubicBezTo>
                    <a:pt x="119" y="36"/>
                    <a:pt x="95" y="0"/>
                    <a:pt x="60" y="0"/>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1"/>
            <p:cNvSpPr/>
            <p:nvPr/>
          </p:nvSpPr>
          <p:spPr>
            <a:xfrm>
              <a:off x="4789650" y="2629353"/>
              <a:ext cx="4454" cy="11334"/>
            </a:xfrm>
            <a:custGeom>
              <a:rect b="b" l="l" r="r" t="t"/>
              <a:pathLst>
                <a:path extrusionOk="0" h="486" w="191">
                  <a:moveTo>
                    <a:pt x="96" y="69"/>
                  </a:moveTo>
                  <a:cubicBezTo>
                    <a:pt x="108" y="69"/>
                    <a:pt x="120" y="69"/>
                    <a:pt x="120" y="81"/>
                  </a:cubicBezTo>
                  <a:lnTo>
                    <a:pt x="120" y="390"/>
                  </a:lnTo>
                  <a:cubicBezTo>
                    <a:pt x="120" y="402"/>
                    <a:pt x="111" y="408"/>
                    <a:pt x="102" y="408"/>
                  </a:cubicBezTo>
                  <a:cubicBezTo>
                    <a:pt x="93" y="408"/>
                    <a:pt x="84" y="402"/>
                    <a:pt x="84" y="390"/>
                  </a:cubicBezTo>
                  <a:lnTo>
                    <a:pt x="84" y="81"/>
                  </a:lnTo>
                  <a:cubicBezTo>
                    <a:pt x="72" y="69"/>
                    <a:pt x="84" y="69"/>
                    <a:pt x="96" y="69"/>
                  </a:cubicBezTo>
                  <a:close/>
                  <a:moveTo>
                    <a:pt x="96" y="0"/>
                  </a:moveTo>
                  <a:cubicBezTo>
                    <a:pt x="51" y="0"/>
                    <a:pt x="6" y="27"/>
                    <a:pt x="0" y="81"/>
                  </a:cubicBezTo>
                  <a:lnTo>
                    <a:pt x="0" y="390"/>
                  </a:lnTo>
                  <a:cubicBezTo>
                    <a:pt x="0" y="450"/>
                    <a:pt x="48" y="485"/>
                    <a:pt x="96" y="485"/>
                  </a:cubicBezTo>
                  <a:cubicBezTo>
                    <a:pt x="143" y="485"/>
                    <a:pt x="191" y="450"/>
                    <a:pt x="191" y="390"/>
                  </a:cubicBezTo>
                  <a:lnTo>
                    <a:pt x="191" y="81"/>
                  </a:lnTo>
                  <a:cubicBezTo>
                    <a:pt x="185" y="27"/>
                    <a:pt x="140"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1"/>
            <p:cNvSpPr/>
            <p:nvPr/>
          </p:nvSpPr>
          <p:spPr>
            <a:xfrm>
              <a:off x="4798255" y="2629842"/>
              <a:ext cx="2519" cy="10004"/>
            </a:xfrm>
            <a:custGeom>
              <a:rect b="b" l="l" r="r" t="t"/>
              <a:pathLst>
                <a:path extrusionOk="0" h="429" w="108">
                  <a:moveTo>
                    <a:pt x="48" y="0"/>
                  </a:moveTo>
                  <a:cubicBezTo>
                    <a:pt x="24" y="0"/>
                    <a:pt x="1" y="36"/>
                    <a:pt x="1" y="60"/>
                  </a:cubicBezTo>
                  <a:lnTo>
                    <a:pt x="1" y="369"/>
                  </a:lnTo>
                  <a:cubicBezTo>
                    <a:pt x="1" y="405"/>
                    <a:pt x="24" y="429"/>
                    <a:pt x="48" y="429"/>
                  </a:cubicBezTo>
                  <a:lnTo>
                    <a:pt x="60" y="429"/>
                  </a:lnTo>
                  <a:cubicBezTo>
                    <a:pt x="84" y="429"/>
                    <a:pt x="108" y="405"/>
                    <a:pt x="108" y="369"/>
                  </a:cubicBezTo>
                  <a:lnTo>
                    <a:pt x="108" y="60"/>
                  </a:lnTo>
                  <a:cubicBezTo>
                    <a:pt x="108" y="36"/>
                    <a:pt x="84" y="0"/>
                    <a:pt x="60" y="0"/>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4797416" y="2629003"/>
              <a:ext cx="4198" cy="11683"/>
            </a:xfrm>
            <a:custGeom>
              <a:rect b="b" l="l" r="r" t="t"/>
              <a:pathLst>
                <a:path extrusionOk="0" h="501" w="180">
                  <a:moveTo>
                    <a:pt x="84" y="84"/>
                  </a:moveTo>
                  <a:cubicBezTo>
                    <a:pt x="96" y="84"/>
                    <a:pt x="108" y="84"/>
                    <a:pt x="108" y="96"/>
                  </a:cubicBezTo>
                  <a:lnTo>
                    <a:pt x="108" y="405"/>
                  </a:lnTo>
                  <a:cubicBezTo>
                    <a:pt x="108" y="417"/>
                    <a:pt x="99" y="423"/>
                    <a:pt x="90" y="423"/>
                  </a:cubicBezTo>
                  <a:cubicBezTo>
                    <a:pt x="81" y="423"/>
                    <a:pt x="72" y="417"/>
                    <a:pt x="72" y="405"/>
                  </a:cubicBezTo>
                  <a:lnTo>
                    <a:pt x="72" y="96"/>
                  </a:lnTo>
                  <a:cubicBezTo>
                    <a:pt x="72" y="84"/>
                    <a:pt x="72" y="84"/>
                    <a:pt x="84" y="84"/>
                  </a:cubicBezTo>
                  <a:close/>
                  <a:moveTo>
                    <a:pt x="84" y="0"/>
                  </a:moveTo>
                  <a:cubicBezTo>
                    <a:pt x="37" y="0"/>
                    <a:pt x="1" y="48"/>
                    <a:pt x="1" y="96"/>
                  </a:cubicBezTo>
                  <a:lnTo>
                    <a:pt x="1" y="405"/>
                  </a:lnTo>
                  <a:cubicBezTo>
                    <a:pt x="1" y="465"/>
                    <a:pt x="37" y="500"/>
                    <a:pt x="84" y="500"/>
                  </a:cubicBezTo>
                  <a:cubicBezTo>
                    <a:pt x="144" y="500"/>
                    <a:pt x="179" y="465"/>
                    <a:pt x="179" y="405"/>
                  </a:cubicBezTo>
                  <a:lnTo>
                    <a:pt x="179" y="96"/>
                  </a:lnTo>
                  <a:cubicBezTo>
                    <a:pt x="179" y="48"/>
                    <a:pt x="144"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1"/>
            <p:cNvSpPr/>
            <p:nvPr/>
          </p:nvSpPr>
          <p:spPr>
            <a:xfrm>
              <a:off x="4805484" y="2629842"/>
              <a:ext cx="2798" cy="10004"/>
            </a:xfrm>
            <a:custGeom>
              <a:rect b="b" l="l" r="r" t="t"/>
              <a:pathLst>
                <a:path extrusionOk="0" h="429" w="120">
                  <a:moveTo>
                    <a:pt x="60" y="0"/>
                  </a:moveTo>
                  <a:cubicBezTo>
                    <a:pt x="24" y="0"/>
                    <a:pt x="0" y="36"/>
                    <a:pt x="0" y="60"/>
                  </a:cubicBezTo>
                  <a:lnTo>
                    <a:pt x="0" y="369"/>
                  </a:lnTo>
                  <a:cubicBezTo>
                    <a:pt x="0" y="405"/>
                    <a:pt x="24" y="429"/>
                    <a:pt x="60" y="429"/>
                  </a:cubicBezTo>
                  <a:cubicBezTo>
                    <a:pt x="95" y="429"/>
                    <a:pt x="119" y="405"/>
                    <a:pt x="119" y="369"/>
                  </a:cubicBezTo>
                  <a:lnTo>
                    <a:pt x="119" y="60"/>
                  </a:lnTo>
                  <a:cubicBezTo>
                    <a:pt x="119" y="36"/>
                    <a:pt x="95" y="0"/>
                    <a:pt x="60" y="0"/>
                  </a:cubicBezTo>
                  <a:close/>
                </a:path>
              </a:pathLst>
            </a:custGeom>
            <a:solidFill>
              <a:srgbClr val="55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1"/>
            <p:cNvSpPr/>
            <p:nvPr/>
          </p:nvSpPr>
          <p:spPr>
            <a:xfrm>
              <a:off x="4804645" y="2629353"/>
              <a:ext cx="4454" cy="11334"/>
            </a:xfrm>
            <a:custGeom>
              <a:rect b="b" l="l" r="r" t="t"/>
              <a:pathLst>
                <a:path extrusionOk="0" h="486" w="191">
                  <a:moveTo>
                    <a:pt x="96" y="69"/>
                  </a:moveTo>
                  <a:cubicBezTo>
                    <a:pt x="108" y="69"/>
                    <a:pt x="119" y="69"/>
                    <a:pt x="119" y="81"/>
                  </a:cubicBezTo>
                  <a:lnTo>
                    <a:pt x="119" y="390"/>
                  </a:lnTo>
                  <a:cubicBezTo>
                    <a:pt x="119" y="402"/>
                    <a:pt x="108" y="408"/>
                    <a:pt x="96" y="408"/>
                  </a:cubicBezTo>
                  <a:cubicBezTo>
                    <a:pt x="84" y="408"/>
                    <a:pt x="72" y="402"/>
                    <a:pt x="72" y="390"/>
                  </a:cubicBezTo>
                  <a:lnTo>
                    <a:pt x="72" y="81"/>
                  </a:lnTo>
                  <a:cubicBezTo>
                    <a:pt x="72" y="69"/>
                    <a:pt x="84" y="69"/>
                    <a:pt x="96" y="69"/>
                  </a:cubicBezTo>
                  <a:close/>
                  <a:moveTo>
                    <a:pt x="96" y="0"/>
                  </a:moveTo>
                  <a:cubicBezTo>
                    <a:pt x="51" y="0"/>
                    <a:pt x="6" y="27"/>
                    <a:pt x="0" y="81"/>
                  </a:cubicBezTo>
                  <a:lnTo>
                    <a:pt x="0" y="390"/>
                  </a:lnTo>
                  <a:cubicBezTo>
                    <a:pt x="0" y="450"/>
                    <a:pt x="48" y="485"/>
                    <a:pt x="96" y="485"/>
                  </a:cubicBezTo>
                  <a:cubicBezTo>
                    <a:pt x="143" y="485"/>
                    <a:pt x="191" y="450"/>
                    <a:pt x="191" y="390"/>
                  </a:cubicBezTo>
                  <a:lnTo>
                    <a:pt x="191" y="81"/>
                  </a:lnTo>
                  <a:cubicBezTo>
                    <a:pt x="185" y="27"/>
                    <a:pt x="140"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4316818" y="2602908"/>
              <a:ext cx="32228" cy="19449"/>
            </a:xfrm>
            <a:custGeom>
              <a:rect b="b" l="l" r="r" t="t"/>
              <a:pathLst>
                <a:path extrusionOk="0" h="834" w="1382">
                  <a:moveTo>
                    <a:pt x="0" y="0"/>
                  </a:moveTo>
                  <a:lnTo>
                    <a:pt x="0" y="834"/>
                  </a:lnTo>
                  <a:lnTo>
                    <a:pt x="1381" y="834"/>
                  </a:lnTo>
                  <a:lnTo>
                    <a:pt x="13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1"/>
            <p:cNvSpPr/>
            <p:nvPr/>
          </p:nvSpPr>
          <p:spPr>
            <a:xfrm>
              <a:off x="4315979" y="2602069"/>
              <a:ext cx="33884" cy="21128"/>
            </a:xfrm>
            <a:custGeom>
              <a:rect b="b" l="l" r="r" t="t"/>
              <a:pathLst>
                <a:path extrusionOk="0" h="906" w="1453">
                  <a:moveTo>
                    <a:pt x="1393" y="72"/>
                  </a:moveTo>
                  <a:lnTo>
                    <a:pt x="1393" y="834"/>
                  </a:lnTo>
                  <a:lnTo>
                    <a:pt x="84" y="834"/>
                  </a:lnTo>
                  <a:lnTo>
                    <a:pt x="84" y="72"/>
                  </a:lnTo>
                  <a:close/>
                  <a:moveTo>
                    <a:pt x="36" y="0"/>
                  </a:moveTo>
                  <a:cubicBezTo>
                    <a:pt x="12" y="0"/>
                    <a:pt x="0" y="12"/>
                    <a:pt x="0" y="36"/>
                  </a:cubicBezTo>
                  <a:lnTo>
                    <a:pt x="0" y="870"/>
                  </a:lnTo>
                  <a:cubicBezTo>
                    <a:pt x="0" y="893"/>
                    <a:pt x="12" y="905"/>
                    <a:pt x="36" y="905"/>
                  </a:cubicBezTo>
                  <a:lnTo>
                    <a:pt x="1417" y="905"/>
                  </a:lnTo>
                  <a:cubicBezTo>
                    <a:pt x="1441" y="905"/>
                    <a:pt x="1453" y="893"/>
                    <a:pt x="1453" y="870"/>
                  </a:cubicBezTo>
                  <a:lnTo>
                    <a:pt x="1453" y="36"/>
                  </a:lnTo>
                  <a:cubicBezTo>
                    <a:pt x="1453" y="12"/>
                    <a:pt x="1441" y="0"/>
                    <a:pt x="14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1"/>
            <p:cNvSpPr/>
            <p:nvPr/>
          </p:nvSpPr>
          <p:spPr>
            <a:xfrm>
              <a:off x="4500881" y="2589289"/>
              <a:ext cx="149411" cy="16697"/>
            </a:xfrm>
            <a:custGeom>
              <a:rect b="b" l="l" r="r" t="t"/>
              <a:pathLst>
                <a:path extrusionOk="0" h="716" w="6407">
                  <a:moveTo>
                    <a:pt x="1" y="1"/>
                  </a:moveTo>
                  <a:lnTo>
                    <a:pt x="1" y="715"/>
                  </a:lnTo>
                  <a:lnTo>
                    <a:pt x="6407" y="715"/>
                  </a:lnTo>
                  <a:lnTo>
                    <a:pt x="640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4500065" y="2588193"/>
              <a:ext cx="151067" cy="18609"/>
            </a:xfrm>
            <a:custGeom>
              <a:rect b="b" l="l" r="r" t="t"/>
              <a:pathLst>
                <a:path extrusionOk="0" h="798" w="6478">
                  <a:moveTo>
                    <a:pt x="6406" y="83"/>
                  </a:moveTo>
                  <a:lnTo>
                    <a:pt x="6406" y="726"/>
                  </a:lnTo>
                  <a:lnTo>
                    <a:pt x="72" y="726"/>
                  </a:lnTo>
                  <a:lnTo>
                    <a:pt x="72" y="83"/>
                  </a:lnTo>
                  <a:close/>
                  <a:moveTo>
                    <a:pt x="36" y="0"/>
                  </a:moveTo>
                  <a:cubicBezTo>
                    <a:pt x="12" y="0"/>
                    <a:pt x="0" y="12"/>
                    <a:pt x="0" y="36"/>
                  </a:cubicBezTo>
                  <a:lnTo>
                    <a:pt x="0" y="762"/>
                  </a:lnTo>
                  <a:cubicBezTo>
                    <a:pt x="0" y="774"/>
                    <a:pt x="12" y="798"/>
                    <a:pt x="36" y="798"/>
                  </a:cubicBezTo>
                  <a:lnTo>
                    <a:pt x="6442" y="798"/>
                  </a:lnTo>
                  <a:cubicBezTo>
                    <a:pt x="6465" y="798"/>
                    <a:pt x="6477" y="774"/>
                    <a:pt x="6477" y="762"/>
                  </a:cubicBezTo>
                  <a:lnTo>
                    <a:pt x="6477" y="36"/>
                  </a:lnTo>
                  <a:cubicBezTo>
                    <a:pt x="6477" y="12"/>
                    <a:pt x="6453" y="0"/>
                    <a:pt x="6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1"/>
            <p:cNvSpPr/>
            <p:nvPr/>
          </p:nvSpPr>
          <p:spPr>
            <a:xfrm>
              <a:off x="4675546" y="2589289"/>
              <a:ext cx="148269" cy="16697"/>
            </a:xfrm>
            <a:custGeom>
              <a:rect b="b" l="l" r="r" t="t"/>
              <a:pathLst>
                <a:path extrusionOk="0" h="716" w="6358">
                  <a:moveTo>
                    <a:pt x="0" y="1"/>
                  </a:moveTo>
                  <a:lnTo>
                    <a:pt x="0" y="715"/>
                  </a:lnTo>
                  <a:lnTo>
                    <a:pt x="6358" y="715"/>
                  </a:lnTo>
                  <a:lnTo>
                    <a:pt x="6358"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1"/>
            <p:cNvSpPr/>
            <p:nvPr/>
          </p:nvSpPr>
          <p:spPr>
            <a:xfrm>
              <a:off x="4674707" y="2588450"/>
              <a:ext cx="150227" cy="18353"/>
            </a:xfrm>
            <a:custGeom>
              <a:rect b="b" l="l" r="r" t="t"/>
              <a:pathLst>
                <a:path extrusionOk="0" h="787" w="6442">
                  <a:moveTo>
                    <a:pt x="6358" y="72"/>
                  </a:moveTo>
                  <a:lnTo>
                    <a:pt x="6358" y="715"/>
                  </a:lnTo>
                  <a:lnTo>
                    <a:pt x="84" y="715"/>
                  </a:lnTo>
                  <a:lnTo>
                    <a:pt x="84" y="72"/>
                  </a:lnTo>
                  <a:close/>
                  <a:moveTo>
                    <a:pt x="36" y="1"/>
                  </a:moveTo>
                  <a:cubicBezTo>
                    <a:pt x="24" y="1"/>
                    <a:pt x="0" y="13"/>
                    <a:pt x="0" y="37"/>
                  </a:cubicBezTo>
                  <a:lnTo>
                    <a:pt x="0" y="751"/>
                  </a:lnTo>
                  <a:cubicBezTo>
                    <a:pt x="0" y="775"/>
                    <a:pt x="24" y="787"/>
                    <a:pt x="36" y="787"/>
                  </a:cubicBezTo>
                  <a:lnTo>
                    <a:pt x="6406" y="787"/>
                  </a:lnTo>
                  <a:cubicBezTo>
                    <a:pt x="6418" y="787"/>
                    <a:pt x="6442" y="763"/>
                    <a:pt x="6442" y="751"/>
                  </a:cubicBezTo>
                  <a:lnTo>
                    <a:pt x="6442" y="37"/>
                  </a:lnTo>
                  <a:cubicBezTo>
                    <a:pt x="6442" y="13"/>
                    <a:pt x="6418" y="1"/>
                    <a:pt x="6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1"/>
            <p:cNvSpPr/>
            <p:nvPr/>
          </p:nvSpPr>
          <p:spPr>
            <a:xfrm>
              <a:off x="5246951" y="3524970"/>
              <a:ext cx="39154" cy="85538"/>
            </a:xfrm>
            <a:custGeom>
              <a:rect b="b" l="l" r="r" t="t"/>
              <a:pathLst>
                <a:path extrusionOk="0" h="3668" w="1679">
                  <a:moveTo>
                    <a:pt x="0" y="1"/>
                  </a:moveTo>
                  <a:lnTo>
                    <a:pt x="0" y="3668"/>
                  </a:lnTo>
                  <a:lnTo>
                    <a:pt x="1679" y="3668"/>
                  </a:lnTo>
                  <a:lnTo>
                    <a:pt x="167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1"/>
            <p:cNvSpPr/>
            <p:nvPr/>
          </p:nvSpPr>
          <p:spPr>
            <a:xfrm>
              <a:off x="5246111" y="3524131"/>
              <a:ext cx="40833" cy="87217"/>
            </a:xfrm>
            <a:custGeom>
              <a:rect b="b" l="l" r="r" t="t"/>
              <a:pathLst>
                <a:path extrusionOk="0" h="3740" w="1751">
                  <a:moveTo>
                    <a:pt x="1679" y="72"/>
                  </a:moveTo>
                  <a:lnTo>
                    <a:pt x="1679" y="3668"/>
                  </a:lnTo>
                  <a:lnTo>
                    <a:pt x="72" y="3668"/>
                  </a:lnTo>
                  <a:lnTo>
                    <a:pt x="72" y="72"/>
                  </a:lnTo>
                  <a:close/>
                  <a:moveTo>
                    <a:pt x="36" y="1"/>
                  </a:moveTo>
                  <a:cubicBezTo>
                    <a:pt x="24" y="1"/>
                    <a:pt x="12" y="1"/>
                    <a:pt x="12" y="13"/>
                  </a:cubicBezTo>
                  <a:cubicBezTo>
                    <a:pt x="0" y="13"/>
                    <a:pt x="0" y="25"/>
                    <a:pt x="0" y="37"/>
                  </a:cubicBezTo>
                  <a:lnTo>
                    <a:pt x="0" y="3704"/>
                  </a:lnTo>
                  <a:cubicBezTo>
                    <a:pt x="0" y="3728"/>
                    <a:pt x="12" y="3740"/>
                    <a:pt x="36" y="3740"/>
                  </a:cubicBezTo>
                  <a:lnTo>
                    <a:pt x="1715" y="3740"/>
                  </a:lnTo>
                  <a:cubicBezTo>
                    <a:pt x="1727" y="3740"/>
                    <a:pt x="1751" y="3728"/>
                    <a:pt x="1751" y="3704"/>
                  </a:cubicBezTo>
                  <a:lnTo>
                    <a:pt x="1751" y="37"/>
                  </a:lnTo>
                  <a:cubicBezTo>
                    <a:pt x="1751" y="13"/>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1"/>
            <p:cNvSpPr/>
            <p:nvPr/>
          </p:nvSpPr>
          <p:spPr>
            <a:xfrm>
              <a:off x="5219177" y="3563005"/>
              <a:ext cx="21408" cy="31412"/>
            </a:xfrm>
            <a:custGeom>
              <a:rect b="b" l="l" r="r" t="t"/>
              <a:pathLst>
                <a:path extrusionOk="0" h="1347" w="918">
                  <a:moveTo>
                    <a:pt x="465" y="1"/>
                  </a:moveTo>
                  <a:cubicBezTo>
                    <a:pt x="203" y="1"/>
                    <a:pt x="0" y="310"/>
                    <a:pt x="0" y="679"/>
                  </a:cubicBezTo>
                  <a:cubicBezTo>
                    <a:pt x="0" y="1049"/>
                    <a:pt x="203" y="1346"/>
                    <a:pt x="465" y="1346"/>
                  </a:cubicBezTo>
                  <a:cubicBezTo>
                    <a:pt x="715" y="1346"/>
                    <a:pt x="917" y="1049"/>
                    <a:pt x="917" y="679"/>
                  </a:cubicBezTo>
                  <a:cubicBezTo>
                    <a:pt x="917" y="310"/>
                    <a:pt x="715" y="1"/>
                    <a:pt x="4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1"/>
            <p:cNvSpPr/>
            <p:nvPr/>
          </p:nvSpPr>
          <p:spPr>
            <a:xfrm>
              <a:off x="5218338" y="3562189"/>
              <a:ext cx="23063" cy="33044"/>
            </a:xfrm>
            <a:custGeom>
              <a:rect b="b" l="l" r="r" t="t"/>
              <a:pathLst>
                <a:path extrusionOk="0" h="1417" w="989">
                  <a:moveTo>
                    <a:pt x="501" y="83"/>
                  </a:moveTo>
                  <a:cubicBezTo>
                    <a:pt x="727" y="83"/>
                    <a:pt x="918" y="357"/>
                    <a:pt x="918" y="714"/>
                  </a:cubicBezTo>
                  <a:cubicBezTo>
                    <a:pt x="918" y="1060"/>
                    <a:pt x="727" y="1346"/>
                    <a:pt x="501" y="1346"/>
                  </a:cubicBezTo>
                  <a:cubicBezTo>
                    <a:pt x="263" y="1346"/>
                    <a:pt x="72" y="1060"/>
                    <a:pt x="72" y="714"/>
                  </a:cubicBezTo>
                  <a:cubicBezTo>
                    <a:pt x="72" y="357"/>
                    <a:pt x="263" y="83"/>
                    <a:pt x="501" y="83"/>
                  </a:cubicBezTo>
                  <a:close/>
                  <a:moveTo>
                    <a:pt x="501" y="0"/>
                  </a:moveTo>
                  <a:cubicBezTo>
                    <a:pt x="215" y="0"/>
                    <a:pt x="1" y="322"/>
                    <a:pt x="1" y="714"/>
                  </a:cubicBezTo>
                  <a:cubicBezTo>
                    <a:pt x="1" y="1095"/>
                    <a:pt x="215" y="1417"/>
                    <a:pt x="501" y="1417"/>
                  </a:cubicBezTo>
                  <a:cubicBezTo>
                    <a:pt x="775" y="1417"/>
                    <a:pt x="989" y="1095"/>
                    <a:pt x="989" y="714"/>
                  </a:cubicBezTo>
                  <a:cubicBezTo>
                    <a:pt x="989" y="322"/>
                    <a:pt x="775" y="0"/>
                    <a:pt x="5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1"/>
            <p:cNvSpPr/>
            <p:nvPr/>
          </p:nvSpPr>
          <p:spPr>
            <a:xfrm>
              <a:off x="5251662" y="3609667"/>
              <a:ext cx="1679" cy="15275"/>
            </a:xfrm>
            <a:custGeom>
              <a:rect b="b" l="l" r="r" t="t"/>
              <a:pathLst>
                <a:path extrusionOk="0" h="655" w="72">
                  <a:moveTo>
                    <a:pt x="36" y="0"/>
                  </a:moveTo>
                  <a:cubicBezTo>
                    <a:pt x="18" y="0"/>
                    <a:pt x="0" y="12"/>
                    <a:pt x="0" y="36"/>
                  </a:cubicBezTo>
                  <a:lnTo>
                    <a:pt x="0" y="619"/>
                  </a:lnTo>
                  <a:cubicBezTo>
                    <a:pt x="0" y="631"/>
                    <a:pt x="24" y="655"/>
                    <a:pt x="36" y="655"/>
                  </a:cubicBezTo>
                  <a:cubicBezTo>
                    <a:pt x="60" y="655"/>
                    <a:pt x="72" y="631"/>
                    <a:pt x="72" y="619"/>
                  </a:cubicBezTo>
                  <a:lnTo>
                    <a:pt x="72" y="36"/>
                  </a:lnTo>
                  <a:cubicBezTo>
                    <a:pt x="72" y="12"/>
                    <a:pt x="54" y="0"/>
                    <a:pt x="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1"/>
            <p:cNvSpPr/>
            <p:nvPr/>
          </p:nvSpPr>
          <p:spPr>
            <a:xfrm>
              <a:off x="5278596" y="3609667"/>
              <a:ext cx="1679" cy="15275"/>
            </a:xfrm>
            <a:custGeom>
              <a:rect b="b" l="l" r="r" t="t"/>
              <a:pathLst>
                <a:path extrusionOk="0" h="655" w="72">
                  <a:moveTo>
                    <a:pt x="36" y="0"/>
                  </a:moveTo>
                  <a:cubicBezTo>
                    <a:pt x="24" y="0"/>
                    <a:pt x="0" y="12"/>
                    <a:pt x="0" y="36"/>
                  </a:cubicBezTo>
                  <a:lnTo>
                    <a:pt x="0" y="619"/>
                  </a:lnTo>
                  <a:cubicBezTo>
                    <a:pt x="0" y="631"/>
                    <a:pt x="24" y="655"/>
                    <a:pt x="36" y="655"/>
                  </a:cubicBezTo>
                  <a:cubicBezTo>
                    <a:pt x="60" y="655"/>
                    <a:pt x="72" y="631"/>
                    <a:pt x="72" y="619"/>
                  </a:cubicBezTo>
                  <a:lnTo>
                    <a:pt x="72" y="36"/>
                  </a:lnTo>
                  <a:cubicBezTo>
                    <a:pt x="72" y="12"/>
                    <a:pt x="60" y="0"/>
                    <a:pt x="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1"/>
            <p:cNvSpPr/>
            <p:nvPr/>
          </p:nvSpPr>
          <p:spPr>
            <a:xfrm>
              <a:off x="5248887" y="3554680"/>
              <a:ext cx="34444" cy="23623"/>
            </a:xfrm>
            <a:custGeom>
              <a:rect b="b" l="l" r="r" t="t"/>
              <a:pathLst>
                <a:path extrusionOk="0" h="1013" w="1477">
                  <a:moveTo>
                    <a:pt x="941" y="1"/>
                  </a:moveTo>
                  <a:lnTo>
                    <a:pt x="0" y="453"/>
                  </a:lnTo>
                  <a:lnTo>
                    <a:pt x="548" y="1013"/>
                  </a:lnTo>
                  <a:lnTo>
                    <a:pt x="1477" y="453"/>
                  </a:lnTo>
                  <a:lnTo>
                    <a:pt x="9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1"/>
            <p:cNvSpPr/>
            <p:nvPr/>
          </p:nvSpPr>
          <p:spPr>
            <a:xfrm>
              <a:off x="5248047" y="3553630"/>
              <a:ext cx="36123" cy="25512"/>
            </a:xfrm>
            <a:custGeom>
              <a:rect b="b" l="l" r="r" t="t"/>
              <a:pathLst>
                <a:path extrusionOk="0" h="1094" w="1549">
                  <a:moveTo>
                    <a:pt x="965" y="81"/>
                  </a:moveTo>
                  <a:lnTo>
                    <a:pt x="1453" y="486"/>
                  </a:lnTo>
                  <a:lnTo>
                    <a:pt x="596" y="1010"/>
                  </a:lnTo>
                  <a:lnTo>
                    <a:pt x="96" y="498"/>
                  </a:lnTo>
                  <a:lnTo>
                    <a:pt x="965" y="81"/>
                  </a:lnTo>
                  <a:close/>
                  <a:moveTo>
                    <a:pt x="977" y="1"/>
                  </a:moveTo>
                  <a:cubicBezTo>
                    <a:pt x="968" y="1"/>
                    <a:pt x="959" y="4"/>
                    <a:pt x="953" y="10"/>
                  </a:cubicBezTo>
                  <a:lnTo>
                    <a:pt x="25" y="462"/>
                  </a:lnTo>
                  <a:cubicBezTo>
                    <a:pt x="13" y="474"/>
                    <a:pt x="1" y="486"/>
                    <a:pt x="1" y="498"/>
                  </a:cubicBezTo>
                  <a:cubicBezTo>
                    <a:pt x="1" y="498"/>
                    <a:pt x="1" y="510"/>
                    <a:pt x="13" y="522"/>
                  </a:cubicBezTo>
                  <a:lnTo>
                    <a:pt x="560" y="1081"/>
                  </a:lnTo>
                  <a:cubicBezTo>
                    <a:pt x="572" y="1093"/>
                    <a:pt x="584" y="1093"/>
                    <a:pt x="584" y="1093"/>
                  </a:cubicBezTo>
                  <a:cubicBezTo>
                    <a:pt x="596" y="1093"/>
                    <a:pt x="608" y="1081"/>
                    <a:pt x="608" y="1081"/>
                  </a:cubicBezTo>
                  <a:lnTo>
                    <a:pt x="1537" y="522"/>
                  </a:lnTo>
                  <a:cubicBezTo>
                    <a:pt x="1549" y="510"/>
                    <a:pt x="1549" y="498"/>
                    <a:pt x="1549" y="486"/>
                  </a:cubicBezTo>
                  <a:cubicBezTo>
                    <a:pt x="1549" y="474"/>
                    <a:pt x="1549" y="462"/>
                    <a:pt x="1537" y="462"/>
                  </a:cubicBezTo>
                  <a:lnTo>
                    <a:pt x="1001" y="10"/>
                  </a:lnTo>
                  <a:cubicBezTo>
                    <a:pt x="995" y="4"/>
                    <a:pt x="986" y="1"/>
                    <a:pt x="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1"/>
            <p:cNvSpPr/>
            <p:nvPr/>
          </p:nvSpPr>
          <p:spPr>
            <a:xfrm>
              <a:off x="6311173" y="3636858"/>
              <a:ext cx="34723" cy="23623"/>
            </a:xfrm>
            <a:custGeom>
              <a:rect b="b" l="l" r="r" t="t"/>
              <a:pathLst>
                <a:path extrusionOk="0" h="1013" w="1489">
                  <a:moveTo>
                    <a:pt x="941" y="1"/>
                  </a:moveTo>
                  <a:lnTo>
                    <a:pt x="1" y="453"/>
                  </a:lnTo>
                  <a:lnTo>
                    <a:pt x="560" y="1013"/>
                  </a:lnTo>
                  <a:lnTo>
                    <a:pt x="1489" y="453"/>
                  </a:lnTo>
                  <a:lnTo>
                    <a:pt x="9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1"/>
            <p:cNvSpPr/>
            <p:nvPr/>
          </p:nvSpPr>
          <p:spPr>
            <a:xfrm>
              <a:off x="6310356" y="3635832"/>
              <a:ext cx="36379" cy="25489"/>
            </a:xfrm>
            <a:custGeom>
              <a:rect b="b" l="l" r="r" t="t"/>
              <a:pathLst>
                <a:path extrusionOk="0" h="1093" w="1560">
                  <a:moveTo>
                    <a:pt x="976" y="81"/>
                  </a:moveTo>
                  <a:lnTo>
                    <a:pt x="1453" y="485"/>
                  </a:lnTo>
                  <a:lnTo>
                    <a:pt x="595" y="997"/>
                  </a:lnTo>
                  <a:lnTo>
                    <a:pt x="95" y="497"/>
                  </a:lnTo>
                  <a:lnTo>
                    <a:pt x="976" y="81"/>
                  </a:lnTo>
                  <a:close/>
                  <a:moveTo>
                    <a:pt x="982" y="0"/>
                  </a:moveTo>
                  <a:cubicBezTo>
                    <a:pt x="976" y="0"/>
                    <a:pt x="970" y="3"/>
                    <a:pt x="964" y="9"/>
                  </a:cubicBezTo>
                  <a:lnTo>
                    <a:pt x="24" y="462"/>
                  </a:lnTo>
                  <a:cubicBezTo>
                    <a:pt x="12" y="462"/>
                    <a:pt x="0" y="474"/>
                    <a:pt x="0" y="485"/>
                  </a:cubicBezTo>
                  <a:cubicBezTo>
                    <a:pt x="0" y="497"/>
                    <a:pt x="0" y="509"/>
                    <a:pt x="12" y="521"/>
                  </a:cubicBezTo>
                  <a:lnTo>
                    <a:pt x="560" y="1081"/>
                  </a:lnTo>
                  <a:cubicBezTo>
                    <a:pt x="572" y="1093"/>
                    <a:pt x="583" y="1093"/>
                    <a:pt x="595" y="1093"/>
                  </a:cubicBezTo>
                  <a:cubicBezTo>
                    <a:pt x="595" y="1093"/>
                    <a:pt x="607" y="1081"/>
                    <a:pt x="607" y="1069"/>
                  </a:cubicBezTo>
                  <a:lnTo>
                    <a:pt x="1536" y="509"/>
                  </a:lnTo>
                  <a:cubicBezTo>
                    <a:pt x="1548" y="509"/>
                    <a:pt x="1560" y="497"/>
                    <a:pt x="1560" y="485"/>
                  </a:cubicBezTo>
                  <a:cubicBezTo>
                    <a:pt x="1560" y="474"/>
                    <a:pt x="1548" y="462"/>
                    <a:pt x="1548" y="450"/>
                  </a:cubicBezTo>
                  <a:lnTo>
                    <a:pt x="1000" y="9"/>
                  </a:lnTo>
                  <a:cubicBezTo>
                    <a:pt x="994" y="3"/>
                    <a:pt x="988" y="0"/>
                    <a:pt x="9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1"/>
            <p:cNvSpPr/>
            <p:nvPr/>
          </p:nvSpPr>
          <p:spPr>
            <a:xfrm>
              <a:off x="6311173" y="3753480"/>
              <a:ext cx="34723" cy="23623"/>
            </a:xfrm>
            <a:custGeom>
              <a:rect b="b" l="l" r="r" t="t"/>
              <a:pathLst>
                <a:path extrusionOk="0" h="1013" w="1489">
                  <a:moveTo>
                    <a:pt x="941" y="0"/>
                  </a:moveTo>
                  <a:lnTo>
                    <a:pt x="1" y="453"/>
                  </a:lnTo>
                  <a:lnTo>
                    <a:pt x="560" y="1013"/>
                  </a:lnTo>
                  <a:lnTo>
                    <a:pt x="1489" y="453"/>
                  </a:lnTo>
                  <a:lnTo>
                    <a:pt x="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1"/>
            <p:cNvSpPr/>
            <p:nvPr/>
          </p:nvSpPr>
          <p:spPr>
            <a:xfrm>
              <a:off x="6310077" y="3752711"/>
              <a:ext cx="36659" cy="25232"/>
            </a:xfrm>
            <a:custGeom>
              <a:rect b="b" l="l" r="r" t="t"/>
              <a:pathLst>
                <a:path extrusionOk="0" h="1082" w="1572">
                  <a:moveTo>
                    <a:pt x="988" y="69"/>
                  </a:moveTo>
                  <a:lnTo>
                    <a:pt x="1465" y="474"/>
                  </a:lnTo>
                  <a:lnTo>
                    <a:pt x="607" y="998"/>
                  </a:lnTo>
                  <a:lnTo>
                    <a:pt x="107" y="486"/>
                  </a:lnTo>
                  <a:lnTo>
                    <a:pt x="988" y="69"/>
                  </a:lnTo>
                  <a:close/>
                  <a:moveTo>
                    <a:pt x="994" y="1"/>
                  </a:moveTo>
                  <a:cubicBezTo>
                    <a:pt x="988" y="1"/>
                    <a:pt x="982" y="4"/>
                    <a:pt x="976" y="10"/>
                  </a:cubicBezTo>
                  <a:lnTo>
                    <a:pt x="36" y="450"/>
                  </a:lnTo>
                  <a:cubicBezTo>
                    <a:pt x="12" y="462"/>
                    <a:pt x="0" y="498"/>
                    <a:pt x="24" y="510"/>
                  </a:cubicBezTo>
                  <a:lnTo>
                    <a:pt x="572" y="1069"/>
                  </a:lnTo>
                  <a:cubicBezTo>
                    <a:pt x="584" y="1081"/>
                    <a:pt x="595" y="1081"/>
                    <a:pt x="607" y="1081"/>
                  </a:cubicBezTo>
                  <a:lnTo>
                    <a:pt x="619" y="1081"/>
                  </a:lnTo>
                  <a:lnTo>
                    <a:pt x="1548" y="522"/>
                  </a:lnTo>
                  <a:cubicBezTo>
                    <a:pt x="1560" y="510"/>
                    <a:pt x="1572" y="510"/>
                    <a:pt x="1572" y="498"/>
                  </a:cubicBezTo>
                  <a:cubicBezTo>
                    <a:pt x="1572" y="486"/>
                    <a:pt x="1560" y="474"/>
                    <a:pt x="1548" y="462"/>
                  </a:cubicBezTo>
                  <a:lnTo>
                    <a:pt x="1012" y="10"/>
                  </a:lnTo>
                  <a:cubicBezTo>
                    <a:pt x="1006" y="4"/>
                    <a:pt x="1000" y="1"/>
                    <a:pt x="9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1"/>
            <p:cNvSpPr/>
            <p:nvPr/>
          </p:nvSpPr>
          <p:spPr>
            <a:xfrm>
              <a:off x="6311173" y="3611043"/>
              <a:ext cx="34723" cy="23623"/>
            </a:xfrm>
            <a:custGeom>
              <a:rect b="b" l="l" r="r" t="t"/>
              <a:pathLst>
                <a:path extrusionOk="0" h="1013" w="1489">
                  <a:moveTo>
                    <a:pt x="941" y="1"/>
                  </a:moveTo>
                  <a:lnTo>
                    <a:pt x="1" y="453"/>
                  </a:lnTo>
                  <a:lnTo>
                    <a:pt x="560" y="1013"/>
                  </a:lnTo>
                  <a:lnTo>
                    <a:pt x="1489" y="453"/>
                  </a:lnTo>
                  <a:lnTo>
                    <a:pt x="9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1"/>
            <p:cNvSpPr/>
            <p:nvPr/>
          </p:nvSpPr>
          <p:spPr>
            <a:xfrm>
              <a:off x="6310356" y="3609994"/>
              <a:ext cx="36379" cy="25512"/>
            </a:xfrm>
            <a:custGeom>
              <a:rect b="b" l="l" r="r" t="t"/>
              <a:pathLst>
                <a:path extrusionOk="0" h="1094" w="1560">
                  <a:moveTo>
                    <a:pt x="976" y="93"/>
                  </a:moveTo>
                  <a:lnTo>
                    <a:pt x="1453" y="498"/>
                  </a:lnTo>
                  <a:lnTo>
                    <a:pt x="595" y="1010"/>
                  </a:lnTo>
                  <a:lnTo>
                    <a:pt x="95" y="510"/>
                  </a:lnTo>
                  <a:lnTo>
                    <a:pt x="976" y="93"/>
                  </a:lnTo>
                  <a:close/>
                  <a:moveTo>
                    <a:pt x="982" y="1"/>
                  </a:moveTo>
                  <a:cubicBezTo>
                    <a:pt x="976" y="1"/>
                    <a:pt x="970" y="4"/>
                    <a:pt x="964" y="10"/>
                  </a:cubicBezTo>
                  <a:lnTo>
                    <a:pt x="24" y="462"/>
                  </a:lnTo>
                  <a:cubicBezTo>
                    <a:pt x="12" y="474"/>
                    <a:pt x="0" y="486"/>
                    <a:pt x="0" y="498"/>
                  </a:cubicBezTo>
                  <a:cubicBezTo>
                    <a:pt x="0" y="498"/>
                    <a:pt x="0" y="510"/>
                    <a:pt x="12" y="522"/>
                  </a:cubicBezTo>
                  <a:lnTo>
                    <a:pt x="560" y="1081"/>
                  </a:lnTo>
                  <a:cubicBezTo>
                    <a:pt x="572" y="1093"/>
                    <a:pt x="583" y="1093"/>
                    <a:pt x="595" y="1093"/>
                  </a:cubicBezTo>
                  <a:cubicBezTo>
                    <a:pt x="595" y="1093"/>
                    <a:pt x="607" y="1081"/>
                    <a:pt x="607" y="1081"/>
                  </a:cubicBezTo>
                  <a:lnTo>
                    <a:pt x="1536" y="522"/>
                  </a:lnTo>
                  <a:cubicBezTo>
                    <a:pt x="1548" y="510"/>
                    <a:pt x="1560" y="498"/>
                    <a:pt x="1560" y="486"/>
                  </a:cubicBezTo>
                  <a:cubicBezTo>
                    <a:pt x="1560" y="474"/>
                    <a:pt x="1548" y="462"/>
                    <a:pt x="1548" y="462"/>
                  </a:cubicBezTo>
                  <a:lnTo>
                    <a:pt x="1000" y="10"/>
                  </a:lnTo>
                  <a:cubicBezTo>
                    <a:pt x="994" y="4"/>
                    <a:pt x="988" y="1"/>
                    <a:pt x="9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5247208" y="3633267"/>
              <a:ext cx="38898" cy="71919"/>
            </a:xfrm>
            <a:custGeom>
              <a:rect b="b" l="l" r="r" t="t"/>
              <a:pathLst>
                <a:path extrusionOk="0" h="3084" w="1668">
                  <a:moveTo>
                    <a:pt x="1" y="0"/>
                  </a:moveTo>
                  <a:lnTo>
                    <a:pt x="1" y="3084"/>
                  </a:lnTo>
                  <a:lnTo>
                    <a:pt x="1668" y="3084"/>
                  </a:lnTo>
                  <a:lnTo>
                    <a:pt x="166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1"/>
            <p:cNvSpPr/>
            <p:nvPr/>
          </p:nvSpPr>
          <p:spPr>
            <a:xfrm>
              <a:off x="5246391" y="3632148"/>
              <a:ext cx="40553" cy="73878"/>
            </a:xfrm>
            <a:custGeom>
              <a:rect b="b" l="l" r="r" t="t"/>
              <a:pathLst>
                <a:path extrusionOk="0" h="3168" w="1739">
                  <a:moveTo>
                    <a:pt x="1655" y="84"/>
                  </a:moveTo>
                  <a:lnTo>
                    <a:pt x="1655" y="3096"/>
                  </a:lnTo>
                  <a:lnTo>
                    <a:pt x="72" y="3096"/>
                  </a:lnTo>
                  <a:lnTo>
                    <a:pt x="72" y="84"/>
                  </a:lnTo>
                  <a:close/>
                  <a:moveTo>
                    <a:pt x="36" y="0"/>
                  </a:moveTo>
                  <a:cubicBezTo>
                    <a:pt x="12" y="0"/>
                    <a:pt x="0" y="24"/>
                    <a:pt x="0" y="48"/>
                  </a:cubicBezTo>
                  <a:lnTo>
                    <a:pt x="0" y="3132"/>
                  </a:lnTo>
                  <a:cubicBezTo>
                    <a:pt x="0" y="3156"/>
                    <a:pt x="12" y="3168"/>
                    <a:pt x="36" y="3168"/>
                  </a:cubicBezTo>
                  <a:lnTo>
                    <a:pt x="1703" y="3168"/>
                  </a:lnTo>
                  <a:cubicBezTo>
                    <a:pt x="1727" y="3168"/>
                    <a:pt x="1739" y="3144"/>
                    <a:pt x="1739" y="3120"/>
                  </a:cubicBezTo>
                  <a:lnTo>
                    <a:pt x="1739" y="48"/>
                  </a:lnTo>
                  <a:cubicBezTo>
                    <a:pt x="1739" y="24"/>
                    <a:pt x="1715" y="0"/>
                    <a:pt x="1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1"/>
            <p:cNvSpPr/>
            <p:nvPr/>
          </p:nvSpPr>
          <p:spPr>
            <a:xfrm>
              <a:off x="5254716" y="3668247"/>
              <a:ext cx="10564" cy="22224"/>
            </a:xfrm>
            <a:custGeom>
              <a:rect b="b" l="l" r="r" t="t"/>
              <a:pathLst>
                <a:path extrusionOk="0" h="953" w="453">
                  <a:moveTo>
                    <a:pt x="0" y="0"/>
                  </a:moveTo>
                  <a:lnTo>
                    <a:pt x="0" y="953"/>
                  </a:lnTo>
                  <a:lnTo>
                    <a:pt x="453" y="953"/>
                  </a:lnTo>
                  <a:lnTo>
                    <a:pt x="453"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1"/>
            <p:cNvSpPr/>
            <p:nvPr/>
          </p:nvSpPr>
          <p:spPr>
            <a:xfrm>
              <a:off x="5253877" y="3667407"/>
              <a:ext cx="12243" cy="23903"/>
            </a:xfrm>
            <a:custGeom>
              <a:rect b="b" l="l" r="r" t="t"/>
              <a:pathLst>
                <a:path extrusionOk="0" h="1025" w="525">
                  <a:moveTo>
                    <a:pt x="453" y="72"/>
                  </a:moveTo>
                  <a:lnTo>
                    <a:pt x="453" y="953"/>
                  </a:lnTo>
                  <a:lnTo>
                    <a:pt x="72" y="953"/>
                  </a:lnTo>
                  <a:lnTo>
                    <a:pt x="72" y="72"/>
                  </a:lnTo>
                  <a:close/>
                  <a:moveTo>
                    <a:pt x="36" y="1"/>
                  </a:moveTo>
                  <a:cubicBezTo>
                    <a:pt x="13" y="1"/>
                    <a:pt x="1" y="24"/>
                    <a:pt x="1" y="36"/>
                  </a:cubicBezTo>
                  <a:lnTo>
                    <a:pt x="1" y="989"/>
                  </a:lnTo>
                  <a:cubicBezTo>
                    <a:pt x="1" y="1013"/>
                    <a:pt x="13" y="1025"/>
                    <a:pt x="36" y="1025"/>
                  </a:cubicBezTo>
                  <a:lnTo>
                    <a:pt x="489" y="1025"/>
                  </a:lnTo>
                  <a:cubicBezTo>
                    <a:pt x="501" y="1025"/>
                    <a:pt x="525" y="1013"/>
                    <a:pt x="525" y="989"/>
                  </a:cubicBezTo>
                  <a:lnTo>
                    <a:pt x="525" y="36"/>
                  </a:lnTo>
                  <a:cubicBezTo>
                    <a:pt x="525" y="24"/>
                    <a:pt x="501" y="1"/>
                    <a:pt x="4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5265257" y="3663233"/>
              <a:ext cx="6973" cy="27238"/>
            </a:xfrm>
            <a:custGeom>
              <a:rect b="b" l="l" r="r" t="t"/>
              <a:pathLst>
                <a:path extrusionOk="0" h="1168" w="299">
                  <a:moveTo>
                    <a:pt x="299" y="1"/>
                  </a:moveTo>
                  <a:lnTo>
                    <a:pt x="1" y="263"/>
                  </a:lnTo>
                  <a:lnTo>
                    <a:pt x="1" y="1168"/>
                  </a:lnTo>
                  <a:lnTo>
                    <a:pt x="299" y="1168"/>
                  </a:lnTo>
                  <a:lnTo>
                    <a:pt x="299" y="1"/>
                  </a:lnTo>
                  <a:close/>
                </a:path>
              </a:pathLst>
            </a:custGeom>
            <a:solidFill>
              <a:srgbClr val="007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5264441" y="3662487"/>
              <a:ext cx="8628" cy="28824"/>
            </a:xfrm>
            <a:custGeom>
              <a:rect b="b" l="l" r="r" t="t"/>
              <a:pathLst>
                <a:path extrusionOk="0" h="1236" w="370">
                  <a:moveTo>
                    <a:pt x="298" y="116"/>
                  </a:moveTo>
                  <a:lnTo>
                    <a:pt x="298" y="1164"/>
                  </a:lnTo>
                  <a:lnTo>
                    <a:pt x="72" y="1164"/>
                  </a:lnTo>
                  <a:lnTo>
                    <a:pt x="72" y="319"/>
                  </a:lnTo>
                  <a:lnTo>
                    <a:pt x="298" y="116"/>
                  </a:lnTo>
                  <a:close/>
                  <a:moveTo>
                    <a:pt x="328" y="0"/>
                  </a:moveTo>
                  <a:cubicBezTo>
                    <a:pt x="322" y="0"/>
                    <a:pt x="316" y="3"/>
                    <a:pt x="310" y="9"/>
                  </a:cubicBezTo>
                  <a:lnTo>
                    <a:pt x="12" y="259"/>
                  </a:lnTo>
                  <a:cubicBezTo>
                    <a:pt x="0" y="271"/>
                    <a:pt x="0" y="283"/>
                    <a:pt x="0" y="295"/>
                  </a:cubicBezTo>
                  <a:lnTo>
                    <a:pt x="0" y="1200"/>
                  </a:lnTo>
                  <a:cubicBezTo>
                    <a:pt x="0" y="1224"/>
                    <a:pt x="12" y="1236"/>
                    <a:pt x="36" y="1236"/>
                  </a:cubicBezTo>
                  <a:lnTo>
                    <a:pt x="334" y="1236"/>
                  </a:lnTo>
                  <a:cubicBezTo>
                    <a:pt x="357" y="1236"/>
                    <a:pt x="369" y="1224"/>
                    <a:pt x="369" y="1200"/>
                  </a:cubicBezTo>
                  <a:lnTo>
                    <a:pt x="369" y="33"/>
                  </a:lnTo>
                  <a:cubicBezTo>
                    <a:pt x="369" y="21"/>
                    <a:pt x="357" y="9"/>
                    <a:pt x="345" y="9"/>
                  </a:cubicBezTo>
                  <a:cubicBezTo>
                    <a:pt x="339" y="3"/>
                    <a:pt x="334" y="0"/>
                    <a:pt x="3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5164749" y="3903962"/>
              <a:ext cx="105546" cy="38898"/>
            </a:xfrm>
            <a:custGeom>
              <a:rect b="b" l="l" r="r" t="t"/>
              <a:pathLst>
                <a:path extrusionOk="0" h="1668" w="4526">
                  <a:moveTo>
                    <a:pt x="4228" y="1"/>
                  </a:moveTo>
                  <a:lnTo>
                    <a:pt x="298" y="13"/>
                  </a:lnTo>
                  <a:lnTo>
                    <a:pt x="1" y="1072"/>
                  </a:lnTo>
                  <a:lnTo>
                    <a:pt x="48" y="1084"/>
                  </a:lnTo>
                  <a:cubicBezTo>
                    <a:pt x="239" y="1239"/>
                    <a:pt x="1322" y="1668"/>
                    <a:pt x="2263" y="1668"/>
                  </a:cubicBezTo>
                  <a:cubicBezTo>
                    <a:pt x="3204" y="1668"/>
                    <a:pt x="4287" y="1239"/>
                    <a:pt x="4478" y="1072"/>
                  </a:cubicBezTo>
                  <a:lnTo>
                    <a:pt x="4525" y="1060"/>
                  </a:lnTo>
                  <a:lnTo>
                    <a:pt x="4228"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1"/>
            <p:cNvSpPr/>
            <p:nvPr/>
          </p:nvSpPr>
          <p:spPr>
            <a:xfrm>
              <a:off x="5163933" y="3903123"/>
              <a:ext cx="107179" cy="40577"/>
            </a:xfrm>
            <a:custGeom>
              <a:rect b="b" l="l" r="r" t="t"/>
              <a:pathLst>
                <a:path extrusionOk="0" h="1740" w="4596">
                  <a:moveTo>
                    <a:pt x="4227" y="84"/>
                  </a:moveTo>
                  <a:lnTo>
                    <a:pt x="4513" y="1073"/>
                  </a:lnTo>
                  <a:cubicBezTo>
                    <a:pt x="4501" y="1073"/>
                    <a:pt x="4501" y="1073"/>
                    <a:pt x="4489" y="1084"/>
                  </a:cubicBezTo>
                  <a:cubicBezTo>
                    <a:pt x="4298" y="1251"/>
                    <a:pt x="3203" y="1656"/>
                    <a:pt x="2298" y="1656"/>
                  </a:cubicBezTo>
                  <a:cubicBezTo>
                    <a:pt x="1381" y="1656"/>
                    <a:pt x="298" y="1251"/>
                    <a:pt x="107" y="1084"/>
                  </a:cubicBezTo>
                  <a:lnTo>
                    <a:pt x="83" y="1073"/>
                  </a:lnTo>
                  <a:lnTo>
                    <a:pt x="357" y="84"/>
                  </a:lnTo>
                  <a:close/>
                  <a:moveTo>
                    <a:pt x="333" y="1"/>
                  </a:moveTo>
                  <a:cubicBezTo>
                    <a:pt x="322" y="1"/>
                    <a:pt x="298" y="13"/>
                    <a:pt x="298" y="37"/>
                  </a:cubicBezTo>
                  <a:lnTo>
                    <a:pt x="0" y="1084"/>
                  </a:lnTo>
                  <a:cubicBezTo>
                    <a:pt x="0" y="1108"/>
                    <a:pt x="0" y="1132"/>
                    <a:pt x="24" y="1132"/>
                  </a:cubicBezTo>
                  <a:lnTo>
                    <a:pt x="60" y="1144"/>
                  </a:lnTo>
                  <a:cubicBezTo>
                    <a:pt x="286" y="1334"/>
                    <a:pt x="1357" y="1739"/>
                    <a:pt x="2298" y="1739"/>
                  </a:cubicBezTo>
                  <a:cubicBezTo>
                    <a:pt x="3239" y="1739"/>
                    <a:pt x="4310" y="1334"/>
                    <a:pt x="4536" y="1132"/>
                  </a:cubicBezTo>
                  <a:lnTo>
                    <a:pt x="4572" y="1132"/>
                  </a:lnTo>
                  <a:cubicBezTo>
                    <a:pt x="4584" y="1132"/>
                    <a:pt x="4596" y="1120"/>
                    <a:pt x="4596" y="1120"/>
                  </a:cubicBezTo>
                  <a:cubicBezTo>
                    <a:pt x="4596" y="1108"/>
                    <a:pt x="4596" y="1096"/>
                    <a:pt x="4596" y="1084"/>
                  </a:cubicBezTo>
                  <a:lnTo>
                    <a:pt x="4298" y="37"/>
                  </a:lnTo>
                  <a:cubicBezTo>
                    <a:pt x="4298" y="13"/>
                    <a:pt x="4286" y="1"/>
                    <a:pt x="4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1"/>
            <p:cNvSpPr/>
            <p:nvPr/>
          </p:nvSpPr>
          <p:spPr>
            <a:xfrm>
              <a:off x="5171698" y="3883138"/>
              <a:ext cx="91648" cy="42233"/>
            </a:xfrm>
            <a:custGeom>
              <a:rect b="b" l="l" r="r" t="t"/>
              <a:pathLst>
                <a:path extrusionOk="0" h="1811" w="3930">
                  <a:moveTo>
                    <a:pt x="1965" y="1"/>
                  </a:moveTo>
                  <a:cubicBezTo>
                    <a:pt x="882" y="1"/>
                    <a:pt x="0" y="406"/>
                    <a:pt x="0" y="906"/>
                  </a:cubicBezTo>
                  <a:cubicBezTo>
                    <a:pt x="0" y="1406"/>
                    <a:pt x="882" y="1810"/>
                    <a:pt x="1965" y="1810"/>
                  </a:cubicBezTo>
                  <a:cubicBezTo>
                    <a:pt x="3048" y="1810"/>
                    <a:pt x="3930" y="1406"/>
                    <a:pt x="3930" y="906"/>
                  </a:cubicBezTo>
                  <a:cubicBezTo>
                    <a:pt x="3930" y="406"/>
                    <a:pt x="3048" y="1"/>
                    <a:pt x="1965"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5170859" y="3882298"/>
              <a:ext cx="93327" cy="43912"/>
            </a:xfrm>
            <a:custGeom>
              <a:rect b="b" l="l" r="r" t="t"/>
              <a:pathLst>
                <a:path extrusionOk="0" h="1883" w="4002">
                  <a:moveTo>
                    <a:pt x="2001" y="72"/>
                  </a:moveTo>
                  <a:cubicBezTo>
                    <a:pt x="3061" y="72"/>
                    <a:pt x="3930" y="465"/>
                    <a:pt x="3930" y="942"/>
                  </a:cubicBezTo>
                  <a:cubicBezTo>
                    <a:pt x="3930" y="1418"/>
                    <a:pt x="3073" y="1811"/>
                    <a:pt x="2001" y="1811"/>
                  </a:cubicBezTo>
                  <a:cubicBezTo>
                    <a:pt x="929" y="1811"/>
                    <a:pt x="60" y="1418"/>
                    <a:pt x="60" y="942"/>
                  </a:cubicBezTo>
                  <a:cubicBezTo>
                    <a:pt x="60" y="465"/>
                    <a:pt x="941" y="72"/>
                    <a:pt x="2001" y="72"/>
                  </a:cubicBezTo>
                  <a:close/>
                  <a:moveTo>
                    <a:pt x="2001" y="1"/>
                  </a:moveTo>
                  <a:cubicBezTo>
                    <a:pt x="894" y="1"/>
                    <a:pt x="1" y="418"/>
                    <a:pt x="1" y="942"/>
                  </a:cubicBezTo>
                  <a:cubicBezTo>
                    <a:pt x="1" y="1454"/>
                    <a:pt x="894" y="1882"/>
                    <a:pt x="2001" y="1882"/>
                  </a:cubicBezTo>
                  <a:cubicBezTo>
                    <a:pt x="3108" y="1882"/>
                    <a:pt x="4001" y="1454"/>
                    <a:pt x="4001" y="942"/>
                  </a:cubicBezTo>
                  <a:cubicBezTo>
                    <a:pt x="4001" y="418"/>
                    <a:pt x="3108" y="1"/>
                    <a:pt x="2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1"/>
            <p:cNvSpPr/>
            <p:nvPr/>
          </p:nvSpPr>
          <p:spPr>
            <a:xfrm>
              <a:off x="5185014" y="3888408"/>
              <a:ext cx="64736" cy="25862"/>
            </a:xfrm>
            <a:custGeom>
              <a:rect b="b" l="l" r="r" t="t"/>
              <a:pathLst>
                <a:path extrusionOk="0" h="1109" w="2776">
                  <a:moveTo>
                    <a:pt x="1394" y="1"/>
                  </a:moveTo>
                  <a:cubicBezTo>
                    <a:pt x="632" y="1"/>
                    <a:pt x="1" y="251"/>
                    <a:pt x="1" y="561"/>
                  </a:cubicBezTo>
                  <a:cubicBezTo>
                    <a:pt x="1" y="858"/>
                    <a:pt x="632" y="1108"/>
                    <a:pt x="1394" y="1108"/>
                  </a:cubicBezTo>
                  <a:cubicBezTo>
                    <a:pt x="2156" y="1108"/>
                    <a:pt x="2775" y="858"/>
                    <a:pt x="2775" y="561"/>
                  </a:cubicBezTo>
                  <a:cubicBezTo>
                    <a:pt x="2775" y="251"/>
                    <a:pt x="2156" y="1"/>
                    <a:pt x="13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1"/>
            <p:cNvSpPr/>
            <p:nvPr/>
          </p:nvSpPr>
          <p:spPr>
            <a:xfrm>
              <a:off x="5184197" y="3887312"/>
              <a:ext cx="66649" cy="27774"/>
            </a:xfrm>
            <a:custGeom>
              <a:rect b="b" l="l" r="r" t="t"/>
              <a:pathLst>
                <a:path extrusionOk="0" h="1191" w="2858">
                  <a:moveTo>
                    <a:pt x="1429" y="96"/>
                  </a:moveTo>
                  <a:cubicBezTo>
                    <a:pt x="2155" y="96"/>
                    <a:pt x="2774" y="334"/>
                    <a:pt x="2774" y="608"/>
                  </a:cubicBezTo>
                  <a:cubicBezTo>
                    <a:pt x="2774" y="881"/>
                    <a:pt x="2155" y="1119"/>
                    <a:pt x="1429" y="1119"/>
                  </a:cubicBezTo>
                  <a:cubicBezTo>
                    <a:pt x="703" y="1119"/>
                    <a:pt x="84" y="881"/>
                    <a:pt x="84" y="608"/>
                  </a:cubicBezTo>
                  <a:cubicBezTo>
                    <a:pt x="84" y="322"/>
                    <a:pt x="703" y="96"/>
                    <a:pt x="1429" y="96"/>
                  </a:cubicBezTo>
                  <a:close/>
                  <a:moveTo>
                    <a:pt x="1429" y="0"/>
                  </a:moveTo>
                  <a:cubicBezTo>
                    <a:pt x="631" y="0"/>
                    <a:pt x="0" y="262"/>
                    <a:pt x="0" y="596"/>
                  </a:cubicBezTo>
                  <a:cubicBezTo>
                    <a:pt x="0" y="941"/>
                    <a:pt x="631" y="1191"/>
                    <a:pt x="1429" y="1191"/>
                  </a:cubicBezTo>
                  <a:cubicBezTo>
                    <a:pt x="2227" y="1191"/>
                    <a:pt x="2858" y="941"/>
                    <a:pt x="2858" y="596"/>
                  </a:cubicBezTo>
                  <a:cubicBezTo>
                    <a:pt x="2858" y="262"/>
                    <a:pt x="2227" y="0"/>
                    <a:pt x="14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3216194" y="3859538"/>
              <a:ext cx="50558" cy="22527"/>
            </a:xfrm>
            <a:custGeom>
              <a:rect b="b" l="l" r="r" t="t"/>
              <a:pathLst>
                <a:path extrusionOk="0" h="966" w="2168">
                  <a:moveTo>
                    <a:pt x="1084" y="1"/>
                  </a:moveTo>
                  <a:cubicBezTo>
                    <a:pt x="489" y="1"/>
                    <a:pt x="1" y="215"/>
                    <a:pt x="1" y="477"/>
                  </a:cubicBezTo>
                  <a:cubicBezTo>
                    <a:pt x="1" y="751"/>
                    <a:pt x="489" y="965"/>
                    <a:pt x="1084" y="965"/>
                  </a:cubicBezTo>
                  <a:cubicBezTo>
                    <a:pt x="1680" y="965"/>
                    <a:pt x="2168" y="751"/>
                    <a:pt x="2168" y="477"/>
                  </a:cubicBezTo>
                  <a:cubicBezTo>
                    <a:pt x="2168" y="215"/>
                    <a:pt x="1680" y="1"/>
                    <a:pt x="1084" y="1"/>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1"/>
            <p:cNvSpPr/>
            <p:nvPr/>
          </p:nvSpPr>
          <p:spPr>
            <a:xfrm>
              <a:off x="3222024" y="3862313"/>
              <a:ext cx="38338" cy="14179"/>
            </a:xfrm>
            <a:custGeom>
              <a:rect b="b" l="l" r="r" t="t"/>
              <a:pathLst>
                <a:path extrusionOk="0" h="608" w="1644">
                  <a:moveTo>
                    <a:pt x="822" y="1"/>
                  </a:moveTo>
                  <a:cubicBezTo>
                    <a:pt x="370" y="1"/>
                    <a:pt x="1" y="132"/>
                    <a:pt x="1" y="298"/>
                  </a:cubicBezTo>
                  <a:cubicBezTo>
                    <a:pt x="1" y="477"/>
                    <a:pt x="370" y="608"/>
                    <a:pt x="822" y="608"/>
                  </a:cubicBezTo>
                  <a:cubicBezTo>
                    <a:pt x="1275" y="608"/>
                    <a:pt x="1644" y="477"/>
                    <a:pt x="1644" y="298"/>
                  </a:cubicBezTo>
                  <a:cubicBezTo>
                    <a:pt x="1644" y="132"/>
                    <a:pt x="1275" y="1"/>
                    <a:pt x="822" y="1"/>
                  </a:cubicBezTo>
                  <a:close/>
                </a:path>
              </a:pathLst>
            </a:custGeom>
            <a:solidFill>
              <a:srgbClr val="00000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1"/>
            <p:cNvSpPr/>
            <p:nvPr/>
          </p:nvSpPr>
          <p:spPr>
            <a:xfrm>
              <a:off x="3226758" y="3832044"/>
              <a:ext cx="28334" cy="41393"/>
            </a:xfrm>
            <a:custGeom>
              <a:rect b="b" l="l" r="r" t="t"/>
              <a:pathLst>
                <a:path extrusionOk="0" h="1775" w="1215">
                  <a:moveTo>
                    <a:pt x="0" y="1"/>
                  </a:moveTo>
                  <a:lnTo>
                    <a:pt x="0" y="1775"/>
                  </a:lnTo>
                  <a:lnTo>
                    <a:pt x="1215" y="1775"/>
                  </a:lnTo>
                  <a:lnTo>
                    <a:pt x="1215"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3226758" y="3820944"/>
              <a:ext cx="28334" cy="11124"/>
            </a:xfrm>
            <a:custGeom>
              <a:rect b="b" l="l" r="r" t="t"/>
              <a:pathLst>
                <a:path extrusionOk="0" h="477" w="1215">
                  <a:moveTo>
                    <a:pt x="619" y="1"/>
                  </a:moveTo>
                  <a:lnTo>
                    <a:pt x="0" y="477"/>
                  </a:lnTo>
                  <a:lnTo>
                    <a:pt x="1215" y="477"/>
                  </a:lnTo>
                  <a:lnTo>
                    <a:pt x="619" y="1"/>
                  </a:ln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1"/>
            <p:cNvSpPr/>
            <p:nvPr/>
          </p:nvSpPr>
          <p:spPr>
            <a:xfrm>
              <a:off x="3232029" y="3842608"/>
              <a:ext cx="17793" cy="12803"/>
            </a:xfrm>
            <a:custGeom>
              <a:rect b="b" l="l" r="r" t="t"/>
              <a:pathLst>
                <a:path extrusionOk="0" h="549" w="763">
                  <a:moveTo>
                    <a:pt x="0" y="0"/>
                  </a:moveTo>
                  <a:lnTo>
                    <a:pt x="0" y="548"/>
                  </a:lnTo>
                  <a:lnTo>
                    <a:pt x="762" y="548"/>
                  </a:lnTo>
                  <a:lnTo>
                    <a:pt x="762" y="0"/>
                  </a:lnTo>
                  <a:close/>
                </a:path>
              </a:pathLst>
            </a:custGeom>
            <a:solidFill>
              <a:srgbClr val="FF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1"/>
            <p:cNvSpPr/>
            <p:nvPr/>
          </p:nvSpPr>
          <p:spPr>
            <a:xfrm>
              <a:off x="4622774" y="3437241"/>
              <a:ext cx="3358" cy="7509"/>
            </a:xfrm>
            <a:custGeom>
              <a:rect b="b" l="l" r="r" t="t"/>
              <a:pathLst>
                <a:path extrusionOk="0" h="322" w="144">
                  <a:moveTo>
                    <a:pt x="72" y="0"/>
                  </a:moveTo>
                  <a:cubicBezTo>
                    <a:pt x="37" y="0"/>
                    <a:pt x="1" y="24"/>
                    <a:pt x="1" y="72"/>
                  </a:cubicBezTo>
                  <a:lnTo>
                    <a:pt x="1" y="250"/>
                  </a:lnTo>
                  <a:cubicBezTo>
                    <a:pt x="1" y="286"/>
                    <a:pt x="37" y="322"/>
                    <a:pt x="72" y="322"/>
                  </a:cubicBezTo>
                  <a:cubicBezTo>
                    <a:pt x="120" y="322"/>
                    <a:pt x="144" y="286"/>
                    <a:pt x="144" y="250"/>
                  </a:cubicBezTo>
                  <a:lnTo>
                    <a:pt x="144" y="72"/>
                  </a:lnTo>
                  <a:cubicBezTo>
                    <a:pt x="144" y="24"/>
                    <a:pt x="120"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4621958" y="3436379"/>
              <a:ext cx="5294" cy="9491"/>
            </a:xfrm>
            <a:custGeom>
              <a:rect b="b" l="l" r="r" t="t"/>
              <a:pathLst>
                <a:path extrusionOk="0" h="407" w="227">
                  <a:moveTo>
                    <a:pt x="107" y="73"/>
                  </a:moveTo>
                  <a:cubicBezTo>
                    <a:pt x="131" y="73"/>
                    <a:pt x="143" y="85"/>
                    <a:pt x="143" y="109"/>
                  </a:cubicBezTo>
                  <a:lnTo>
                    <a:pt x="143" y="287"/>
                  </a:lnTo>
                  <a:cubicBezTo>
                    <a:pt x="143" y="311"/>
                    <a:pt x="131" y="323"/>
                    <a:pt x="107" y="323"/>
                  </a:cubicBezTo>
                  <a:cubicBezTo>
                    <a:pt x="95" y="323"/>
                    <a:pt x="72" y="311"/>
                    <a:pt x="83" y="287"/>
                  </a:cubicBezTo>
                  <a:lnTo>
                    <a:pt x="83" y="109"/>
                  </a:lnTo>
                  <a:cubicBezTo>
                    <a:pt x="83" y="85"/>
                    <a:pt x="95" y="73"/>
                    <a:pt x="107" y="73"/>
                  </a:cubicBezTo>
                  <a:close/>
                  <a:moveTo>
                    <a:pt x="123" y="0"/>
                  </a:moveTo>
                  <a:cubicBezTo>
                    <a:pt x="118" y="0"/>
                    <a:pt x="112" y="1"/>
                    <a:pt x="107" y="2"/>
                  </a:cubicBezTo>
                  <a:cubicBezTo>
                    <a:pt x="48" y="2"/>
                    <a:pt x="0" y="49"/>
                    <a:pt x="0" y="109"/>
                  </a:cubicBezTo>
                  <a:lnTo>
                    <a:pt x="0" y="287"/>
                  </a:lnTo>
                  <a:cubicBezTo>
                    <a:pt x="0" y="347"/>
                    <a:pt x="48" y="394"/>
                    <a:pt x="107" y="406"/>
                  </a:cubicBezTo>
                  <a:cubicBezTo>
                    <a:pt x="167" y="406"/>
                    <a:pt x="226" y="347"/>
                    <a:pt x="214" y="287"/>
                  </a:cubicBezTo>
                  <a:lnTo>
                    <a:pt x="214" y="109"/>
                  </a:lnTo>
                  <a:cubicBezTo>
                    <a:pt x="214" y="54"/>
                    <a:pt x="175" y="0"/>
                    <a:pt x="1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4656657" y="3409468"/>
              <a:ext cx="39178" cy="55292"/>
            </a:xfrm>
            <a:custGeom>
              <a:rect b="b" l="l" r="r" t="t"/>
              <a:pathLst>
                <a:path extrusionOk="0" h="2371" w="1680">
                  <a:moveTo>
                    <a:pt x="0" y="1"/>
                  </a:moveTo>
                  <a:lnTo>
                    <a:pt x="0" y="2370"/>
                  </a:lnTo>
                  <a:lnTo>
                    <a:pt x="1679" y="2370"/>
                  </a:lnTo>
                  <a:lnTo>
                    <a:pt x="1679"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1"/>
            <p:cNvSpPr/>
            <p:nvPr/>
          </p:nvSpPr>
          <p:spPr>
            <a:xfrm>
              <a:off x="4655818" y="3408628"/>
              <a:ext cx="40833" cy="56947"/>
            </a:xfrm>
            <a:custGeom>
              <a:rect b="b" l="l" r="r" t="t"/>
              <a:pathLst>
                <a:path extrusionOk="0" h="2442" w="1751">
                  <a:moveTo>
                    <a:pt x="1668" y="72"/>
                  </a:moveTo>
                  <a:lnTo>
                    <a:pt x="1668" y="2370"/>
                  </a:lnTo>
                  <a:lnTo>
                    <a:pt x="72" y="2370"/>
                  </a:lnTo>
                  <a:lnTo>
                    <a:pt x="72" y="72"/>
                  </a:lnTo>
                  <a:close/>
                  <a:moveTo>
                    <a:pt x="48" y="1"/>
                  </a:moveTo>
                  <a:cubicBezTo>
                    <a:pt x="24" y="1"/>
                    <a:pt x="1" y="25"/>
                    <a:pt x="1" y="37"/>
                  </a:cubicBezTo>
                  <a:lnTo>
                    <a:pt x="1" y="2406"/>
                  </a:lnTo>
                  <a:cubicBezTo>
                    <a:pt x="1" y="2430"/>
                    <a:pt x="24" y="2442"/>
                    <a:pt x="48" y="2442"/>
                  </a:cubicBezTo>
                  <a:lnTo>
                    <a:pt x="1715" y="2442"/>
                  </a:lnTo>
                  <a:cubicBezTo>
                    <a:pt x="1727" y="2442"/>
                    <a:pt x="1751" y="2430"/>
                    <a:pt x="1751" y="2406"/>
                  </a:cubicBezTo>
                  <a:lnTo>
                    <a:pt x="1751" y="37"/>
                  </a:lnTo>
                  <a:cubicBezTo>
                    <a:pt x="1751" y="25"/>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1"/>
            <p:cNvSpPr/>
            <p:nvPr/>
          </p:nvSpPr>
          <p:spPr>
            <a:xfrm>
              <a:off x="4656657" y="3386708"/>
              <a:ext cx="39178" cy="22784"/>
            </a:xfrm>
            <a:custGeom>
              <a:rect b="b" l="l" r="r" t="t"/>
              <a:pathLst>
                <a:path extrusionOk="0" h="977" w="1680">
                  <a:moveTo>
                    <a:pt x="0" y="0"/>
                  </a:moveTo>
                  <a:lnTo>
                    <a:pt x="0" y="977"/>
                  </a:lnTo>
                  <a:lnTo>
                    <a:pt x="1679" y="977"/>
                  </a:lnTo>
                  <a:lnTo>
                    <a:pt x="1679"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1"/>
            <p:cNvSpPr/>
            <p:nvPr/>
          </p:nvSpPr>
          <p:spPr>
            <a:xfrm>
              <a:off x="4655818" y="3385868"/>
              <a:ext cx="40833" cy="24463"/>
            </a:xfrm>
            <a:custGeom>
              <a:rect b="b" l="l" r="r" t="t"/>
              <a:pathLst>
                <a:path extrusionOk="0" h="1049" w="1751">
                  <a:moveTo>
                    <a:pt x="1668" y="72"/>
                  </a:moveTo>
                  <a:lnTo>
                    <a:pt x="1668" y="977"/>
                  </a:lnTo>
                  <a:lnTo>
                    <a:pt x="72" y="977"/>
                  </a:lnTo>
                  <a:lnTo>
                    <a:pt x="72" y="72"/>
                  </a:lnTo>
                  <a:close/>
                  <a:moveTo>
                    <a:pt x="48" y="1"/>
                  </a:moveTo>
                  <a:cubicBezTo>
                    <a:pt x="24" y="1"/>
                    <a:pt x="1" y="13"/>
                    <a:pt x="1" y="36"/>
                  </a:cubicBezTo>
                  <a:lnTo>
                    <a:pt x="1" y="1013"/>
                  </a:lnTo>
                  <a:cubicBezTo>
                    <a:pt x="1" y="1036"/>
                    <a:pt x="24" y="1048"/>
                    <a:pt x="48" y="1048"/>
                  </a:cubicBezTo>
                  <a:lnTo>
                    <a:pt x="1715" y="1048"/>
                  </a:lnTo>
                  <a:cubicBezTo>
                    <a:pt x="1727" y="1048"/>
                    <a:pt x="1751" y="1036"/>
                    <a:pt x="1751" y="1013"/>
                  </a:cubicBezTo>
                  <a:lnTo>
                    <a:pt x="1751" y="36"/>
                  </a:lnTo>
                  <a:cubicBezTo>
                    <a:pt x="1751" y="13"/>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4661648" y="3437241"/>
              <a:ext cx="3358" cy="7509"/>
            </a:xfrm>
            <a:custGeom>
              <a:rect b="b" l="l" r="r" t="t"/>
              <a:pathLst>
                <a:path extrusionOk="0" h="322" w="144">
                  <a:moveTo>
                    <a:pt x="72" y="0"/>
                  </a:moveTo>
                  <a:cubicBezTo>
                    <a:pt x="36" y="0"/>
                    <a:pt x="1" y="24"/>
                    <a:pt x="1" y="72"/>
                  </a:cubicBezTo>
                  <a:lnTo>
                    <a:pt x="1" y="250"/>
                  </a:lnTo>
                  <a:cubicBezTo>
                    <a:pt x="1" y="286"/>
                    <a:pt x="36" y="322"/>
                    <a:pt x="72" y="322"/>
                  </a:cubicBezTo>
                  <a:cubicBezTo>
                    <a:pt x="120" y="322"/>
                    <a:pt x="144" y="286"/>
                    <a:pt x="144" y="250"/>
                  </a:cubicBezTo>
                  <a:lnTo>
                    <a:pt x="144" y="72"/>
                  </a:lnTo>
                  <a:cubicBezTo>
                    <a:pt x="144" y="24"/>
                    <a:pt x="120"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4660808" y="3436402"/>
              <a:ext cx="5317" cy="9468"/>
            </a:xfrm>
            <a:custGeom>
              <a:rect b="b" l="l" r="r" t="t"/>
              <a:pathLst>
                <a:path extrusionOk="0" h="406" w="228">
                  <a:moveTo>
                    <a:pt x="108" y="72"/>
                  </a:moveTo>
                  <a:cubicBezTo>
                    <a:pt x="132" y="72"/>
                    <a:pt x="144" y="84"/>
                    <a:pt x="144" y="108"/>
                  </a:cubicBezTo>
                  <a:lnTo>
                    <a:pt x="144" y="286"/>
                  </a:lnTo>
                  <a:cubicBezTo>
                    <a:pt x="144" y="310"/>
                    <a:pt x="129" y="322"/>
                    <a:pt x="114" y="322"/>
                  </a:cubicBezTo>
                  <a:cubicBezTo>
                    <a:pt x="99" y="322"/>
                    <a:pt x="84" y="310"/>
                    <a:pt x="84" y="286"/>
                  </a:cubicBezTo>
                  <a:lnTo>
                    <a:pt x="84" y="108"/>
                  </a:lnTo>
                  <a:cubicBezTo>
                    <a:pt x="84" y="84"/>
                    <a:pt x="96" y="72"/>
                    <a:pt x="108" y="72"/>
                  </a:cubicBezTo>
                  <a:close/>
                  <a:moveTo>
                    <a:pt x="108" y="1"/>
                  </a:moveTo>
                  <a:cubicBezTo>
                    <a:pt x="55" y="1"/>
                    <a:pt x="1" y="36"/>
                    <a:pt x="1" y="108"/>
                  </a:cubicBezTo>
                  <a:lnTo>
                    <a:pt x="1" y="286"/>
                  </a:lnTo>
                  <a:cubicBezTo>
                    <a:pt x="1" y="346"/>
                    <a:pt x="49" y="393"/>
                    <a:pt x="108" y="405"/>
                  </a:cubicBezTo>
                  <a:cubicBezTo>
                    <a:pt x="180" y="393"/>
                    <a:pt x="227" y="346"/>
                    <a:pt x="215" y="286"/>
                  </a:cubicBezTo>
                  <a:lnTo>
                    <a:pt x="215" y="108"/>
                  </a:lnTo>
                  <a:cubicBezTo>
                    <a:pt x="215" y="36"/>
                    <a:pt x="162"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1"/>
            <p:cNvSpPr/>
            <p:nvPr/>
          </p:nvSpPr>
          <p:spPr>
            <a:xfrm>
              <a:off x="4695811" y="3409468"/>
              <a:ext cx="38898" cy="55292"/>
            </a:xfrm>
            <a:custGeom>
              <a:rect b="b" l="l" r="r" t="t"/>
              <a:pathLst>
                <a:path extrusionOk="0" h="2371" w="1668">
                  <a:moveTo>
                    <a:pt x="0" y="1"/>
                  </a:moveTo>
                  <a:lnTo>
                    <a:pt x="0" y="2370"/>
                  </a:lnTo>
                  <a:lnTo>
                    <a:pt x="1667" y="2370"/>
                  </a:lnTo>
                  <a:lnTo>
                    <a:pt x="166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4694692" y="3408628"/>
              <a:ext cx="40833" cy="56947"/>
            </a:xfrm>
            <a:custGeom>
              <a:rect b="b" l="l" r="r" t="t"/>
              <a:pathLst>
                <a:path extrusionOk="0" h="2442" w="1751">
                  <a:moveTo>
                    <a:pt x="1667" y="72"/>
                  </a:moveTo>
                  <a:lnTo>
                    <a:pt x="1667" y="2370"/>
                  </a:lnTo>
                  <a:lnTo>
                    <a:pt x="72" y="2370"/>
                  </a:lnTo>
                  <a:lnTo>
                    <a:pt x="84" y="72"/>
                  </a:lnTo>
                  <a:close/>
                  <a:moveTo>
                    <a:pt x="48" y="1"/>
                  </a:moveTo>
                  <a:cubicBezTo>
                    <a:pt x="24" y="1"/>
                    <a:pt x="1" y="25"/>
                    <a:pt x="1" y="37"/>
                  </a:cubicBezTo>
                  <a:lnTo>
                    <a:pt x="1" y="2406"/>
                  </a:lnTo>
                  <a:cubicBezTo>
                    <a:pt x="1" y="2430"/>
                    <a:pt x="24" y="2442"/>
                    <a:pt x="48" y="2442"/>
                  </a:cubicBezTo>
                  <a:lnTo>
                    <a:pt x="1715" y="2442"/>
                  </a:lnTo>
                  <a:cubicBezTo>
                    <a:pt x="1727" y="2442"/>
                    <a:pt x="1751" y="2430"/>
                    <a:pt x="1751" y="2406"/>
                  </a:cubicBezTo>
                  <a:lnTo>
                    <a:pt x="1751" y="37"/>
                  </a:lnTo>
                  <a:cubicBezTo>
                    <a:pt x="1751" y="25"/>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4695811" y="3386708"/>
              <a:ext cx="38898" cy="22784"/>
            </a:xfrm>
            <a:custGeom>
              <a:rect b="b" l="l" r="r" t="t"/>
              <a:pathLst>
                <a:path extrusionOk="0" h="977" w="1668">
                  <a:moveTo>
                    <a:pt x="0" y="0"/>
                  </a:moveTo>
                  <a:lnTo>
                    <a:pt x="0" y="977"/>
                  </a:lnTo>
                  <a:lnTo>
                    <a:pt x="1667" y="977"/>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1"/>
            <p:cNvSpPr/>
            <p:nvPr/>
          </p:nvSpPr>
          <p:spPr>
            <a:xfrm>
              <a:off x="4694692" y="3385868"/>
              <a:ext cx="40833" cy="24463"/>
            </a:xfrm>
            <a:custGeom>
              <a:rect b="b" l="l" r="r" t="t"/>
              <a:pathLst>
                <a:path extrusionOk="0" h="1049" w="1751">
                  <a:moveTo>
                    <a:pt x="1667" y="72"/>
                  </a:moveTo>
                  <a:lnTo>
                    <a:pt x="1667" y="977"/>
                  </a:lnTo>
                  <a:lnTo>
                    <a:pt x="72" y="977"/>
                  </a:lnTo>
                  <a:lnTo>
                    <a:pt x="84" y="72"/>
                  </a:lnTo>
                  <a:close/>
                  <a:moveTo>
                    <a:pt x="48" y="1"/>
                  </a:moveTo>
                  <a:cubicBezTo>
                    <a:pt x="24" y="1"/>
                    <a:pt x="1" y="13"/>
                    <a:pt x="1" y="36"/>
                  </a:cubicBezTo>
                  <a:lnTo>
                    <a:pt x="1" y="1013"/>
                  </a:lnTo>
                  <a:cubicBezTo>
                    <a:pt x="1" y="1036"/>
                    <a:pt x="24" y="1048"/>
                    <a:pt x="48" y="1048"/>
                  </a:cubicBezTo>
                  <a:lnTo>
                    <a:pt x="1715" y="1048"/>
                  </a:lnTo>
                  <a:cubicBezTo>
                    <a:pt x="1727" y="1048"/>
                    <a:pt x="1751" y="1036"/>
                    <a:pt x="1751" y="1013"/>
                  </a:cubicBezTo>
                  <a:lnTo>
                    <a:pt x="1751" y="36"/>
                  </a:lnTo>
                  <a:cubicBezTo>
                    <a:pt x="1751" y="13"/>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4700522" y="3437241"/>
              <a:ext cx="3358" cy="7509"/>
            </a:xfrm>
            <a:custGeom>
              <a:rect b="b" l="l" r="r" t="t"/>
              <a:pathLst>
                <a:path extrusionOk="0" h="322" w="144">
                  <a:moveTo>
                    <a:pt x="72" y="0"/>
                  </a:moveTo>
                  <a:cubicBezTo>
                    <a:pt x="36" y="0"/>
                    <a:pt x="1" y="24"/>
                    <a:pt x="1" y="72"/>
                  </a:cubicBezTo>
                  <a:lnTo>
                    <a:pt x="1" y="250"/>
                  </a:lnTo>
                  <a:cubicBezTo>
                    <a:pt x="1" y="286"/>
                    <a:pt x="36" y="322"/>
                    <a:pt x="72" y="322"/>
                  </a:cubicBezTo>
                  <a:cubicBezTo>
                    <a:pt x="120" y="322"/>
                    <a:pt x="143" y="286"/>
                    <a:pt x="143" y="250"/>
                  </a:cubicBezTo>
                  <a:lnTo>
                    <a:pt x="143" y="72"/>
                  </a:lnTo>
                  <a:cubicBezTo>
                    <a:pt x="143" y="24"/>
                    <a:pt x="120"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1"/>
            <p:cNvSpPr/>
            <p:nvPr/>
          </p:nvSpPr>
          <p:spPr>
            <a:xfrm>
              <a:off x="4699682" y="3436379"/>
              <a:ext cx="5317" cy="9491"/>
            </a:xfrm>
            <a:custGeom>
              <a:rect b="b" l="l" r="r" t="t"/>
              <a:pathLst>
                <a:path extrusionOk="0" h="407" w="228">
                  <a:moveTo>
                    <a:pt x="120" y="73"/>
                  </a:moveTo>
                  <a:cubicBezTo>
                    <a:pt x="132" y="73"/>
                    <a:pt x="144" y="85"/>
                    <a:pt x="144" y="109"/>
                  </a:cubicBezTo>
                  <a:lnTo>
                    <a:pt x="144" y="287"/>
                  </a:lnTo>
                  <a:cubicBezTo>
                    <a:pt x="144" y="311"/>
                    <a:pt x="132" y="323"/>
                    <a:pt x="120" y="323"/>
                  </a:cubicBezTo>
                  <a:cubicBezTo>
                    <a:pt x="96" y="323"/>
                    <a:pt x="84" y="311"/>
                    <a:pt x="84" y="287"/>
                  </a:cubicBezTo>
                  <a:lnTo>
                    <a:pt x="84" y="109"/>
                  </a:lnTo>
                  <a:cubicBezTo>
                    <a:pt x="84" y="85"/>
                    <a:pt x="96" y="73"/>
                    <a:pt x="120" y="73"/>
                  </a:cubicBezTo>
                  <a:close/>
                  <a:moveTo>
                    <a:pt x="104" y="0"/>
                  </a:moveTo>
                  <a:cubicBezTo>
                    <a:pt x="50" y="0"/>
                    <a:pt x="1" y="54"/>
                    <a:pt x="1" y="109"/>
                  </a:cubicBezTo>
                  <a:lnTo>
                    <a:pt x="1" y="287"/>
                  </a:lnTo>
                  <a:cubicBezTo>
                    <a:pt x="1" y="347"/>
                    <a:pt x="48" y="406"/>
                    <a:pt x="120" y="406"/>
                  </a:cubicBezTo>
                  <a:cubicBezTo>
                    <a:pt x="179" y="394"/>
                    <a:pt x="227" y="347"/>
                    <a:pt x="227" y="287"/>
                  </a:cubicBezTo>
                  <a:lnTo>
                    <a:pt x="227" y="109"/>
                  </a:lnTo>
                  <a:cubicBezTo>
                    <a:pt x="227" y="49"/>
                    <a:pt x="168" y="2"/>
                    <a:pt x="120" y="2"/>
                  </a:cubicBezTo>
                  <a:cubicBezTo>
                    <a:pt x="115" y="1"/>
                    <a:pt x="110" y="0"/>
                    <a:pt x="1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1"/>
            <p:cNvSpPr/>
            <p:nvPr/>
          </p:nvSpPr>
          <p:spPr>
            <a:xfrm>
              <a:off x="4729392" y="3409468"/>
              <a:ext cx="39178" cy="55292"/>
            </a:xfrm>
            <a:custGeom>
              <a:rect b="b" l="l" r="r" t="t"/>
              <a:pathLst>
                <a:path extrusionOk="0" h="2371" w="1680">
                  <a:moveTo>
                    <a:pt x="1" y="1"/>
                  </a:moveTo>
                  <a:lnTo>
                    <a:pt x="1" y="2370"/>
                  </a:lnTo>
                  <a:lnTo>
                    <a:pt x="1680" y="2370"/>
                  </a:lnTo>
                  <a:lnTo>
                    <a:pt x="168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1"/>
            <p:cNvSpPr/>
            <p:nvPr/>
          </p:nvSpPr>
          <p:spPr>
            <a:xfrm>
              <a:off x="4728576" y="3408628"/>
              <a:ext cx="40833" cy="56947"/>
            </a:xfrm>
            <a:custGeom>
              <a:rect b="b" l="l" r="r" t="t"/>
              <a:pathLst>
                <a:path extrusionOk="0" h="2442" w="1751">
                  <a:moveTo>
                    <a:pt x="1667" y="72"/>
                  </a:moveTo>
                  <a:lnTo>
                    <a:pt x="1667" y="2370"/>
                  </a:lnTo>
                  <a:lnTo>
                    <a:pt x="72" y="2370"/>
                  </a:lnTo>
                  <a:lnTo>
                    <a:pt x="72" y="72"/>
                  </a:lnTo>
                  <a:close/>
                  <a:moveTo>
                    <a:pt x="48" y="1"/>
                  </a:moveTo>
                  <a:cubicBezTo>
                    <a:pt x="24" y="1"/>
                    <a:pt x="0" y="25"/>
                    <a:pt x="0" y="37"/>
                  </a:cubicBezTo>
                  <a:lnTo>
                    <a:pt x="0" y="2406"/>
                  </a:lnTo>
                  <a:cubicBezTo>
                    <a:pt x="0" y="2430"/>
                    <a:pt x="24" y="2442"/>
                    <a:pt x="48" y="2442"/>
                  </a:cubicBezTo>
                  <a:lnTo>
                    <a:pt x="1715" y="2442"/>
                  </a:lnTo>
                  <a:cubicBezTo>
                    <a:pt x="1727" y="2442"/>
                    <a:pt x="1750" y="2430"/>
                    <a:pt x="1750" y="2406"/>
                  </a:cubicBezTo>
                  <a:lnTo>
                    <a:pt x="1750" y="37"/>
                  </a:lnTo>
                  <a:cubicBezTo>
                    <a:pt x="1750" y="25"/>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1"/>
            <p:cNvSpPr/>
            <p:nvPr/>
          </p:nvSpPr>
          <p:spPr>
            <a:xfrm>
              <a:off x="4729392" y="3386708"/>
              <a:ext cx="39178" cy="22784"/>
            </a:xfrm>
            <a:custGeom>
              <a:rect b="b" l="l" r="r" t="t"/>
              <a:pathLst>
                <a:path extrusionOk="0" h="977" w="1680">
                  <a:moveTo>
                    <a:pt x="1" y="0"/>
                  </a:moveTo>
                  <a:lnTo>
                    <a:pt x="1" y="977"/>
                  </a:lnTo>
                  <a:lnTo>
                    <a:pt x="1680" y="977"/>
                  </a:lnTo>
                  <a:lnTo>
                    <a:pt x="1680"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1"/>
            <p:cNvSpPr/>
            <p:nvPr/>
          </p:nvSpPr>
          <p:spPr>
            <a:xfrm>
              <a:off x="4728576" y="3385868"/>
              <a:ext cx="40833" cy="24463"/>
            </a:xfrm>
            <a:custGeom>
              <a:rect b="b" l="l" r="r" t="t"/>
              <a:pathLst>
                <a:path extrusionOk="0" h="1049" w="1751">
                  <a:moveTo>
                    <a:pt x="1667" y="72"/>
                  </a:moveTo>
                  <a:lnTo>
                    <a:pt x="1667" y="977"/>
                  </a:lnTo>
                  <a:lnTo>
                    <a:pt x="72" y="977"/>
                  </a:lnTo>
                  <a:lnTo>
                    <a:pt x="72" y="72"/>
                  </a:lnTo>
                  <a:close/>
                  <a:moveTo>
                    <a:pt x="48" y="1"/>
                  </a:moveTo>
                  <a:cubicBezTo>
                    <a:pt x="24" y="1"/>
                    <a:pt x="0" y="13"/>
                    <a:pt x="0" y="36"/>
                  </a:cubicBezTo>
                  <a:lnTo>
                    <a:pt x="0" y="1013"/>
                  </a:lnTo>
                  <a:cubicBezTo>
                    <a:pt x="0" y="1036"/>
                    <a:pt x="24" y="1048"/>
                    <a:pt x="48" y="1048"/>
                  </a:cubicBezTo>
                  <a:lnTo>
                    <a:pt x="1715" y="1048"/>
                  </a:lnTo>
                  <a:cubicBezTo>
                    <a:pt x="1727" y="1048"/>
                    <a:pt x="1750" y="1036"/>
                    <a:pt x="1750" y="1013"/>
                  </a:cubicBezTo>
                  <a:lnTo>
                    <a:pt x="1750" y="36"/>
                  </a:lnTo>
                  <a:cubicBezTo>
                    <a:pt x="1750" y="13"/>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1"/>
            <p:cNvSpPr/>
            <p:nvPr/>
          </p:nvSpPr>
          <p:spPr>
            <a:xfrm>
              <a:off x="4734406" y="3437241"/>
              <a:ext cx="3335" cy="7509"/>
            </a:xfrm>
            <a:custGeom>
              <a:rect b="b" l="l" r="r" t="t"/>
              <a:pathLst>
                <a:path extrusionOk="0" h="322" w="143">
                  <a:moveTo>
                    <a:pt x="72" y="0"/>
                  </a:moveTo>
                  <a:cubicBezTo>
                    <a:pt x="36" y="0"/>
                    <a:pt x="0" y="24"/>
                    <a:pt x="0" y="72"/>
                  </a:cubicBezTo>
                  <a:lnTo>
                    <a:pt x="0" y="250"/>
                  </a:lnTo>
                  <a:cubicBezTo>
                    <a:pt x="0" y="286"/>
                    <a:pt x="36" y="322"/>
                    <a:pt x="72" y="322"/>
                  </a:cubicBezTo>
                  <a:cubicBezTo>
                    <a:pt x="119" y="322"/>
                    <a:pt x="143" y="286"/>
                    <a:pt x="143" y="250"/>
                  </a:cubicBezTo>
                  <a:lnTo>
                    <a:pt x="143" y="72"/>
                  </a:lnTo>
                  <a:cubicBezTo>
                    <a:pt x="143" y="24"/>
                    <a:pt x="119"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1"/>
            <p:cNvSpPr/>
            <p:nvPr/>
          </p:nvSpPr>
          <p:spPr>
            <a:xfrm>
              <a:off x="4733566" y="3436379"/>
              <a:ext cx="5014" cy="9491"/>
            </a:xfrm>
            <a:custGeom>
              <a:rect b="b" l="l" r="r" t="t"/>
              <a:pathLst>
                <a:path extrusionOk="0" h="407" w="215">
                  <a:moveTo>
                    <a:pt x="108" y="73"/>
                  </a:moveTo>
                  <a:cubicBezTo>
                    <a:pt x="119" y="73"/>
                    <a:pt x="143" y="85"/>
                    <a:pt x="143" y="109"/>
                  </a:cubicBezTo>
                  <a:lnTo>
                    <a:pt x="143" y="287"/>
                  </a:lnTo>
                  <a:cubicBezTo>
                    <a:pt x="143" y="311"/>
                    <a:pt x="131" y="323"/>
                    <a:pt x="108" y="323"/>
                  </a:cubicBezTo>
                  <a:cubicBezTo>
                    <a:pt x="84" y="323"/>
                    <a:pt x="72" y="311"/>
                    <a:pt x="72" y="287"/>
                  </a:cubicBezTo>
                  <a:lnTo>
                    <a:pt x="72" y="109"/>
                  </a:lnTo>
                  <a:cubicBezTo>
                    <a:pt x="72" y="85"/>
                    <a:pt x="84" y="73"/>
                    <a:pt x="108" y="73"/>
                  </a:cubicBezTo>
                  <a:close/>
                  <a:moveTo>
                    <a:pt x="123" y="0"/>
                  </a:moveTo>
                  <a:cubicBezTo>
                    <a:pt x="118" y="0"/>
                    <a:pt x="113" y="1"/>
                    <a:pt x="108" y="2"/>
                  </a:cubicBezTo>
                  <a:cubicBezTo>
                    <a:pt x="48" y="2"/>
                    <a:pt x="0" y="49"/>
                    <a:pt x="0" y="109"/>
                  </a:cubicBezTo>
                  <a:lnTo>
                    <a:pt x="0" y="287"/>
                  </a:lnTo>
                  <a:cubicBezTo>
                    <a:pt x="0" y="347"/>
                    <a:pt x="48" y="394"/>
                    <a:pt x="108" y="406"/>
                  </a:cubicBezTo>
                  <a:cubicBezTo>
                    <a:pt x="167" y="406"/>
                    <a:pt x="215" y="347"/>
                    <a:pt x="215" y="287"/>
                  </a:cubicBezTo>
                  <a:lnTo>
                    <a:pt x="215" y="109"/>
                  </a:lnTo>
                  <a:cubicBezTo>
                    <a:pt x="215" y="54"/>
                    <a:pt x="175" y="0"/>
                    <a:pt x="1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1"/>
            <p:cNvSpPr/>
            <p:nvPr/>
          </p:nvSpPr>
          <p:spPr>
            <a:xfrm>
              <a:off x="4538659" y="3452796"/>
              <a:ext cx="5853" cy="14738"/>
            </a:xfrm>
            <a:custGeom>
              <a:rect b="b" l="l" r="r" t="t"/>
              <a:pathLst>
                <a:path extrusionOk="0" h="632" w="251">
                  <a:moveTo>
                    <a:pt x="119" y="0"/>
                  </a:moveTo>
                  <a:cubicBezTo>
                    <a:pt x="48" y="0"/>
                    <a:pt x="0" y="60"/>
                    <a:pt x="0" y="131"/>
                  </a:cubicBezTo>
                  <a:lnTo>
                    <a:pt x="0" y="512"/>
                  </a:lnTo>
                  <a:cubicBezTo>
                    <a:pt x="0" y="583"/>
                    <a:pt x="48" y="631"/>
                    <a:pt x="119" y="631"/>
                  </a:cubicBezTo>
                  <a:cubicBezTo>
                    <a:pt x="191" y="631"/>
                    <a:pt x="250" y="583"/>
                    <a:pt x="250" y="512"/>
                  </a:cubicBezTo>
                  <a:lnTo>
                    <a:pt x="250" y="131"/>
                  </a:lnTo>
                  <a:cubicBezTo>
                    <a:pt x="250" y="60"/>
                    <a:pt x="191" y="0"/>
                    <a:pt x="119" y="0"/>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1"/>
            <p:cNvSpPr/>
            <p:nvPr/>
          </p:nvSpPr>
          <p:spPr>
            <a:xfrm>
              <a:off x="4537820" y="3452306"/>
              <a:ext cx="7509" cy="16044"/>
            </a:xfrm>
            <a:custGeom>
              <a:rect b="b" l="l" r="r" t="t"/>
              <a:pathLst>
                <a:path extrusionOk="0" h="688" w="322">
                  <a:moveTo>
                    <a:pt x="155" y="57"/>
                  </a:moveTo>
                  <a:cubicBezTo>
                    <a:pt x="203" y="57"/>
                    <a:pt x="251" y="92"/>
                    <a:pt x="251" y="152"/>
                  </a:cubicBezTo>
                  <a:lnTo>
                    <a:pt x="251" y="533"/>
                  </a:lnTo>
                  <a:cubicBezTo>
                    <a:pt x="251" y="581"/>
                    <a:pt x="203" y="616"/>
                    <a:pt x="155" y="616"/>
                  </a:cubicBezTo>
                  <a:cubicBezTo>
                    <a:pt x="108" y="616"/>
                    <a:pt x="72" y="581"/>
                    <a:pt x="72" y="533"/>
                  </a:cubicBezTo>
                  <a:lnTo>
                    <a:pt x="72" y="152"/>
                  </a:lnTo>
                  <a:cubicBezTo>
                    <a:pt x="72" y="92"/>
                    <a:pt x="108" y="57"/>
                    <a:pt x="155" y="57"/>
                  </a:cubicBezTo>
                  <a:close/>
                  <a:moveTo>
                    <a:pt x="161" y="0"/>
                  </a:moveTo>
                  <a:cubicBezTo>
                    <a:pt x="84" y="0"/>
                    <a:pt x="6" y="51"/>
                    <a:pt x="1" y="152"/>
                  </a:cubicBezTo>
                  <a:lnTo>
                    <a:pt x="1" y="533"/>
                  </a:lnTo>
                  <a:cubicBezTo>
                    <a:pt x="1" y="616"/>
                    <a:pt x="72" y="688"/>
                    <a:pt x="155" y="688"/>
                  </a:cubicBezTo>
                  <a:cubicBezTo>
                    <a:pt x="251" y="688"/>
                    <a:pt x="322" y="616"/>
                    <a:pt x="322" y="533"/>
                  </a:cubicBezTo>
                  <a:lnTo>
                    <a:pt x="322" y="152"/>
                  </a:lnTo>
                  <a:cubicBezTo>
                    <a:pt x="316" y="51"/>
                    <a:pt x="239" y="0"/>
                    <a:pt x="1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1"/>
            <p:cNvSpPr/>
            <p:nvPr/>
          </p:nvSpPr>
          <p:spPr>
            <a:xfrm>
              <a:off x="4600853" y="3453052"/>
              <a:ext cx="5853" cy="14738"/>
            </a:xfrm>
            <a:custGeom>
              <a:rect b="b" l="l" r="r" t="t"/>
              <a:pathLst>
                <a:path extrusionOk="0" h="632" w="251">
                  <a:moveTo>
                    <a:pt x="131" y="1"/>
                  </a:moveTo>
                  <a:cubicBezTo>
                    <a:pt x="60" y="1"/>
                    <a:pt x="0" y="49"/>
                    <a:pt x="0" y="120"/>
                  </a:cubicBezTo>
                  <a:lnTo>
                    <a:pt x="0" y="501"/>
                  </a:lnTo>
                  <a:cubicBezTo>
                    <a:pt x="0" y="572"/>
                    <a:pt x="60" y="632"/>
                    <a:pt x="131" y="632"/>
                  </a:cubicBezTo>
                  <a:cubicBezTo>
                    <a:pt x="203" y="632"/>
                    <a:pt x="250" y="572"/>
                    <a:pt x="250" y="501"/>
                  </a:cubicBezTo>
                  <a:lnTo>
                    <a:pt x="250" y="120"/>
                  </a:lnTo>
                  <a:cubicBezTo>
                    <a:pt x="250" y="49"/>
                    <a:pt x="203" y="1"/>
                    <a:pt x="131" y="1"/>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1"/>
            <p:cNvSpPr/>
            <p:nvPr/>
          </p:nvSpPr>
          <p:spPr>
            <a:xfrm>
              <a:off x="4600014" y="3452306"/>
              <a:ext cx="7789" cy="16324"/>
            </a:xfrm>
            <a:custGeom>
              <a:rect b="b" l="l" r="r" t="t"/>
              <a:pathLst>
                <a:path extrusionOk="0" h="700" w="334">
                  <a:moveTo>
                    <a:pt x="167" y="69"/>
                  </a:moveTo>
                  <a:cubicBezTo>
                    <a:pt x="215" y="69"/>
                    <a:pt x="251" y="104"/>
                    <a:pt x="251" y="152"/>
                  </a:cubicBezTo>
                  <a:lnTo>
                    <a:pt x="251" y="533"/>
                  </a:lnTo>
                  <a:cubicBezTo>
                    <a:pt x="256" y="587"/>
                    <a:pt x="209" y="613"/>
                    <a:pt x="161" y="613"/>
                  </a:cubicBezTo>
                  <a:cubicBezTo>
                    <a:pt x="114" y="613"/>
                    <a:pt x="66" y="587"/>
                    <a:pt x="72" y="533"/>
                  </a:cubicBezTo>
                  <a:lnTo>
                    <a:pt x="72" y="152"/>
                  </a:lnTo>
                  <a:cubicBezTo>
                    <a:pt x="72" y="104"/>
                    <a:pt x="108" y="69"/>
                    <a:pt x="167" y="69"/>
                  </a:cubicBezTo>
                  <a:close/>
                  <a:moveTo>
                    <a:pt x="163" y="0"/>
                  </a:moveTo>
                  <a:cubicBezTo>
                    <a:pt x="84" y="0"/>
                    <a:pt x="6" y="51"/>
                    <a:pt x="1" y="152"/>
                  </a:cubicBezTo>
                  <a:lnTo>
                    <a:pt x="1" y="533"/>
                  </a:lnTo>
                  <a:cubicBezTo>
                    <a:pt x="1" y="628"/>
                    <a:pt x="72" y="700"/>
                    <a:pt x="167" y="700"/>
                  </a:cubicBezTo>
                  <a:cubicBezTo>
                    <a:pt x="251" y="700"/>
                    <a:pt x="334" y="628"/>
                    <a:pt x="334" y="533"/>
                  </a:cubicBezTo>
                  <a:lnTo>
                    <a:pt x="334" y="152"/>
                  </a:lnTo>
                  <a:cubicBezTo>
                    <a:pt x="322" y="51"/>
                    <a:pt x="242" y="0"/>
                    <a:pt x="1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1"/>
            <p:cNvSpPr/>
            <p:nvPr/>
          </p:nvSpPr>
          <p:spPr>
            <a:xfrm>
              <a:off x="4534205" y="3426398"/>
              <a:ext cx="77492" cy="29733"/>
            </a:xfrm>
            <a:custGeom>
              <a:rect b="b" l="l" r="r" t="t"/>
              <a:pathLst>
                <a:path extrusionOk="0" h="1275" w="3323">
                  <a:moveTo>
                    <a:pt x="191" y="1"/>
                  </a:moveTo>
                  <a:cubicBezTo>
                    <a:pt x="84" y="1"/>
                    <a:pt x="1" y="84"/>
                    <a:pt x="1" y="191"/>
                  </a:cubicBezTo>
                  <a:lnTo>
                    <a:pt x="1" y="1084"/>
                  </a:lnTo>
                  <a:cubicBezTo>
                    <a:pt x="1" y="1192"/>
                    <a:pt x="84" y="1275"/>
                    <a:pt x="191" y="1275"/>
                  </a:cubicBezTo>
                  <a:lnTo>
                    <a:pt x="3132" y="1275"/>
                  </a:lnTo>
                  <a:cubicBezTo>
                    <a:pt x="3239" y="1275"/>
                    <a:pt x="3323" y="1192"/>
                    <a:pt x="3323" y="1084"/>
                  </a:cubicBezTo>
                  <a:lnTo>
                    <a:pt x="3323" y="191"/>
                  </a:lnTo>
                  <a:cubicBezTo>
                    <a:pt x="3323" y="84"/>
                    <a:pt x="3239" y="1"/>
                    <a:pt x="3132" y="1"/>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4533389" y="3425582"/>
              <a:ext cx="79148" cy="31669"/>
            </a:xfrm>
            <a:custGeom>
              <a:rect b="b" l="l" r="r" t="t"/>
              <a:pathLst>
                <a:path extrusionOk="0" h="1358" w="3394">
                  <a:moveTo>
                    <a:pt x="3167" y="72"/>
                  </a:moveTo>
                  <a:cubicBezTo>
                    <a:pt x="3250" y="72"/>
                    <a:pt x="3322" y="131"/>
                    <a:pt x="3322" y="215"/>
                  </a:cubicBezTo>
                  <a:lnTo>
                    <a:pt x="3322" y="1119"/>
                  </a:lnTo>
                  <a:cubicBezTo>
                    <a:pt x="3322" y="1203"/>
                    <a:pt x="3250" y="1262"/>
                    <a:pt x="3167" y="1262"/>
                  </a:cubicBezTo>
                  <a:lnTo>
                    <a:pt x="226" y="1262"/>
                  </a:lnTo>
                  <a:cubicBezTo>
                    <a:pt x="143" y="1262"/>
                    <a:pt x="71" y="1203"/>
                    <a:pt x="71" y="1119"/>
                  </a:cubicBezTo>
                  <a:lnTo>
                    <a:pt x="71" y="215"/>
                  </a:lnTo>
                  <a:cubicBezTo>
                    <a:pt x="71" y="131"/>
                    <a:pt x="143" y="72"/>
                    <a:pt x="226" y="72"/>
                  </a:cubicBezTo>
                  <a:close/>
                  <a:moveTo>
                    <a:pt x="226" y="0"/>
                  </a:moveTo>
                  <a:cubicBezTo>
                    <a:pt x="95" y="0"/>
                    <a:pt x="0" y="95"/>
                    <a:pt x="0" y="226"/>
                  </a:cubicBezTo>
                  <a:lnTo>
                    <a:pt x="0" y="1119"/>
                  </a:lnTo>
                  <a:cubicBezTo>
                    <a:pt x="0" y="1250"/>
                    <a:pt x="95" y="1358"/>
                    <a:pt x="226" y="1358"/>
                  </a:cubicBezTo>
                  <a:lnTo>
                    <a:pt x="3167" y="1358"/>
                  </a:lnTo>
                  <a:cubicBezTo>
                    <a:pt x="3298" y="1358"/>
                    <a:pt x="3393" y="1250"/>
                    <a:pt x="3393" y="1119"/>
                  </a:cubicBezTo>
                  <a:lnTo>
                    <a:pt x="3393" y="226"/>
                  </a:lnTo>
                  <a:cubicBezTo>
                    <a:pt x="3393" y="95"/>
                    <a:pt x="3298" y="0"/>
                    <a:pt x="3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1"/>
            <p:cNvSpPr/>
            <p:nvPr/>
          </p:nvSpPr>
          <p:spPr>
            <a:xfrm>
              <a:off x="4643318" y="3534974"/>
              <a:ext cx="6133" cy="14738"/>
            </a:xfrm>
            <a:custGeom>
              <a:rect b="b" l="l" r="r" t="t"/>
              <a:pathLst>
                <a:path extrusionOk="0" h="632" w="263">
                  <a:moveTo>
                    <a:pt x="132" y="0"/>
                  </a:moveTo>
                  <a:cubicBezTo>
                    <a:pt x="60" y="0"/>
                    <a:pt x="1" y="60"/>
                    <a:pt x="1" y="131"/>
                  </a:cubicBezTo>
                  <a:lnTo>
                    <a:pt x="1" y="512"/>
                  </a:lnTo>
                  <a:cubicBezTo>
                    <a:pt x="1" y="584"/>
                    <a:pt x="60" y="631"/>
                    <a:pt x="132" y="631"/>
                  </a:cubicBezTo>
                  <a:cubicBezTo>
                    <a:pt x="203" y="631"/>
                    <a:pt x="263" y="584"/>
                    <a:pt x="263" y="512"/>
                  </a:cubicBezTo>
                  <a:lnTo>
                    <a:pt x="263" y="131"/>
                  </a:lnTo>
                  <a:cubicBezTo>
                    <a:pt x="263" y="60"/>
                    <a:pt x="203" y="0"/>
                    <a:pt x="132" y="0"/>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1"/>
            <p:cNvSpPr/>
            <p:nvPr/>
          </p:nvSpPr>
          <p:spPr>
            <a:xfrm>
              <a:off x="4642502" y="3534485"/>
              <a:ext cx="7789" cy="16324"/>
            </a:xfrm>
            <a:custGeom>
              <a:rect b="b" l="l" r="r" t="t"/>
              <a:pathLst>
                <a:path extrusionOk="0" h="700" w="334">
                  <a:moveTo>
                    <a:pt x="167" y="57"/>
                  </a:moveTo>
                  <a:lnTo>
                    <a:pt x="167" y="69"/>
                  </a:lnTo>
                  <a:cubicBezTo>
                    <a:pt x="172" y="68"/>
                    <a:pt x="177" y="67"/>
                    <a:pt x="182" y="67"/>
                  </a:cubicBezTo>
                  <a:cubicBezTo>
                    <a:pt x="224" y="67"/>
                    <a:pt x="262" y="110"/>
                    <a:pt x="262" y="152"/>
                  </a:cubicBezTo>
                  <a:lnTo>
                    <a:pt x="262" y="533"/>
                  </a:lnTo>
                  <a:cubicBezTo>
                    <a:pt x="250" y="587"/>
                    <a:pt x="209" y="614"/>
                    <a:pt x="168" y="614"/>
                  </a:cubicBezTo>
                  <a:cubicBezTo>
                    <a:pt x="128" y="614"/>
                    <a:pt x="89" y="587"/>
                    <a:pt x="84" y="533"/>
                  </a:cubicBezTo>
                  <a:lnTo>
                    <a:pt x="84" y="152"/>
                  </a:lnTo>
                  <a:cubicBezTo>
                    <a:pt x="84" y="105"/>
                    <a:pt x="119" y="57"/>
                    <a:pt x="167" y="57"/>
                  </a:cubicBezTo>
                  <a:close/>
                  <a:moveTo>
                    <a:pt x="167" y="0"/>
                  </a:moveTo>
                  <a:cubicBezTo>
                    <a:pt x="89" y="0"/>
                    <a:pt x="12" y="51"/>
                    <a:pt x="0" y="152"/>
                  </a:cubicBezTo>
                  <a:lnTo>
                    <a:pt x="0" y="533"/>
                  </a:lnTo>
                  <a:cubicBezTo>
                    <a:pt x="0" y="617"/>
                    <a:pt x="72" y="700"/>
                    <a:pt x="167" y="700"/>
                  </a:cubicBezTo>
                  <a:cubicBezTo>
                    <a:pt x="262" y="700"/>
                    <a:pt x="334" y="617"/>
                    <a:pt x="334" y="533"/>
                  </a:cubicBezTo>
                  <a:lnTo>
                    <a:pt x="334" y="152"/>
                  </a:lnTo>
                  <a:cubicBezTo>
                    <a:pt x="322" y="51"/>
                    <a:pt x="244"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4705792" y="3535254"/>
              <a:ext cx="5853" cy="14738"/>
            </a:xfrm>
            <a:custGeom>
              <a:rect b="b" l="l" r="r" t="t"/>
              <a:pathLst>
                <a:path extrusionOk="0" h="632" w="251">
                  <a:moveTo>
                    <a:pt x="120" y="0"/>
                  </a:moveTo>
                  <a:cubicBezTo>
                    <a:pt x="48" y="0"/>
                    <a:pt x="1" y="60"/>
                    <a:pt x="1" y="119"/>
                  </a:cubicBezTo>
                  <a:lnTo>
                    <a:pt x="1" y="500"/>
                  </a:lnTo>
                  <a:cubicBezTo>
                    <a:pt x="1" y="572"/>
                    <a:pt x="48" y="631"/>
                    <a:pt x="120" y="631"/>
                  </a:cubicBezTo>
                  <a:lnTo>
                    <a:pt x="132" y="631"/>
                  </a:lnTo>
                  <a:cubicBezTo>
                    <a:pt x="191" y="631"/>
                    <a:pt x="251" y="572"/>
                    <a:pt x="251" y="500"/>
                  </a:cubicBezTo>
                  <a:lnTo>
                    <a:pt x="251" y="119"/>
                  </a:lnTo>
                  <a:cubicBezTo>
                    <a:pt x="251" y="60"/>
                    <a:pt x="191" y="0"/>
                    <a:pt x="132" y="0"/>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1"/>
            <p:cNvSpPr/>
            <p:nvPr/>
          </p:nvSpPr>
          <p:spPr>
            <a:xfrm>
              <a:off x="4704976" y="3534765"/>
              <a:ext cx="7509" cy="16044"/>
            </a:xfrm>
            <a:custGeom>
              <a:rect b="b" l="l" r="r" t="t"/>
              <a:pathLst>
                <a:path extrusionOk="0" h="688" w="322">
                  <a:moveTo>
                    <a:pt x="181" y="55"/>
                  </a:moveTo>
                  <a:cubicBezTo>
                    <a:pt x="221" y="55"/>
                    <a:pt x="250" y="99"/>
                    <a:pt x="250" y="152"/>
                  </a:cubicBezTo>
                  <a:lnTo>
                    <a:pt x="250" y="533"/>
                  </a:lnTo>
                  <a:cubicBezTo>
                    <a:pt x="244" y="581"/>
                    <a:pt x="202" y="605"/>
                    <a:pt x="161" y="605"/>
                  </a:cubicBezTo>
                  <a:cubicBezTo>
                    <a:pt x="119" y="605"/>
                    <a:pt x="77" y="581"/>
                    <a:pt x="72" y="533"/>
                  </a:cubicBezTo>
                  <a:lnTo>
                    <a:pt x="72" y="152"/>
                  </a:lnTo>
                  <a:cubicBezTo>
                    <a:pt x="72" y="93"/>
                    <a:pt x="107" y="57"/>
                    <a:pt x="167" y="57"/>
                  </a:cubicBezTo>
                  <a:cubicBezTo>
                    <a:pt x="172" y="56"/>
                    <a:pt x="177" y="55"/>
                    <a:pt x="181" y="55"/>
                  </a:cubicBezTo>
                  <a:close/>
                  <a:moveTo>
                    <a:pt x="161" y="0"/>
                  </a:moveTo>
                  <a:cubicBezTo>
                    <a:pt x="83" y="0"/>
                    <a:pt x="6" y="51"/>
                    <a:pt x="0" y="152"/>
                  </a:cubicBezTo>
                  <a:lnTo>
                    <a:pt x="0" y="533"/>
                  </a:lnTo>
                  <a:cubicBezTo>
                    <a:pt x="0" y="617"/>
                    <a:pt x="72" y="688"/>
                    <a:pt x="167" y="688"/>
                  </a:cubicBezTo>
                  <a:cubicBezTo>
                    <a:pt x="250" y="688"/>
                    <a:pt x="322" y="617"/>
                    <a:pt x="322" y="533"/>
                  </a:cubicBezTo>
                  <a:lnTo>
                    <a:pt x="322" y="152"/>
                  </a:lnTo>
                  <a:cubicBezTo>
                    <a:pt x="316" y="51"/>
                    <a:pt x="238" y="0"/>
                    <a:pt x="1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1"/>
            <p:cNvSpPr/>
            <p:nvPr/>
          </p:nvSpPr>
          <p:spPr>
            <a:xfrm>
              <a:off x="4638888" y="3508600"/>
              <a:ext cx="77772" cy="30013"/>
            </a:xfrm>
            <a:custGeom>
              <a:rect b="b" l="l" r="r" t="t"/>
              <a:pathLst>
                <a:path extrusionOk="0" h="1287" w="3335">
                  <a:moveTo>
                    <a:pt x="191" y="0"/>
                  </a:moveTo>
                  <a:cubicBezTo>
                    <a:pt x="96" y="0"/>
                    <a:pt x="0" y="84"/>
                    <a:pt x="0" y="191"/>
                  </a:cubicBezTo>
                  <a:lnTo>
                    <a:pt x="0" y="1096"/>
                  </a:lnTo>
                  <a:cubicBezTo>
                    <a:pt x="0" y="1191"/>
                    <a:pt x="96" y="1286"/>
                    <a:pt x="191" y="1286"/>
                  </a:cubicBezTo>
                  <a:lnTo>
                    <a:pt x="3144" y="1286"/>
                  </a:lnTo>
                  <a:cubicBezTo>
                    <a:pt x="3251" y="1286"/>
                    <a:pt x="3334" y="1191"/>
                    <a:pt x="3334" y="1096"/>
                  </a:cubicBezTo>
                  <a:lnTo>
                    <a:pt x="3334" y="191"/>
                  </a:lnTo>
                  <a:cubicBezTo>
                    <a:pt x="3334" y="84"/>
                    <a:pt x="3251" y="0"/>
                    <a:pt x="3144" y="0"/>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1"/>
            <p:cNvSpPr/>
            <p:nvPr/>
          </p:nvSpPr>
          <p:spPr>
            <a:xfrm>
              <a:off x="4638048" y="3507760"/>
              <a:ext cx="79428" cy="31669"/>
            </a:xfrm>
            <a:custGeom>
              <a:rect b="b" l="l" r="r" t="t"/>
              <a:pathLst>
                <a:path extrusionOk="0" h="1358" w="3406">
                  <a:moveTo>
                    <a:pt x="3180" y="72"/>
                  </a:moveTo>
                  <a:cubicBezTo>
                    <a:pt x="3263" y="72"/>
                    <a:pt x="3323" y="143"/>
                    <a:pt x="3323" y="227"/>
                  </a:cubicBezTo>
                  <a:lnTo>
                    <a:pt x="3323" y="1132"/>
                  </a:lnTo>
                  <a:cubicBezTo>
                    <a:pt x="3323" y="1215"/>
                    <a:pt x="3263" y="1274"/>
                    <a:pt x="3180" y="1274"/>
                  </a:cubicBezTo>
                  <a:lnTo>
                    <a:pt x="227" y="1274"/>
                  </a:lnTo>
                  <a:cubicBezTo>
                    <a:pt x="144" y="1274"/>
                    <a:pt x="84" y="1215"/>
                    <a:pt x="84" y="1132"/>
                  </a:cubicBezTo>
                  <a:lnTo>
                    <a:pt x="84" y="227"/>
                  </a:lnTo>
                  <a:cubicBezTo>
                    <a:pt x="84" y="143"/>
                    <a:pt x="144" y="72"/>
                    <a:pt x="227" y="72"/>
                  </a:cubicBezTo>
                  <a:close/>
                  <a:moveTo>
                    <a:pt x="227" y="0"/>
                  </a:moveTo>
                  <a:cubicBezTo>
                    <a:pt x="108" y="0"/>
                    <a:pt x="1" y="108"/>
                    <a:pt x="1" y="227"/>
                  </a:cubicBezTo>
                  <a:lnTo>
                    <a:pt x="1" y="1132"/>
                  </a:lnTo>
                  <a:cubicBezTo>
                    <a:pt x="1" y="1263"/>
                    <a:pt x="108" y="1358"/>
                    <a:pt x="227" y="1358"/>
                  </a:cubicBezTo>
                  <a:lnTo>
                    <a:pt x="3180" y="1358"/>
                  </a:lnTo>
                  <a:cubicBezTo>
                    <a:pt x="3299" y="1358"/>
                    <a:pt x="3406" y="1263"/>
                    <a:pt x="3406" y="1132"/>
                  </a:cubicBezTo>
                  <a:lnTo>
                    <a:pt x="3406" y="227"/>
                  </a:lnTo>
                  <a:cubicBezTo>
                    <a:pt x="3406" y="108"/>
                    <a:pt x="3299" y="0"/>
                    <a:pt x="31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1"/>
            <p:cNvSpPr/>
            <p:nvPr/>
          </p:nvSpPr>
          <p:spPr>
            <a:xfrm>
              <a:off x="4531150" y="3638817"/>
              <a:ext cx="30013" cy="77492"/>
            </a:xfrm>
            <a:custGeom>
              <a:rect b="b" l="l" r="r" t="t"/>
              <a:pathLst>
                <a:path extrusionOk="0" h="3323" w="1287">
                  <a:moveTo>
                    <a:pt x="191" y="0"/>
                  </a:moveTo>
                  <a:cubicBezTo>
                    <a:pt x="84" y="0"/>
                    <a:pt x="1" y="84"/>
                    <a:pt x="1" y="191"/>
                  </a:cubicBezTo>
                  <a:lnTo>
                    <a:pt x="1" y="3132"/>
                  </a:lnTo>
                  <a:cubicBezTo>
                    <a:pt x="1" y="3239"/>
                    <a:pt x="84" y="3322"/>
                    <a:pt x="191" y="3322"/>
                  </a:cubicBezTo>
                  <a:lnTo>
                    <a:pt x="1096" y="3322"/>
                  </a:lnTo>
                  <a:cubicBezTo>
                    <a:pt x="1191" y="3322"/>
                    <a:pt x="1287" y="3239"/>
                    <a:pt x="1287" y="3132"/>
                  </a:cubicBezTo>
                  <a:lnTo>
                    <a:pt x="1287" y="191"/>
                  </a:lnTo>
                  <a:cubicBezTo>
                    <a:pt x="1287" y="84"/>
                    <a:pt x="1191" y="0"/>
                    <a:pt x="1096" y="0"/>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1"/>
            <p:cNvSpPr/>
            <p:nvPr/>
          </p:nvSpPr>
          <p:spPr>
            <a:xfrm>
              <a:off x="4530334" y="3637978"/>
              <a:ext cx="31669" cy="79148"/>
            </a:xfrm>
            <a:custGeom>
              <a:rect b="b" l="l" r="r" t="t"/>
              <a:pathLst>
                <a:path extrusionOk="0" h="3394" w="1358">
                  <a:moveTo>
                    <a:pt x="1131" y="72"/>
                  </a:moveTo>
                  <a:cubicBezTo>
                    <a:pt x="1214" y="72"/>
                    <a:pt x="1274" y="131"/>
                    <a:pt x="1274" y="215"/>
                  </a:cubicBezTo>
                  <a:lnTo>
                    <a:pt x="1274" y="3168"/>
                  </a:lnTo>
                  <a:cubicBezTo>
                    <a:pt x="1274" y="3251"/>
                    <a:pt x="1214" y="3310"/>
                    <a:pt x="1131" y="3310"/>
                  </a:cubicBezTo>
                  <a:lnTo>
                    <a:pt x="226" y="3310"/>
                  </a:lnTo>
                  <a:cubicBezTo>
                    <a:pt x="143" y="3310"/>
                    <a:pt x="71" y="3251"/>
                    <a:pt x="71" y="3168"/>
                  </a:cubicBezTo>
                  <a:lnTo>
                    <a:pt x="71" y="215"/>
                  </a:lnTo>
                  <a:cubicBezTo>
                    <a:pt x="71" y="131"/>
                    <a:pt x="143" y="72"/>
                    <a:pt x="226" y="72"/>
                  </a:cubicBezTo>
                  <a:close/>
                  <a:moveTo>
                    <a:pt x="226" y="1"/>
                  </a:moveTo>
                  <a:cubicBezTo>
                    <a:pt x="95" y="1"/>
                    <a:pt x="0" y="96"/>
                    <a:pt x="0" y="227"/>
                  </a:cubicBezTo>
                  <a:lnTo>
                    <a:pt x="0" y="3168"/>
                  </a:lnTo>
                  <a:cubicBezTo>
                    <a:pt x="0" y="3299"/>
                    <a:pt x="95" y="3394"/>
                    <a:pt x="226" y="3394"/>
                  </a:cubicBezTo>
                  <a:lnTo>
                    <a:pt x="1131" y="3394"/>
                  </a:lnTo>
                  <a:cubicBezTo>
                    <a:pt x="1250" y="3394"/>
                    <a:pt x="1357" y="3299"/>
                    <a:pt x="1357" y="3168"/>
                  </a:cubicBezTo>
                  <a:lnTo>
                    <a:pt x="1357" y="227"/>
                  </a:lnTo>
                  <a:cubicBezTo>
                    <a:pt x="1357" y="96"/>
                    <a:pt x="1250" y="1"/>
                    <a:pt x="11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1"/>
            <p:cNvSpPr/>
            <p:nvPr/>
          </p:nvSpPr>
          <p:spPr>
            <a:xfrm>
              <a:off x="4739676" y="3811220"/>
              <a:ext cx="30013" cy="77772"/>
            </a:xfrm>
            <a:custGeom>
              <a:rect b="b" l="l" r="r" t="t"/>
              <a:pathLst>
                <a:path extrusionOk="0" h="3335" w="1287">
                  <a:moveTo>
                    <a:pt x="191" y="1"/>
                  </a:moveTo>
                  <a:cubicBezTo>
                    <a:pt x="96" y="1"/>
                    <a:pt x="0" y="96"/>
                    <a:pt x="0" y="191"/>
                  </a:cubicBezTo>
                  <a:lnTo>
                    <a:pt x="0" y="3144"/>
                  </a:lnTo>
                  <a:cubicBezTo>
                    <a:pt x="0" y="3251"/>
                    <a:pt x="96" y="3335"/>
                    <a:pt x="191" y="3335"/>
                  </a:cubicBezTo>
                  <a:lnTo>
                    <a:pt x="1096" y="3335"/>
                  </a:lnTo>
                  <a:cubicBezTo>
                    <a:pt x="1203" y="3335"/>
                    <a:pt x="1286" y="3251"/>
                    <a:pt x="1286" y="3144"/>
                  </a:cubicBezTo>
                  <a:lnTo>
                    <a:pt x="1286" y="191"/>
                  </a:lnTo>
                  <a:cubicBezTo>
                    <a:pt x="1286" y="96"/>
                    <a:pt x="1203" y="1"/>
                    <a:pt x="1096" y="1"/>
                  </a:cubicBez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1"/>
            <p:cNvSpPr/>
            <p:nvPr/>
          </p:nvSpPr>
          <p:spPr>
            <a:xfrm>
              <a:off x="4738836" y="3810684"/>
              <a:ext cx="31669" cy="79428"/>
            </a:xfrm>
            <a:custGeom>
              <a:rect b="b" l="l" r="r" t="t"/>
              <a:pathLst>
                <a:path extrusionOk="0" h="3406" w="1358">
                  <a:moveTo>
                    <a:pt x="1132" y="72"/>
                  </a:moveTo>
                  <a:cubicBezTo>
                    <a:pt x="1215" y="72"/>
                    <a:pt x="1287" y="143"/>
                    <a:pt x="1287" y="226"/>
                  </a:cubicBezTo>
                  <a:lnTo>
                    <a:pt x="1287" y="3167"/>
                  </a:lnTo>
                  <a:cubicBezTo>
                    <a:pt x="1287" y="3251"/>
                    <a:pt x="1215" y="3322"/>
                    <a:pt x="1132" y="3322"/>
                  </a:cubicBezTo>
                  <a:lnTo>
                    <a:pt x="227" y="3322"/>
                  </a:lnTo>
                  <a:cubicBezTo>
                    <a:pt x="144" y="3322"/>
                    <a:pt x="84" y="3251"/>
                    <a:pt x="84" y="3167"/>
                  </a:cubicBezTo>
                  <a:lnTo>
                    <a:pt x="84" y="226"/>
                  </a:lnTo>
                  <a:cubicBezTo>
                    <a:pt x="84" y="143"/>
                    <a:pt x="144" y="72"/>
                    <a:pt x="227" y="72"/>
                  </a:cubicBezTo>
                  <a:close/>
                  <a:moveTo>
                    <a:pt x="227" y="0"/>
                  </a:moveTo>
                  <a:cubicBezTo>
                    <a:pt x="108" y="0"/>
                    <a:pt x="1" y="95"/>
                    <a:pt x="1" y="226"/>
                  </a:cubicBezTo>
                  <a:lnTo>
                    <a:pt x="1" y="3167"/>
                  </a:lnTo>
                  <a:cubicBezTo>
                    <a:pt x="1" y="3298"/>
                    <a:pt x="108" y="3393"/>
                    <a:pt x="227" y="3405"/>
                  </a:cubicBezTo>
                  <a:lnTo>
                    <a:pt x="1132" y="3405"/>
                  </a:lnTo>
                  <a:cubicBezTo>
                    <a:pt x="1263" y="3405"/>
                    <a:pt x="1358" y="3298"/>
                    <a:pt x="1358" y="3167"/>
                  </a:cubicBezTo>
                  <a:lnTo>
                    <a:pt x="1358" y="226"/>
                  </a:lnTo>
                  <a:cubicBezTo>
                    <a:pt x="1358" y="95"/>
                    <a:pt x="1263" y="0"/>
                    <a:pt x="11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1"/>
            <p:cNvSpPr/>
            <p:nvPr/>
          </p:nvSpPr>
          <p:spPr>
            <a:xfrm>
              <a:off x="4435656" y="3925347"/>
              <a:ext cx="38058" cy="43049"/>
            </a:xfrm>
            <a:custGeom>
              <a:rect b="b" l="l" r="r" t="t"/>
              <a:pathLst>
                <a:path extrusionOk="0" h="1846" w="1632">
                  <a:moveTo>
                    <a:pt x="0" y="0"/>
                  </a:moveTo>
                  <a:lnTo>
                    <a:pt x="0" y="1846"/>
                  </a:lnTo>
                  <a:lnTo>
                    <a:pt x="1631" y="1846"/>
                  </a:lnTo>
                  <a:lnTo>
                    <a:pt x="1631"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1"/>
            <p:cNvSpPr/>
            <p:nvPr/>
          </p:nvSpPr>
          <p:spPr>
            <a:xfrm>
              <a:off x="4434816" y="3924507"/>
              <a:ext cx="39714" cy="45008"/>
            </a:xfrm>
            <a:custGeom>
              <a:rect b="b" l="l" r="r" t="t"/>
              <a:pathLst>
                <a:path extrusionOk="0" h="1930" w="1703">
                  <a:moveTo>
                    <a:pt x="1631" y="60"/>
                  </a:moveTo>
                  <a:lnTo>
                    <a:pt x="1631" y="1846"/>
                  </a:lnTo>
                  <a:lnTo>
                    <a:pt x="72" y="1846"/>
                  </a:lnTo>
                  <a:lnTo>
                    <a:pt x="72" y="60"/>
                  </a:lnTo>
                  <a:close/>
                  <a:moveTo>
                    <a:pt x="36" y="1"/>
                  </a:moveTo>
                  <a:cubicBezTo>
                    <a:pt x="24" y="1"/>
                    <a:pt x="0" y="13"/>
                    <a:pt x="0" y="36"/>
                  </a:cubicBezTo>
                  <a:lnTo>
                    <a:pt x="0" y="1882"/>
                  </a:lnTo>
                  <a:cubicBezTo>
                    <a:pt x="0" y="1906"/>
                    <a:pt x="24" y="1930"/>
                    <a:pt x="36" y="1930"/>
                  </a:cubicBezTo>
                  <a:lnTo>
                    <a:pt x="1667" y="1930"/>
                  </a:lnTo>
                  <a:cubicBezTo>
                    <a:pt x="1691" y="1930"/>
                    <a:pt x="1703" y="1906"/>
                    <a:pt x="1703" y="1882"/>
                  </a:cubicBezTo>
                  <a:lnTo>
                    <a:pt x="1703" y="36"/>
                  </a:lnTo>
                  <a:cubicBezTo>
                    <a:pt x="1703" y="13"/>
                    <a:pt x="1691" y="1"/>
                    <a:pt x="1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1"/>
            <p:cNvSpPr/>
            <p:nvPr/>
          </p:nvSpPr>
          <p:spPr>
            <a:xfrm>
              <a:off x="4486166" y="3925347"/>
              <a:ext cx="38082" cy="43049"/>
            </a:xfrm>
            <a:custGeom>
              <a:rect b="b" l="l" r="r" t="t"/>
              <a:pathLst>
                <a:path extrusionOk="0" h="1846" w="1633">
                  <a:moveTo>
                    <a:pt x="1" y="0"/>
                  </a:moveTo>
                  <a:lnTo>
                    <a:pt x="1" y="1846"/>
                  </a:lnTo>
                  <a:lnTo>
                    <a:pt x="1632" y="1846"/>
                  </a:lnTo>
                  <a:lnTo>
                    <a:pt x="1632"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p:nvPr/>
          </p:nvSpPr>
          <p:spPr>
            <a:xfrm>
              <a:off x="4485350" y="3924507"/>
              <a:ext cx="39994" cy="45008"/>
            </a:xfrm>
            <a:custGeom>
              <a:rect b="b" l="l" r="r" t="t"/>
              <a:pathLst>
                <a:path extrusionOk="0" h="1930" w="1715">
                  <a:moveTo>
                    <a:pt x="1631" y="60"/>
                  </a:moveTo>
                  <a:lnTo>
                    <a:pt x="1631" y="1846"/>
                  </a:lnTo>
                  <a:lnTo>
                    <a:pt x="84" y="1846"/>
                  </a:lnTo>
                  <a:lnTo>
                    <a:pt x="84" y="60"/>
                  </a:lnTo>
                  <a:close/>
                  <a:moveTo>
                    <a:pt x="36" y="1"/>
                  </a:moveTo>
                  <a:cubicBezTo>
                    <a:pt x="12" y="1"/>
                    <a:pt x="0" y="13"/>
                    <a:pt x="0" y="36"/>
                  </a:cubicBezTo>
                  <a:lnTo>
                    <a:pt x="0" y="1882"/>
                  </a:lnTo>
                  <a:cubicBezTo>
                    <a:pt x="0" y="1906"/>
                    <a:pt x="12" y="1930"/>
                    <a:pt x="36" y="1930"/>
                  </a:cubicBezTo>
                  <a:lnTo>
                    <a:pt x="1679" y="1930"/>
                  </a:lnTo>
                  <a:cubicBezTo>
                    <a:pt x="1691" y="1930"/>
                    <a:pt x="1715" y="1906"/>
                    <a:pt x="1715" y="1882"/>
                  </a:cubicBezTo>
                  <a:lnTo>
                    <a:pt x="1715" y="36"/>
                  </a:lnTo>
                  <a:cubicBezTo>
                    <a:pt x="1715" y="13"/>
                    <a:pt x="1691" y="1"/>
                    <a:pt x="16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1"/>
            <p:cNvSpPr/>
            <p:nvPr/>
          </p:nvSpPr>
          <p:spPr>
            <a:xfrm>
              <a:off x="4536700" y="3925347"/>
              <a:ext cx="38082" cy="43049"/>
            </a:xfrm>
            <a:custGeom>
              <a:rect b="b" l="l" r="r" t="t"/>
              <a:pathLst>
                <a:path extrusionOk="0" h="1846" w="1633">
                  <a:moveTo>
                    <a:pt x="1" y="0"/>
                  </a:moveTo>
                  <a:lnTo>
                    <a:pt x="1" y="1846"/>
                  </a:lnTo>
                  <a:lnTo>
                    <a:pt x="1632" y="1846"/>
                  </a:lnTo>
                  <a:lnTo>
                    <a:pt x="1632"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1"/>
            <p:cNvSpPr/>
            <p:nvPr/>
          </p:nvSpPr>
          <p:spPr>
            <a:xfrm>
              <a:off x="4535884" y="3924507"/>
              <a:ext cx="39994" cy="45008"/>
            </a:xfrm>
            <a:custGeom>
              <a:rect b="b" l="l" r="r" t="t"/>
              <a:pathLst>
                <a:path extrusionOk="0" h="1930" w="1715">
                  <a:moveTo>
                    <a:pt x="1631" y="60"/>
                  </a:moveTo>
                  <a:lnTo>
                    <a:pt x="1631" y="1846"/>
                  </a:lnTo>
                  <a:lnTo>
                    <a:pt x="84" y="1846"/>
                  </a:lnTo>
                  <a:lnTo>
                    <a:pt x="84" y="60"/>
                  </a:lnTo>
                  <a:close/>
                  <a:moveTo>
                    <a:pt x="48" y="1"/>
                  </a:moveTo>
                  <a:cubicBezTo>
                    <a:pt x="24" y="1"/>
                    <a:pt x="0" y="13"/>
                    <a:pt x="0" y="36"/>
                  </a:cubicBezTo>
                  <a:lnTo>
                    <a:pt x="0" y="1882"/>
                  </a:lnTo>
                  <a:cubicBezTo>
                    <a:pt x="0" y="1906"/>
                    <a:pt x="24" y="1930"/>
                    <a:pt x="48" y="1930"/>
                  </a:cubicBezTo>
                  <a:lnTo>
                    <a:pt x="1667" y="1930"/>
                  </a:lnTo>
                  <a:cubicBezTo>
                    <a:pt x="1691" y="1930"/>
                    <a:pt x="1715" y="1906"/>
                    <a:pt x="1715" y="1882"/>
                  </a:cubicBezTo>
                  <a:lnTo>
                    <a:pt x="1715" y="36"/>
                  </a:lnTo>
                  <a:cubicBezTo>
                    <a:pt x="1715" y="13"/>
                    <a:pt x="1691" y="1"/>
                    <a:pt x="1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1"/>
            <p:cNvSpPr/>
            <p:nvPr/>
          </p:nvSpPr>
          <p:spPr>
            <a:xfrm>
              <a:off x="4587514" y="3925347"/>
              <a:ext cx="37778" cy="43049"/>
            </a:xfrm>
            <a:custGeom>
              <a:rect b="b" l="l" r="r" t="t"/>
              <a:pathLst>
                <a:path extrusionOk="0" h="1846" w="1620">
                  <a:moveTo>
                    <a:pt x="1" y="0"/>
                  </a:moveTo>
                  <a:lnTo>
                    <a:pt x="1" y="1846"/>
                  </a:lnTo>
                  <a:lnTo>
                    <a:pt x="1620" y="1846"/>
                  </a:lnTo>
                  <a:lnTo>
                    <a:pt x="1620"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4586418" y="3924507"/>
              <a:ext cx="39994" cy="45008"/>
            </a:xfrm>
            <a:custGeom>
              <a:rect b="b" l="l" r="r" t="t"/>
              <a:pathLst>
                <a:path extrusionOk="0" h="1930" w="1715">
                  <a:moveTo>
                    <a:pt x="1631" y="60"/>
                  </a:moveTo>
                  <a:lnTo>
                    <a:pt x="1631" y="1846"/>
                  </a:lnTo>
                  <a:lnTo>
                    <a:pt x="83" y="1846"/>
                  </a:lnTo>
                  <a:lnTo>
                    <a:pt x="83" y="60"/>
                  </a:lnTo>
                  <a:close/>
                  <a:moveTo>
                    <a:pt x="36" y="1"/>
                  </a:moveTo>
                  <a:cubicBezTo>
                    <a:pt x="12" y="1"/>
                    <a:pt x="0" y="13"/>
                    <a:pt x="0" y="36"/>
                  </a:cubicBezTo>
                  <a:lnTo>
                    <a:pt x="0" y="1882"/>
                  </a:lnTo>
                  <a:cubicBezTo>
                    <a:pt x="0" y="1906"/>
                    <a:pt x="12" y="1930"/>
                    <a:pt x="36" y="1930"/>
                  </a:cubicBezTo>
                  <a:lnTo>
                    <a:pt x="1679" y="1930"/>
                  </a:lnTo>
                  <a:cubicBezTo>
                    <a:pt x="1691" y="1930"/>
                    <a:pt x="1715" y="1906"/>
                    <a:pt x="1715" y="1882"/>
                  </a:cubicBezTo>
                  <a:lnTo>
                    <a:pt x="1715" y="36"/>
                  </a:lnTo>
                  <a:cubicBezTo>
                    <a:pt x="1715" y="13"/>
                    <a:pt x="1691" y="1"/>
                    <a:pt x="16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1"/>
            <p:cNvSpPr/>
            <p:nvPr/>
          </p:nvSpPr>
          <p:spPr>
            <a:xfrm>
              <a:off x="3018792" y="3545795"/>
              <a:ext cx="149948" cy="222706"/>
            </a:xfrm>
            <a:custGeom>
              <a:rect b="b" l="l" r="r" t="t"/>
              <a:pathLst>
                <a:path extrusionOk="0" h="9550" w="6430">
                  <a:moveTo>
                    <a:pt x="3215" y="1"/>
                  </a:moveTo>
                  <a:cubicBezTo>
                    <a:pt x="1477" y="1"/>
                    <a:pt x="72" y="1287"/>
                    <a:pt x="0" y="2882"/>
                  </a:cubicBezTo>
                  <a:lnTo>
                    <a:pt x="0" y="2953"/>
                  </a:lnTo>
                  <a:lnTo>
                    <a:pt x="0" y="3001"/>
                  </a:lnTo>
                  <a:lnTo>
                    <a:pt x="0" y="3061"/>
                  </a:lnTo>
                  <a:lnTo>
                    <a:pt x="0" y="9549"/>
                  </a:lnTo>
                  <a:lnTo>
                    <a:pt x="6418" y="9549"/>
                  </a:lnTo>
                  <a:lnTo>
                    <a:pt x="6418" y="3180"/>
                  </a:lnTo>
                  <a:cubicBezTo>
                    <a:pt x="6418" y="3120"/>
                    <a:pt x="6430" y="3061"/>
                    <a:pt x="6430" y="3001"/>
                  </a:cubicBezTo>
                  <a:cubicBezTo>
                    <a:pt x="6430" y="1346"/>
                    <a:pt x="4989" y="1"/>
                    <a:pt x="3215" y="1"/>
                  </a:cubicBezTo>
                  <a:close/>
                </a:path>
              </a:pathLst>
            </a:custGeom>
            <a:solidFill>
              <a:srgbClr val="FCD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1"/>
            <p:cNvSpPr/>
            <p:nvPr/>
          </p:nvSpPr>
          <p:spPr>
            <a:xfrm>
              <a:off x="3016857" y="3543859"/>
              <a:ext cx="153282" cy="226577"/>
            </a:xfrm>
            <a:custGeom>
              <a:rect b="b" l="l" r="r" t="t"/>
              <a:pathLst>
                <a:path extrusionOk="0" h="9716" w="6573">
                  <a:moveTo>
                    <a:pt x="3286" y="155"/>
                  </a:moveTo>
                  <a:cubicBezTo>
                    <a:pt x="5013" y="155"/>
                    <a:pt x="6418" y="1465"/>
                    <a:pt x="6418" y="3084"/>
                  </a:cubicBezTo>
                  <a:lnTo>
                    <a:pt x="6418" y="3215"/>
                  </a:lnTo>
                  <a:lnTo>
                    <a:pt x="6418" y="9561"/>
                  </a:lnTo>
                  <a:lnTo>
                    <a:pt x="155" y="9561"/>
                  </a:lnTo>
                  <a:lnTo>
                    <a:pt x="143" y="3132"/>
                  </a:lnTo>
                  <a:lnTo>
                    <a:pt x="143" y="3096"/>
                  </a:lnTo>
                  <a:cubicBezTo>
                    <a:pt x="143" y="3084"/>
                    <a:pt x="143" y="3072"/>
                    <a:pt x="143" y="3060"/>
                  </a:cubicBezTo>
                  <a:lnTo>
                    <a:pt x="143" y="3024"/>
                  </a:lnTo>
                  <a:lnTo>
                    <a:pt x="143" y="2989"/>
                  </a:lnTo>
                  <a:cubicBezTo>
                    <a:pt x="155" y="2977"/>
                    <a:pt x="155" y="2977"/>
                    <a:pt x="143" y="2965"/>
                  </a:cubicBezTo>
                  <a:cubicBezTo>
                    <a:pt x="214" y="1381"/>
                    <a:pt x="1596" y="155"/>
                    <a:pt x="3286" y="155"/>
                  </a:cubicBezTo>
                  <a:close/>
                  <a:moveTo>
                    <a:pt x="3286" y="0"/>
                  </a:moveTo>
                  <a:cubicBezTo>
                    <a:pt x="1524" y="0"/>
                    <a:pt x="83" y="1286"/>
                    <a:pt x="12" y="2941"/>
                  </a:cubicBezTo>
                  <a:cubicBezTo>
                    <a:pt x="0" y="2941"/>
                    <a:pt x="0" y="2953"/>
                    <a:pt x="12" y="2965"/>
                  </a:cubicBezTo>
                  <a:lnTo>
                    <a:pt x="12" y="3048"/>
                  </a:lnTo>
                  <a:cubicBezTo>
                    <a:pt x="12" y="3060"/>
                    <a:pt x="12" y="3072"/>
                    <a:pt x="12" y="3084"/>
                  </a:cubicBezTo>
                  <a:cubicBezTo>
                    <a:pt x="12" y="3096"/>
                    <a:pt x="12" y="3108"/>
                    <a:pt x="12" y="3120"/>
                  </a:cubicBezTo>
                  <a:lnTo>
                    <a:pt x="12" y="9644"/>
                  </a:lnTo>
                  <a:cubicBezTo>
                    <a:pt x="12" y="9680"/>
                    <a:pt x="36" y="9716"/>
                    <a:pt x="83" y="9716"/>
                  </a:cubicBezTo>
                  <a:lnTo>
                    <a:pt x="6501" y="9716"/>
                  </a:lnTo>
                  <a:cubicBezTo>
                    <a:pt x="6537" y="9716"/>
                    <a:pt x="6572" y="9680"/>
                    <a:pt x="6572" y="9632"/>
                  </a:cubicBezTo>
                  <a:lnTo>
                    <a:pt x="6572" y="3275"/>
                  </a:lnTo>
                  <a:lnTo>
                    <a:pt x="6572" y="3227"/>
                  </a:lnTo>
                  <a:lnTo>
                    <a:pt x="6572" y="3084"/>
                  </a:lnTo>
                  <a:cubicBezTo>
                    <a:pt x="6572" y="1381"/>
                    <a:pt x="5096" y="0"/>
                    <a:pt x="3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1"/>
            <p:cNvSpPr/>
            <p:nvPr/>
          </p:nvSpPr>
          <p:spPr>
            <a:xfrm>
              <a:off x="3018792" y="3693222"/>
              <a:ext cx="149948" cy="140246"/>
            </a:xfrm>
            <a:custGeom>
              <a:rect b="b" l="l" r="r" t="t"/>
              <a:pathLst>
                <a:path extrusionOk="0" h="6014" w="6430">
                  <a:moveTo>
                    <a:pt x="3215" y="1"/>
                  </a:moveTo>
                  <a:cubicBezTo>
                    <a:pt x="1441" y="1"/>
                    <a:pt x="0" y="1346"/>
                    <a:pt x="0" y="3013"/>
                  </a:cubicBezTo>
                  <a:cubicBezTo>
                    <a:pt x="0" y="4668"/>
                    <a:pt x="1441" y="6013"/>
                    <a:pt x="3215" y="6013"/>
                  </a:cubicBezTo>
                  <a:cubicBezTo>
                    <a:pt x="4989" y="6013"/>
                    <a:pt x="6430" y="4668"/>
                    <a:pt x="6430" y="3013"/>
                  </a:cubicBezTo>
                  <a:cubicBezTo>
                    <a:pt x="6430" y="1346"/>
                    <a:pt x="4989" y="1"/>
                    <a:pt x="3215" y="1"/>
                  </a:cubicBezTo>
                  <a:close/>
                </a:path>
              </a:pathLst>
            </a:custGeom>
            <a:solidFill>
              <a:srgbClr val="C4A3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1"/>
            <p:cNvSpPr/>
            <p:nvPr/>
          </p:nvSpPr>
          <p:spPr>
            <a:xfrm>
              <a:off x="3016857" y="3691566"/>
              <a:ext cx="153562" cy="143558"/>
            </a:xfrm>
            <a:custGeom>
              <a:rect b="b" l="l" r="r" t="t"/>
              <a:pathLst>
                <a:path extrusionOk="0" h="6156" w="6585">
                  <a:moveTo>
                    <a:pt x="3298" y="155"/>
                  </a:moveTo>
                  <a:cubicBezTo>
                    <a:pt x="5025" y="155"/>
                    <a:pt x="6429" y="1465"/>
                    <a:pt x="6429" y="3084"/>
                  </a:cubicBezTo>
                  <a:cubicBezTo>
                    <a:pt x="6429" y="4691"/>
                    <a:pt x="5025" y="6001"/>
                    <a:pt x="3298" y="6001"/>
                  </a:cubicBezTo>
                  <a:cubicBezTo>
                    <a:pt x="1560" y="6001"/>
                    <a:pt x="155" y="4691"/>
                    <a:pt x="155" y="3084"/>
                  </a:cubicBezTo>
                  <a:cubicBezTo>
                    <a:pt x="155" y="1465"/>
                    <a:pt x="1560" y="155"/>
                    <a:pt x="3298" y="155"/>
                  </a:cubicBezTo>
                  <a:close/>
                  <a:moveTo>
                    <a:pt x="3298" y="0"/>
                  </a:moveTo>
                  <a:cubicBezTo>
                    <a:pt x="1476" y="0"/>
                    <a:pt x="0" y="1382"/>
                    <a:pt x="0" y="3084"/>
                  </a:cubicBezTo>
                  <a:cubicBezTo>
                    <a:pt x="0" y="4775"/>
                    <a:pt x="1476" y="6156"/>
                    <a:pt x="3298" y="6156"/>
                  </a:cubicBezTo>
                  <a:cubicBezTo>
                    <a:pt x="5120" y="6156"/>
                    <a:pt x="6584" y="4775"/>
                    <a:pt x="6584" y="3084"/>
                  </a:cubicBezTo>
                  <a:cubicBezTo>
                    <a:pt x="6584" y="1382"/>
                    <a:pt x="5108" y="0"/>
                    <a:pt x="3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1"/>
            <p:cNvSpPr/>
            <p:nvPr/>
          </p:nvSpPr>
          <p:spPr>
            <a:xfrm>
              <a:off x="3016857" y="3682682"/>
              <a:ext cx="153562" cy="73598"/>
            </a:xfrm>
            <a:custGeom>
              <a:rect b="b" l="l" r="r" t="t"/>
              <a:pathLst>
                <a:path extrusionOk="0" h="3156" w="6585">
                  <a:moveTo>
                    <a:pt x="3298" y="0"/>
                  </a:moveTo>
                  <a:cubicBezTo>
                    <a:pt x="1476" y="0"/>
                    <a:pt x="0" y="1382"/>
                    <a:pt x="0" y="3084"/>
                  </a:cubicBezTo>
                  <a:cubicBezTo>
                    <a:pt x="0" y="3120"/>
                    <a:pt x="36" y="3156"/>
                    <a:pt x="83" y="3156"/>
                  </a:cubicBezTo>
                  <a:cubicBezTo>
                    <a:pt x="119" y="3156"/>
                    <a:pt x="155" y="3120"/>
                    <a:pt x="155" y="3084"/>
                  </a:cubicBezTo>
                  <a:cubicBezTo>
                    <a:pt x="155" y="1465"/>
                    <a:pt x="1560" y="155"/>
                    <a:pt x="3298" y="155"/>
                  </a:cubicBezTo>
                  <a:cubicBezTo>
                    <a:pt x="5025" y="155"/>
                    <a:pt x="6429" y="1465"/>
                    <a:pt x="6429" y="3084"/>
                  </a:cubicBezTo>
                  <a:cubicBezTo>
                    <a:pt x="6429" y="3120"/>
                    <a:pt x="6465" y="3156"/>
                    <a:pt x="6513" y="3156"/>
                  </a:cubicBezTo>
                  <a:cubicBezTo>
                    <a:pt x="6549" y="3156"/>
                    <a:pt x="6584" y="3120"/>
                    <a:pt x="6584" y="3084"/>
                  </a:cubicBezTo>
                  <a:cubicBezTo>
                    <a:pt x="6584" y="1382"/>
                    <a:pt x="5108" y="0"/>
                    <a:pt x="3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1"/>
            <p:cNvSpPr/>
            <p:nvPr/>
          </p:nvSpPr>
          <p:spPr>
            <a:xfrm>
              <a:off x="3016857" y="3552744"/>
              <a:ext cx="153562" cy="73598"/>
            </a:xfrm>
            <a:custGeom>
              <a:rect b="b" l="l" r="r" t="t"/>
              <a:pathLst>
                <a:path extrusionOk="0" h="3156" w="6585">
                  <a:moveTo>
                    <a:pt x="3298" y="0"/>
                  </a:moveTo>
                  <a:cubicBezTo>
                    <a:pt x="1476" y="0"/>
                    <a:pt x="0" y="1381"/>
                    <a:pt x="0" y="3072"/>
                  </a:cubicBezTo>
                  <a:cubicBezTo>
                    <a:pt x="0" y="3120"/>
                    <a:pt x="36" y="3155"/>
                    <a:pt x="83" y="3155"/>
                  </a:cubicBezTo>
                  <a:cubicBezTo>
                    <a:pt x="119" y="3144"/>
                    <a:pt x="155" y="3120"/>
                    <a:pt x="155" y="3072"/>
                  </a:cubicBezTo>
                  <a:cubicBezTo>
                    <a:pt x="155" y="1465"/>
                    <a:pt x="1560" y="143"/>
                    <a:pt x="3298" y="143"/>
                  </a:cubicBezTo>
                  <a:cubicBezTo>
                    <a:pt x="5025" y="143"/>
                    <a:pt x="6429" y="1465"/>
                    <a:pt x="6429" y="3072"/>
                  </a:cubicBezTo>
                  <a:cubicBezTo>
                    <a:pt x="6429" y="3120"/>
                    <a:pt x="6465" y="3155"/>
                    <a:pt x="6513" y="3155"/>
                  </a:cubicBezTo>
                  <a:cubicBezTo>
                    <a:pt x="6549" y="3144"/>
                    <a:pt x="6584" y="3120"/>
                    <a:pt x="6584" y="3072"/>
                  </a:cubicBezTo>
                  <a:cubicBezTo>
                    <a:pt x="6584" y="1381"/>
                    <a:pt x="5108" y="0"/>
                    <a:pt x="3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1"/>
            <p:cNvSpPr/>
            <p:nvPr/>
          </p:nvSpPr>
          <p:spPr>
            <a:xfrm>
              <a:off x="3050158" y="3720716"/>
              <a:ext cx="86937" cy="85258"/>
            </a:xfrm>
            <a:custGeom>
              <a:rect b="b" l="l" r="r" t="t"/>
              <a:pathLst>
                <a:path extrusionOk="0" h="3656" w="3728">
                  <a:moveTo>
                    <a:pt x="1870" y="1"/>
                  </a:moveTo>
                  <a:cubicBezTo>
                    <a:pt x="834" y="1"/>
                    <a:pt x="1" y="822"/>
                    <a:pt x="1" y="1834"/>
                  </a:cubicBezTo>
                  <a:cubicBezTo>
                    <a:pt x="1" y="2834"/>
                    <a:pt x="834" y="3656"/>
                    <a:pt x="1870" y="3656"/>
                  </a:cubicBezTo>
                  <a:cubicBezTo>
                    <a:pt x="2894" y="3656"/>
                    <a:pt x="3727" y="2834"/>
                    <a:pt x="3727" y="1834"/>
                  </a:cubicBezTo>
                  <a:cubicBezTo>
                    <a:pt x="3727" y="822"/>
                    <a:pt x="2894" y="1"/>
                    <a:pt x="1870" y="1"/>
                  </a:cubicBezTo>
                  <a:close/>
                </a:path>
              </a:pathLst>
            </a:custGeom>
            <a:solidFill>
              <a:srgbClr val="A385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1"/>
            <p:cNvSpPr/>
            <p:nvPr/>
          </p:nvSpPr>
          <p:spPr>
            <a:xfrm>
              <a:off x="3035443" y="3719037"/>
              <a:ext cx="103308" cy="88616"/>
            </a:xfrm>
            <a:custGeom>
              <a:rect b="b" l="l" r="r" t="t"/>
              <a:pathLst>
                <a:path extrusionOk="0" h="3800" w="4430">
                  <a:moveTo>
                    <a:pt x="2523" y="156"/>
                  </a:moveTo>
                  <a:cubicBezTo>
                    <a:pt x="3489" y="156"/>
                    <a:pt x="4275" y="937"/>
                    <a:pt x="4287" y="1906"/>
                  </a:cubicBezTo>
                  <a:cubicBezTo>
                    <a:pt x="4287" y="2956"/>
                    <a:pt x="3428" y="3655"/>
                    <a:pt x="2529" y="3655"/>
                  </a:cubicBezTo>
                  <a:cubicBezTo>
                    <a:pt x="2103" y="3655"/>
                    <a:pt x="1667" y="3497"/>
                    <a:pt x="1310" y="3144"/>
                  </a:cubicBezTo>
                  <a:cubicBezTo>
                    <a:pt x="203" y="2061"/>
                    <a:pt x="941" y="180"/>
                    <a:pt x="2501" y="156"/>
                  </a:cubicBezTo>
                  <a:cubicBezTo>
                    <a:pt x="2508" y="156"/>
                    <a:pt x="2516" y="156"/>
                    <a:pt x="2523" y="156"/>
                  </a:cubicBezTo>
                  <a:close/>
                  <a:moveTo>
                    <a:pt x="2522" y="0"/>
                  </a:moveTo>
                  <a:cubicBezTo>
                    <a:pt x="2061" y="0"/>
                    <a:pt x="1590" y="170"/>
                    <a:pt x="1203" y="549"/>
                  </a:cubicBezTo>
                  <a:cubicBezTo>
                    <a:pt x="1" y="1728"/>
                    <a:pt x="810" y="3763"/>
                    <a:pt x="2501" y="3799"/>
                  </a:cubicBezTo>
                  <a:cubicBezTo>
                    <a:pt x="2508" y="3799"/>
                    <a:pt x="2515" y="3799"/>
                    <a:pt x="2523" y="3799"/>
                  </a:cubicBezTo>
                  <a:cubicBezTo>
                    <a:pt x="3561" y="3799"/>
                    <a:pt x="4418" y="2947"/>
                    <a:pt x="4430" y="1906"/>
                  </a:cubicBezTo>
                  <a:cubicBezTo>
                    <a:pt x="4430" y="759"/>
                    <a:pt x="3497" y="0"/>
                    <a:pt x="25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1"/>
            <p:cNvSpPr/>
            <p:nvPr/>
          </p:nvSpPr>
          <p:spPr>
            <a:xfrm>
              <a:off x="3050158" y="3725986"/>
              <a:ext cx="86937" cy="79988"/>
            </a:xfrm>
            <a:custGeom>
              <a:rect b="b" l="l" r="r" t="t"/>
              <a:pathLst>
                <a:path extrusionOk="0" h="3430" w="3728">
                  <a:moveTo>
                    <a:pt x="1870" y="1"/>
                  </a:moveTo>
                  <a:cubicBezTo>
                    <a:pt x="834" y="1"/>
                    <a:pt x="1" y="775"/>
                    <a:pt x="1" y="1715"/>
                  </a:cubicBezTo>
                  <a:cubicBezTo>
                    <a:pt x="1" y="2656"/>
                    <a:pt x="834" y="3430"/>
                    <a:pt x="1870" y="3430"/>
                  </a:cubicBezTo>
                  <a:cubicBezTo>
                    <a:pt x="2894" y="3430"/>
                    <a:pt x="3727" y="2656"/>
                    <a:pt x="3727" y="1715"/>
                  </a:cubicBezTo>
                  <a:cubicBezTo>
                    <a:pt x="3727" y="775"/>
                    <a:pt x="2894" y="1"/>
                    <a:pt x="1870" y="1"/>
                  </a:cubicBezTo>
                  <a:close/>
                </a:path>
              </a:pathLst>
            </a:custGeom>
            <a:solidFill>
              <a:srgbClr val="D1AB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1"/>
            <p:cNvSpPr/>
            <p:nvPr/>
          </p:nvSpPr>
          <p:spPr>
            <a:xfrm>
              <a:off x="3048502" y="3724331"/>
              <a:ext cx="90248" cy="83322"/>
            </a:xfrm>
            <a:custGeom>
              <a:rect b="b" l="l" r="r" t="t"/>
              <a:pathLst>
                <a:path extrusionOk="0" h="3573" w="3870">
                  <a:moveTo>
                    <a:pt x="1941" y="143"/>
                  </a:moveTo>
                  <a:lnTo>
                    <a:pt x="1941" y="155"/>
                  </a:lnTo>
                  <a:cubicBezTo>
                    <a:pt x="2917" y="155"/>
                    <a:pt x="3727" y="881"/>
                    <a:pt x="3727" y="1786"/>
                  </a:cubicBezTo>
                  <a:cubicBezTo>
                    <a:pt x="3727" y="2691"/>
                    <a:pt x="2917" y="3417"/>
                    <a:pt x="1941" y="3417"/>
                  </a:cubicBezTo>
                  <a:cubicBezTo>
                    <a:pt x="953" y="3417"/>
                    <a:pt x="155" y="2691"/>
                    <a:pt x="155" y="1786"/>
                  </a:cubicBezTo>
                  <a:cubicBezTo>
                    <a:pt x="155" y="881"/>
                    <a:pt x="953" y="143"/>
                    <a:pt x="1941" y="143"/>
                  </a:cubicBezTo>
                  <a:close/>
                  <a:moveTo>
                    <a:pt x="1941" y="0"/>
                  </a:moveTo>
                  <a:cubicBezTo>
                    <a:pt x="870" y="0"/>
                    <a:pt x="0" y="798"/>
                    <a:pt x="0" y="1786"/>
                  </a:cubicBezTo>
                  <a:cubicBezTo>
                    <a:pt x="0" y="2774"/>
                    <a:pt x="870" y="3572"/>
                    <a:pt x="1941" y="3572"/>
                  </a:cubicBezTo>
                  <a:cubicBezTo>
                    <a:pt x="3001" y="3572"/>
                    <a:pt x="3870" y="2774"/>
                    <a:pt x="3870" y="1786"/>
                  </a:cubicBezTo>
                  <a:cubicBezTo>
                    <a:pt x="3870" y="798"/>
                    <a:pt x="3001" y="0"/>
                    <a:pt x="19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1"/>
            <p:cNvSpPr/>
            <p:nvPr/>
          </p:nvSpPr>
          <p:spPr>
            <a:xfrm>
              <a:off x="3077092" y="3749306"/>
              <a:ext cx="33348" cy="32508"/>
            </a:xfrm>
            <a:custGeom>
              <a:rect b="b" l="l" r="r" t="t"/>
              <a:pathLst>
                <a:path extrusionOk="0" fill="none" h="1394" w="1430">
                  <a:moveTo>
                    <a:pt x="1429" y="691"/>
                  </a:moveTo>
                  <a:cubicBezTo>
                    <a:pt x="1429" y="1084"/>
                    <a:pt x="1108" y="1394"/>
                    <a:pt x="715" y="1394"/>
                  </a:cubicBezTo>
                  <a:cubicBezTo>
                    <a:pt x="310" y="1394"/>
                    <a:pt x="1" y="1084"/>
                    <a:pt x="1" y="691"/>
                  </a:cubicBezTo>
                  <a:cubicBezTo>
                    <a:pt x="1" y="310"/>
                    <a:pt x="310" y="1"/>
                    <a:pt x="715" y="1"/>
                  </a:cubicBezTo>
                  <a:cubicBezTo>
                    <a:pt x="1108" y="1"/>
                    <a:pt x="1429" y="310"/>
                    <a:pt x="1429" y="691"/>
                  </a:cubicBezTo>
                  <a:close/>
                </a:path>
              </a:pathLst>
            </a:custGeom>
            <a:no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3077092" y="3751265"/>
              <a:ext cx="33348" cy="30549"/>
            </a:xfrm>
            <a:custGeom>
              <a:rect b="b" l="l" r="r" t="t"/>
              <a:pathLst>
                <a:path extrusionOk="0" h="1310" w="1430">
                  <a:moveTo>
                    <a:pt x="715" y="0"/>
                  </a:moveTo>
                  <a:cubicBezTo>
                    <a:pt x="310" y="0"/>
                    <a:pt x="1" y="286"/>
                    <a:pt x="1" y="655"/>
                  </a:cubicBezTo>
                  <a:cubicBezTo>
                    <a:pt x="1" y="1012"/>
                    <a:pt x="310" y="1310"/>
                    <a:pt x="715" y="1310"/>
                  </a:cubicBezTo>
                  <a:cubicBezTo>
                    <a:pt x="1108" y="1310"/>
                    <a:pt x="1429" y="1012"/>
                    <a:pt x="1429" y="655"/>
                  </a:cubicBezTo>
                  <a:cubicBezTo>
                    <a:pt x="1429" y="286"/>
                    <a:pt x="1108" y="0"/>
                    <a:pt x="715" y="0"/>
                  </a:cubicBezTo>
                  <a:close/>
                </a:path>
              </a:pathLst>
            </a:custGeom>
            <a:solidFill>
              <a:srgbClr val="FCD32B"/>
            </a:solidFill>
            <a:ln cap="rnd" cmpd="sng" w="3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1"/>
            <p:cNvSpPr/>
            <p:nvPr/>
          </p:nvSpPr>
          <p:spPr>
            <a:xfrm>
              <a:off x="3147075" y="3633267"/>
              <a:ext cx="21384" cy="70823"/>
            </a:xfrm>
            <a:custGeom>
              <a:rect b="b" l="l" r="r" t="t"/>
              <a:pathLst>
                <a:path extrusionOk="0" h="3037" w="917">
                  <a:moveTo>
                    <a:pt x="0" y="0"/>
                  </a:moveTo>
                  <a:lnTo>
                    <a:pt x="0" y="2417"/>
                  </a:lnTo>
                  <a:cubicBezTo>
                    <a:pt x="0" y="2417"/>
                    <a:pt x="14" y="2415"/>
                    <a:pt x="40" y="2415"/>
                  </a:cubicBezTo>
                  <a:cubicBezTo>
                    <a:pt x="162" y="2415"/>
                    <a:pt x="552" y="2464"/>
                    <a:pt x="917" y="3036"/>
                  </a:cubicBezTo>
                  <a:lnTo>
                    <a:pt x="917" y="714"/>
                  </a:lnTo>
                  <a:cubicBezTo>
                    <a:pt x="738" y="345"/>
                    <a:pt x="405" y="8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1"/>
            <p:cNvSpPr/>
            <p:nvPr/>
          </p:nvSpPr>
          <p:spPr>
            <a:xfrm>
              <a:off x="3145396" y="3631308"/>
              <a:ext cx="24743" cy="74717"/>
            </a:xfrm>
            <a:custGeom>
              <a:rect b="b" l="l" r="r" t="t"/>
              <a:pathLst>
                <a:path extrusionOk="0" h="3204" w="1061">
                  <a:moveTo>
                    <a:pt x="144" y="179"/>
                  </a:moveTo>
                  <a:cubicBezTo>
                    <a:pt x="477" y="275"/>
                    <a:pt x="751" y="513"/>
                    <a:pt x="906" y="810"/>
                  </a:cubicBezTo>
                  <a:lnTo>
                    <a:pt x="906" y="2894"/>
                  </a:lnTo>
                  <a:cubicBezTo>
                    <a:pt x="596" y="2513"/>
                    <a:pt x="298" y="2442"/>
                    <a:pt x="144" y="2430"/>
                  </a:cubicBezTo>
                  <a:lnTo>
                    <a:pt x="144" y="179"/>
                  </a:lnTo>
                  <a:close/>
                  <a:moveTo>
                    <a:pt x="96" y="1"/>
                  </a:moveTo>
                  <a:cubicBezTo>
                    <a:pt x="72" y="1"/>
                    <a:pt x="48" y="1"/>
                    <a:pt x="24" y="25"/>
                  </a:cubicBezTo>
                  <a:cubicBezTo>
                    <a:pt x="13" y="36"/>
                    <a:pt x="1" y="60"/>
                    <a:pt x="1" y="84"/>
                  </a:cubicBezTo>
                  <a:lnTo>
                    <a:pt x="1" y="2513"/>
                  </a:lnTo>
                  <a:cubicBezTo>
                    <a:pt x="1" y="2549"/>
                    <a:pt x="36" y="2584"/>
                    <a:pt x="84" y="2584"/>
                  </a:cubicBezTo>
                  <a:cubicBezTo>
                    <a:pt x="88" y="2582"/>
                    <a:pt x="106" y="2579"/>
                    <a:pt x="135" y="2579"/>
                  </a:cubicBezTo>
                  <a:cubicBezTo>
                    <a:pt x="259" y="2579"/>
                    <a:pt x="590" y="2645"/>
                    <a:pt x="929" y="3168"/>
                  </a:cubicBezTo>
                  <a:cubicBezTo>
                    <a:pt x="941" y="3192"/>
                    <a:pt x="965" y="3204"/>
                    <a:pt x="989" y="3204"/>
                  </a:cubicBezTo>
                  <a:cubicBezTo>
                    <a:pt x="989" y="3204"/>
                    <a:pt x="1001" y="3204"/>
                    <a:pt x="1001" y="3192"/>
                  </a:cubicBezTo>
                  <a:cubicBezTo>
                    <a:pt x="1037" y="3192"/>
                    <a:pt x="1060" y="3156"/>
                    <a:pt x="1060" y="3120"/>
                  </a:cubicBezTo>
                  <a:lnTo>
                    <a:pt x="1060" y="798"/>
                  </a:lnTo>
                  <a:cubicBezTo>
                    <a:pt x="1060" y="787"/>
                    <a:pt x="1060" y="775"/>
                    <a:pt x="1060" y="763"/>
                  </a:cubicBezTo>
                  <a:cubicBezTo>
                    <a:pt x="870" y="370"/>
                    <a:pt x="513" y="96"/>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1"/>
            <p:cNvSpPr/>
            <p:nvPr/>
          </p:nvSpPr>
          <p:spPr>
            <a:xfrm>
              <a:off x="3198145" y="3681562"/>
              <a:ext cx="29453" cy="101092"/>
            </a:xfrm>
            <a:custGeom>
              <a:rect b="b" l="l" r="r" t="t"/>
              <a:pathLst>
                <a:path extrusionOk="0" h="4335" w="1263">
                  <a:moveTo>
                    <a:pt x="1" y="1"/>
                  </a:moveTo>
                  <a:lnTo>
                    <a:pt x="1" y="3846"/>
                  </a:lnTo>
                  <a:lnTo>
                    <a:pt x="1263" y="4335"/>
                  </a:lnTo>
                  <a:lnTo>
                    <a:pt x="1263" y="489"/>
                  </a:lnTo>
                  <a:lnTo>
                    <a:pt x="1"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1"/>
            <p:cNvSpPr/>
            <p:nvPr/>
          </p:nvSpPr>
          <p:spPr>
            <a:xfrm>
              <a:off x="3197049" y="3680746"/>
              <a:ext cx="31389" cy="102748"/>
            </a:xfrm>
            <a:custGeom>
              <a:rect b="b" l="l" r="r" t="t"/>
              <a:pathLst>
                <a:path extrusionOk="0" h="4406" w="1346">
                  <a:moveTo>
                    <a:pt x="84" y="83"/>
                  </a:moveTo>
                  <a:lnTo>
                    <a:pt x="1274" y="548"/>
                  </a:lnTo>
                  <a:lnTo>
                    <a:pt x="1274" y="4322"/>
                  </a:lnTo>
                  <a:lnTo>
                    <a:pt x="84" y="3846"/>
                  </a:lnTo>
                  <a:lnTo>
                    <a:pt x="84" y="83"/>
                  </a:lnTo>
                  <a:close/>
                  <a:moveTo>
                    <a:pt x="24" y="0"/>
                  </a:moveTo>
                  <a:cubicBezTo>
                    <a:pt x="12" y="12"/>
                    <a:pt x="0" y="24"/>
                    <a:pt x="0" y="36"/>
                  </a:cubicBezTo>
                  <a:lnTo>
                    <a:pt x="0" y="3881"/>
                  </a:lnTo>
                  <a:cubicBezTo>
                    <a:pt x="0" y="3893"/>
                    <a:pt x="12" y="3905"/>
                    <a:pt x="24" y="3917"/>
                  </a:cubicBezTo>
                  <a:lnTo>
                    <a:pt x="1298" y="4405"/>
                  </a:lnTo>
                  <a:lnTo>
                    <a:pt x="1322" y="4405"/>
                  </a:lnTo>
                  <a:cubicBezTo>
                    <a:pt x="1334" y="4393"/>
                    <a:pt x="1346" y="4382"/>
                    <a:pt x="1346" y="4370"/>
                  </a:cubicBezTo>
                  <a:lnTo>
                    <a:pt x="1346" y="536"/>
                  </a:lnTo>
                  <a:cubicBezTo>
                    <a:pt x="1346" y="512"/>
                    <a:pt x="1334" y="500"/>
                    <a:pt x="1322" y="500"/>
                  </a:cubicBezTo>
                  <a:lnTo>
                    <a:pt x="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1"/>
            <p:cNvSpPr/>
            <p:nvPr/>
          </p:nvSpPr>
          <p:spPr>
            <a:xfrm>
              <a:off x="3205934" y="3691846"/>
              <a:ext cx="13899" cy="36659"/>
            </a:xfrm>
            <a:custGeom>
              <a:rect b="b" l="l" r="r" t="t"/>
              <a:pathLst>
                <a:path extrusionOk="0" h="1572" w="596">
                  <a:moveTo>
                    <a:pt x="0" y="0"/>
                  </a:moveTo>
                  <a:lnTo>
                    <a:pt x="0" y="1334"/>
                  </a:lnTo>
                  <a:lnTo>
                    <a:pt x="596" y="1572"/>
                  </a:lnTo>
                  <a:lnTo>
                    <a:pt x="596" y="238"/>
                  </a:lnTo>
                  <a:lnTo>
                    <a:pt x="0" y="0"/>
                  </a:lnTo>
                  <a:close/>
                </a:path>
              </a:pathLst>
            </a:custGeom>
            <a:solidFill>
              <a:srgbClr val="FFF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1"/>
            <p:cNvSpPr/>
            <p:nvPr/>
          </p:nvSpPr>
          <p:spPr>
            <a:xfrm>
              <a:off x="3204814" y="3691287"/>
              <a:ext cx="15858" cy="38058"/>
            </a:xfrm>
            <a:custGeom>
              <a:rect b="b" l="l" r="r" t="t"/>
              <a:pathLst>
                <a:path extrusionOk="0" h="1632" w="680">
                  <a:moveTo>
                    <a:pt x="84" y="84"/>
                  </a:moveTo>
                  <a:lnTo>
                    <a:pt x="608" y="286"/>
                  </a:lnTo>
                  <a:lnTo>
                    <a:pt x="608" y="1536"/>
                  </a:lnTo>
                  <a:lnTo>
                    <a:pt x="84" y="1334"/>
                  </a:lnTo>
                  <a:lnTo>
                    <a:pt x="84" y="84"/>
                  </a:lnTo>
                  <a:close/>
                  <a:moveTo>
                    <a:pt x="24" y="1"/>
                  </a:moveTo>
                  <a:cubicBezTo>
                    <a:pt x="13" y="12"/>
                    <a:pt x="1" y="24"/>
                    <a:pt x="13" y="36"/>
                  </a:cubicBezTo>
                  <a:lnTo>
                    <a:pt x="13" y="1358"/>
                  </a:lnTo>
                  <a:cubicBezTo>
                    <a:pt x="13" y="1382"/>
                    <a:pt x="13" y="1394"/>
                    <a:pt x="36" y="1394"/>
                  </a:cubicBezTo>
                  <a:lnTo>
                    <a:pt x="632" y="1632"/>
                  </a:lnTo>
                  <a:lnTo>
                    <a:pt x="655" y="1632"/>
                  </a:lnTo>
                  <a:cubicBezTo>
                    <a:pt x="667" y="1632"/>
                    <a:pt x="679" y="1620"/>
                    <a:pt x="679" y="1608"/>
                  </a:cubicBezTo>
                  <a:lnTo>
                    <a:pt x="679" y="274"/>
                  </a:lnTo>
                  <a:cubicBezTo>
                    <a:pt x="679" y="262"/>
                    <a:pt x="667" y="239"/>
                    <a:pt x="655" y="239"/>
                  </a:cubicBezTo>
                  <a:lnTo>
                    <a:pt x="6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1"/>
            <p:cNvSpPr/>
            <p:nvPr/>
          </p:nvSpPr>
          <p:spPr>
            <a:xfrm>
              <a:off x="3205934" y="3732936"/>
              <a:ext cx="13899" cy="27238"/>
            </a:xfrm>
            <a:custGeom>
              <a:rect b="b" l="l" r="r" t="t"/>
              <a:pathLst>
                <a:path extrusionOk="0" h="1168" w="596">
                  <a:moveTo>
                    <a:pt x="0" y="0"/>
                  </a:moveTo>
                  <a:lnTo>
                    <a:pt x="0" y="929"/>
                  </a:lnTo>
                  <a:lnTo>
                    <a:pt x="596" y="1167"/>
                  </a:lnTo>
                  <a:lnTo>
                    <a:pt x="596" y="239"/>
                  </a:lnTo>
                  <a:lnTo>
                    <a:pt x="0" y="0"/>
                  </a:lnTo>
                  <a:close/>
                </a:path>
              </a:pathLst>
            </a:custGeom>
            <a:solidFill>
              <a:srgbClr val="FFF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1"/>
            <p:cNvSpPr/>
            <p:nvPr/>
          </p:nvSpPr>
          <p:spPr>
            <a:xfrm>
              <a:off x="3205094" y="3732166"/>
              <a:ext cx="15578" cy="28824"/>
            </a:xfrm>
            <a:custGeom>
              <a:rect b="b" l="l" r="r" t="t"/>
              <a:pathLst>
                <a:path extrusionOk="0" h="1236" w="668">
                  <a:moveTo>
                    <a:pt x="72" y="93"/>
                  </a:moveTo>
                  <a:lnTo>
                    <a:pt x="596" y="295"/>
                  </a:lnTo>
                  <a:lnTo>
                    <a:pt x="596" y="1141"/>
                  </a:lnTo>
                  <a:lnTo>
                    <a:pt x="72" y="938"/>
                  </a:lnTo>
                  <a:lnTo>
                    <a:pt x="72" y="93"/>
                  </a:lnTo>
                  <a:close/>
                  <a:moveTo>
                    <a:pt x="30" y="1"/>
                  </a:moveTo>
                  <a:cubicBezTo>
                    <a:pt x="24" y="1"/>
                    <a:pt x="18" y="4"/>
                    <a:pt x="12" y="10"/>
                  </a:cubicBezTo>
                  <a:cubicBezTo>
                    <a:pt x="1" y="10"/>
                    <a:pt x="1" y="22"/>
                    <a:pt x="1" y="45"/>
                  </a:cubicBezTo>
                  <a:lnTo>
                    <a:pt x="1" y="974"/>
                  </a:lnTo>
                  <a:cubicBezTo>
                    <a:pt x="1" y="986"/>
                    <a:pt x="1" y="998"/>
                    <a:pt x="24" y="998"/>
                  </a:cubicBezTo>
                  <a:lnTo>
                    <a:pt x="620" y="1236"/>
                  </a:lnTo>
                  <a:lnTo>
                    <a:pt x="643" y="1236"/>
                  </a:lnTo>
                  <a:cubicBezTo>
                    <a:pt x="655" y="1224"/>
                    <a:pt x="667" y="1212"/>
                    <a:pt x="667" y="1200"/>
                  </a:cubicBezTo>
                  <a:lnTo>
                    <a:pt x="667" y="272"/>
                  </a:lnTo>
                  <a:cubicBezTo>
                    <a:pt x="667" y="260"/>
                    <a:pt x="655" y="248"/>
                    <a:pt x="643" y="248"/>
                  </a:cubicBezTo>
                  <a:lnTo>
                    <a:pt x="48" y="10"/>
                  </a:lnTo>
                  <a:cubicBezTo>
                    <a:pt x="42" y="4"/>
                    <a:pt x="36" y="1"/>
                    <a:pt x="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3227574" y="3692942"/>
              <a:ext cx="28077" cy="89712"/>
            </a:xfrm>
            <a:custGeom>
              <a:rect b="b" l="l" r="r" t="t"/>
              <a:pathLst>
                <a:path extrusionOk="0" h="3847" w="1204">
                  <a:moveTo>
                    <a:pt x="1" y="1"/>
                  </a:moveTo>
                  <a:lnTo>
                    <a:pt x="1" y="3847"/>
                  </a:lnTo>
                  <a:lnTo>
                    <a:pt x="1203" y="3847"/>
                  </a:lnTo>
                  <a:lnTo>
                    <a:pt x="120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1"/>
            <p:cNvSpPr/>
            <p:nvPr/>
          </p:nvSpPr>
          <p:spPr>
            <a:xfrm>
              <a:off x="3226758" y="3692126"/>
              <a:ext cx="29733" cy="91368"/>
            </a:xfrm>
            <a:custGeom>
              <a:rect b="b" l="l" r="r" t="t"/>
              <a:pathLst>
                <a:path extrusionOk="0" h="3918" w="1275">
                  <a:moveTo>
                    <a:pt x="1203" y="72"/>
                  </a:moveTo>
                  <a:lnTo>
                    <a:pt x="1203" y="3846"/>
                  </a:lnTo>
                  <a:lnTo>
                    <a:pt x="72" y="3846"/>
                  </a:lnTo>
                  <a:lnTo>
                    <a:pt x="72" y="72"/>
                  </a:lnTo>
                  <a:close/>
                  <a:moveTo>
                    <a:pt x="36" y="0"/>
                  </a:moveTo>
                  <a:cubicBezTo>
                    <a:pt x="12" y="0"/>
                    <a:pt x="0" y="24"/>
                    <a:pt x="0" y="36"/>
                  </a:cubicBezTo>
                  <a:lnTo>
                    <a:pt x="0" y="3882"/>
                  </a:lnTo>
                  <a:cubicBezTo>
                    <a:pt x="0" y="3905"/>
                    <a:pt x="12" y="3917"/>
                    <a:pt x="36" y="3917"/>
                  </a:cubicBezTo>
                  <a:lnTo>
                    <a:pt x="1238" y="3917"/>
                  </a:lnTo>
                  <a:cubicBezTo>
                    <a:pt x="1262" y="3917"/>
                    <a:pt x="1274" y="3905"/>
                    <a:pt x="1274" y="3882"/>
                  </a:cubicBezTo>
                  <a:lnTo>
                    <a:pt x="1274" y="36"/>
                  </a:lnTo>
                  <a:cubicBezTo>
                    <a:pt x="1274" y="24"/>
                    <a:pt x="1262" y="0"/>
                    <a:pt x="1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1"/>
            <p:cNvSpPr/>
            <p:nvPr/>
          </p:nvSpPr>
          <p:spPr>
            <a:xfrm>
              <a:off x="3198145" y="3771250"/>
              <a:ext cx="57507" cy="26958"/>
            </a:xfrm>
            <a:custGeom>
              <a:rect b="b" l="l" r="r" t="t"/>
              <a:pathLst>
                <a:path extrusionOk="0" h="1156" w="2466">
                  <a:moveTo>
                    <a:pt x="1" y="0"/>
                  </a:moveTo>
                  <a:lnTo>
                    <a:pt x="1" y="1155"/>
                  </a:lnTo>
                  <a:lnTo>
                    <a:pt x="2465" y="1155"/>
                  </a:lnTo>
                  <a:lnTo>
                    <a:pt x="2465" y="489"/>
                  </a:lnTo>
                  <a:lnTo>
                    <a:pt x="1263" y="489"/>
                  </a:lnTo>
                  <a:lnTo>
                    <a:pt x="1" y="0"/>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1"/>
            <p:cNvSpPr/>
            <p:nvPr/>
          </p:nvSpPr>
          <p:spPr>
            <a:xfrm>
              <a:off x="3236203" y="3700731"/>
              <a:ext cx="11124" cy="25279"/>
            </a:xfrm>
            <a:custGeom>
              <a:rect b="b" l="l" r="r" t="t"/>
              <a:pathLst>
                <a:path extrusionOk="0" h="1084" w="477">
                  <a:moveTo>
                    <a:pt x="0" y="0"/>
                  </a:moveTo>
                  <a:lnTo>
                    <a:pt x="0" y="1084"/>
                  </a:lnTo>
                  <a:lnTo>
                    <a:pt x="476" y="1084"/>
                  </a:lnTo>
                  <a:lnTo>
                    <a:pt x="476"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1"/>
            <p:cNvSpPr/>
            <p:nvPr/>
          </p:nvSpPr>
          <p:spPr>
            <a:xfrm>
              <a:off x="3235363" y="3699892"/>
              <a:ext cx="12779" cy="27238"/>
            </a:xfrm>
            <a:custGeom>
              <a:rect b="b" l="l" r="r" t="t"/>
              <a:pathLst>
                <a:path extrusionOk="0" h="1168" w="548">
                  <a:moveTo>
                    <a:pt x="465" y="84"/>
                  </a:moveTo>
                  <a:lnTo>
                    <a:pt x="465" y="1084"/>
                  </a:lnTo>
                  <a:lnTo>
                    <a:pt x="72" y="1084"/>
                  </a:lnTo>
                  <a:lnTo>
                    <a:pt x="72" y="84"/>
                  </a:lnTo>
                  <a:close/>
                  <a:moveTo>
                    <a:pt x="36" y="1"/>
                  </a:moveTo>
                  <a:cubicBezTo>
                    <a:pt x="12" y="1"/>
                    <a:pt x="0" y="24"/>
                    <a:pt x="0" y="36"/>
                  </a:cubicBezTo>
                  <a:lnTo>
                    <a:pt x="0" y="1132"/>
                  </a:lnTo>
                  <a:cubicBezTo>
                    <a:pt x="0" y="1144"/>
                    <a:pt x="12" y="1167"/>
                    <a:pt x="36" y="1167"/>
                  </a:cubicBezTo>
                  <a:lnTo>
                    <a:pt x="512" y="1167"/>
                  </a:lnTo>
                  <a:cubicBezTo>
                    <a:pt x="524" y="1167"/>
                    <a:pt x="548" y="1144"/>
                    <a:pt x="548" y="1132"/>
                  </a:cubicBezTo>
                  <a:lnTo>
                    <a:pt x="548" y="36"/>
                  </a:lnTo>
                  <a:cubicBezTo>
                    <a:pt x="548" y="24"/>
                    <a:pt x="524" y="1"/>
                    <a:pt x="5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1"/>
            <p:cNvSpPr/>
            <p:nvPr/>
          </p:nvSpPr>
          <p:spPr>
            <a:xfrm>
              <a:off x="3236203" y="3739885"/>
              <a:ext cx="11124" cy="6670"/>
            </a:xfrm>
            <a:custGeom>
              <a:rect b="b" l="l" r="r" t="t"/>
              <a:pathLst>
                <a:path extrusionOk="0" h="286" w="477">
                  <a:moveTo>
                    <a:pt x="0" y="0"/>
                  </a:moveTo>
                  <a:lnTo>
                    <a:pt x="0" y="286"/>
                  </a:lnTo>
                  <a:lnTo>
                    <a:pt x="476" y="286"/>
                  </a:lnTo>
                  <a:lnTo>
                    <a:pt x="476"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3235363" y="3739045"/>
              <a:ext cx="12779" cy="8349"/>
            </a:xfrm>
            <a:custGeom>
              <a:rect b="b" l="l" r="r" t="t"/>
              <a:pathLst>
                <a:path extrusionOk="0" h="358" w="548">
                  <a:moveTo>
                    <a:pt x="465" y="72"/>
                  </a:moveTo>
                  <a:lnTo>
                    <a:pt x="465" y="286"/>
                  </a:lnTo>
                  <a:lnTo>
                    <a:pt x="72" y="286"/>
                  </a:lnTo>
                  <a:lnTo>
                    <a:pt x="72" y="72"/>
                  </a:lnTo>
                  <a:close/>
                  <a:moveTo>
                    <a:pt x="36" y="0"/>
                  </a:moveTo>
                  <a:cubicBezTo>
                    <a:pt x="12" y="0"/>
                    <a:pt x="0" y="24"/>
                    <a:pt x="0" y="36"/>
                  </a:cubicBezTo>
                  <a:lnTo>
                    <a:pt x="0" y="322"/>
                  </a:lnTo>
                  <a:cubicBezTo>
                    <a:pt x="0" y="346"/>
                    <a:pt x="12" y="358"/>
                    <a:pt x="36" y="358"/>
                  </a:cubicBezTo>
                  <a:lnTo>
                    <a:pt x="512" y="358"/>
                  </a:lnTo>
                  <a:cubicBezTo>
                    <a:pt x="524" y="358"/>
                    <a:pt x="548" y="346"/>
                    <a:pt x="548" y="322"/>
                  </a:cubicBezTo>
                  <a:lnTo>
                    <a:pt x="548" y="36"/>
                  </a:lnTo>
                  <a:cubicBezTo>
                    <a:pt x="548" y="24"/>
                    <a:pt x="524" y="0"/>
                    <a:pt x="5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1"/>
            <p:cNvSpPr/>
            <p:nvPr/>
          </p:nvSpPr>
          <p:spPr>
            <a:xfrm>
              <a:off x="3236203" y="3751825"/>
              <a:ext cx="11124" cy="10004"/>
            </a:xfrm>
            <a:custGeom>
              <a:rect b="b" l="l" r="r" t="t"/>
              <a:pathLst>
                <a:path extrusionOk="0" h="429" w="477">
                  <a:moveTo>
                    <a:pt x="0" y="0"/>
                  </a:moveTo>
                  <a:lnTo>
                    <a:pt x="0" y="429"/>
                  </a:lnTo>
                  <a:lnTo>
                    <a:pt x="476" y="429"/>
                  </a:lnTo>
                  <a:lnTo>
                    <a:pt x="476" y="0"/>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1"/>
            <p:cNvSpPr/>
            <p:nvPr/>
          </p:nvSpPr>
          <p:spPr>
            <a:xfrm>
              <a:off x="3236203" y="3767076"/>
              <a:ext cx="11124" cy="5853"/>
            </a:xfrm>
            <a:custGeom>
              <a:rect b="b" l="l" r="r" t="t"/>
              <a:pathLst>
                <a:path extrusionOk="0" h="251" w="477">
                  <a:moveTo>
                    <a:pt x="0" y="1"/>
                  </a:moveTo>
                  <a:lnTo>
                    <a:pt x="0" y="251"/>
                  </a:lnTo>
                  <a:lnTo>
                    <a:pt x="476" y="251"/>
                  </a:lnTo>
                  <a:lnTo>
                    <a:pt x="476" y="1"/>
                  </a:ln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3216474" y="3767076"/>
              <a:ext cx="3358" cy="3078"/>
            </a:xfrm>
            <a:custGeom>
              <a:rect b="b" l="l" r="r" t="t"/>
              <a:pathLst>
                <a:path extrusionOk="0" h="132" w="144">
                  <a:moveTo>
                    <a:pt x="72" y="1"/>
                  </a:moveTo>
                  <a:cubicBezTo>
                    <a:pt x="24" y="1"/>
                    <a:pt x="1" y="25"/>
                    <a:pt x="1" y="60"/>
                  </a:cubicBezTo>
                  <a:cubicBezTo>
                    <a:pt x="1" y="96"/>
                    <a:pt x="24" y="132"/>
                    <a:pt x="72" y="132"/>
                  </a:cubicBezTo>
                  <a:cubicBezTo>
                    <a:pt x="108" y="132"/>
                    <a:pt x="144" y="96"/>
                    <a:pt x="144" y="60"/>
                  </a:cubicBezTo>
                  <a:cubicBezTo>
                    <a:pt x="144" y="25"/>
                    <a:pt x="108" y="1"/>
                    <a:pt x="72" y="1"/>
                  </a:cubicBez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1"/>
            <p:cNvSpPr/>
            <p:nvPr/>
          </p:nvSpPr>
          <p:spPr>
            <a:xfrm>
              <a:off x="3205654" y="3764021"/>
              <a:ext cx="3358" cy="3078"/>
            </a:xfrm>
            <a:custGeom>
              <a:rect b="b" l="l" r="r" t="t"/>
              <a:pathLst>
                <a:path extrusionOk="0" h="132" w="144">
                  <a:moveTo>
                    <a:pt x="72" y="1"/>
                  </a:moveTo>
                  <a:cubicBezTo>
                    <a:pt x="36" y="1"/>
                    <a:pt x="0" y="37"/>
                    <a:pt x="0" y="72"/>
                  </a:cubicBezTo>
                  <a:cubicBezTo>
                    <a:pt x="0" y="108"/>
                    <a:pt x="36" y="132"/>
                    <a:pt x="72" y="132"/>
                  </a:cubicBezTo>
                  <a:cubicBezTo>
                    <a:pt x="119" y="132"/>
                    <a:pt x="143" y="108"/>
                    <a:pt x="143" y="72"/>
                  </a:cubicBezTo>
                  <a:cubicBezTo>
                    <a:pt x="143" y="37"/>
                    <a:pt x="119" y="1"/>
                    <a:pt x="72" y="1"/>
                  </a:cubicBez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1"/>
            <p:cNvSpPr/>
            <p:nvPr/>
          </p:nvSpPr>
          <p:spPr>
            <a:xfrm>
              <a:off x="3124011" y="3481665"/>
              <a:ext cx="60002" cy="76933"/>
            </a:xfrm>
            <a:custGeom>
              <a:rect b="b" l="l" r="r" t="t"/>
              <a:pathLst>
                <a:path extrusionOk="0" h="3299" w="2573">
                  <a:moveTo>
                    <a:pt x="1906" y="0"/>
                  </a:moveTo>
                  <a:cubicBezTo>
                    <a:pt x="1906" y="0"/>
                    <a:pt x="1680" y="1489"/>
                    <a:pt x="989" y="1893"/>
                  </a:cubicBezTo>
                  <a:cubicBezTo>
                    <a:pt x="549" y="2167"/>
                    <a:pt x="203" y="2560"/>
                    <a:pt x="1" y="3036"/>
                  </a:cubicBezTo>
                  <a:lnTo>
                    <a:pt x="560" y="3298"/>
                  </a:lnTo>
                  <a:cubicBezTo>
                    <a:pt x="560" y="3298"/>
                    <a:pt x="1215" y="2786"/>
                    <a:pt x="1703" y="2393"/>
                  </a:cubicBezTo>
                  <a:cubicBezTo>
                    <a:pt x="2192" y="2001"/>
                    <a:pt x="2573" y="643"/>
                    <a:pt x="2573" y="643"/>
                  </a:cubicBezTo>
                  <a:lnTo>
                    <a:pt x="19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1"/>
            <p:cNvSpPr/>
            <p:nvPr/>
          </p:nvSpPr>
          <p:spPr>
            <a:xfrm>
              <a:off x="3122915" y="3480826"/>
              <a:ext cx="61938" cy="78612"/>
            </a:xfrm>
            <a:custGeom>
              <a:rect b="b" l="l" r="r" t="t"/>
              <a:pathLst>
                <a:path extrusionOk="0" h="3371" w="2656">
                  <a:moveTo>
                    <a:pt x="1977" y="108"/>
                  </a:moveTo>
                  <a:lnTo>
                    <a:pt x="2572" y="691"/>
                  </a:lnTo>
                  <a:cubicBezTo>
                    <a:pt x="2524" y="870"/>
                    <a:pt x="2167" y="2048"/>
                    <a:pt x="1727" y="2394"/>
                  </a:cubicBezTo>
                  <a:cubicBezTo>
                    <a:pt x="1286" y="2751"/>
                    <a:pt x="715" y="3203"/>
                    <a:pt x="596" y="3287"/>
                  </a:cubicBezTo>
                  <a:lnTo>
                    <a:pt x="96" y="3049"/>
                  </a:lnTo>
                  <a:cubicBezTo>
                    <a:pt x="298" y="2596"/>
                    <a:pt x="643" y="2215"/>
                    <a:pt x="1060" y="1953"/>
                  </a:cubicBezTo>
                  <a:cubicBezTo>
                    <a:pt x="1679" y="1596"/>
                    <a:pt x="1929" y="417"/>
                    <a:pt x="1977" y="108"/>
                  </a:cubicBezTo>
                  <a:close/>
                  <a:moveTo>
                    <a:pt x="1941" y="1"/>
                  </a:moveTo>
                  <a:cubicBezTo>
                    <a:pt x="1929" y="12"/>
                    <a:pt x="1917" y="24"/>
                    <a:pt x="1917" y="36"/>
                  </a:cubicBezTo>
                  <a:cubicBezTo>
                    <a:pt x="1917" y="48"/>
                    <a:pt x="1691" y="1525"/>
                    <a:pt x="1024" y="1906"/>
                  </a:cubicBezTo>
                  <a:cubicBezTo>
                    <a:pt x="572" y="2179"/>
                    <a:pt x="226" y="2584"/>
                    <a:pt x="12" y="3060"/>
                  </a:cubicBezTo>
                  <a:cubicBezTo>
                    <a:pt x="0" y="3084"/>
                    <a:pt x="12" y="3096"/>
                    <a:pt x="24" y="3108"/>
                  </a:cubicBezTo>
                  <a:lnTo>
                    <a:pt x="596" y="3370"/>
                  </a:lnTo>
                  <a:lnTo>
                    <a:pt x="631" y="3370"/>
                  </a:lnTo>
                  <a:cubicBezTo>
                    <a:pt x="631" y="3370"/>
                    <a:pt x="1286" y="2858"/>
                    <a:pt x="1774" y="2465"/>
                  </a:cubicBezTo>
                  <a:cubicBezTo>
                    <a:pt x="2262" y="2072"/>
                    <a:pt x="2643" y="763"/>
                    <a:pt x="2655" y="703"/>
                  </a:cubicBezTo>
                  <a:cubicBezTo>
                    <a:pt x="2655" y="691"/>
                    <a:pt x="2655" y="679"/>
                    <a:pt x="2643" y="667"/>
                  </a:cubicBezTo>
                  <a:lnTo>
                    <a:pt x="1977" y="12"/>
                  </a:lnTo>
                  <a:cubicBezTo>
                    <a:pt x="1965" y="1"/>
                    <a:pt x="1953"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1"/>
            <p:cNvSpPr/>
            <p:nvPr/>
          </p:nvSpPr>
          <p:spPr>
            <a:xfrm>
              <a:off x="3380855" y="3554400"/>
              <a:ext cx="33044" cy="33068"/>
            </a:xfrm>
            <a:custGeom>
              <a:rect b="b" l="l" r="r" t="t"/>
              <a:pathLst>
                <a:path extrusionOk="0" h="1418" w="1417">
                  <a:moveTo>
                    <a:pt x="703" y="1"/>
                  </a:moveTo>
                  <a:cubicBezTo>
                    <a:pt x="322" y="1"/>
                    <a:pt x="0" y="322"/>
                    <a:pt x="0" y="715"/>
                  </a:cubicBezTo>
                  <a:cubicBezTo>
                    <a:pt x="0" y="1096"/>
                    <a:pt x="322" y="1418"/>
                    <a:pt x="703" y="1418"/>
                  </a:cubicBezTo>
                  <a:cubicBezTo>
                    <a:pt x="1096" y="1418"/>
                    <a:pt x="1417" y="1096"/>
                    <a:pt x="1417" y="715"/>
                  </a:cubicBezTo>
                  <a:cubicBezTo>
                    <a:pt x="1417" y="322"/>
                    <a:pt x="1096" y="1"/>
                    <a:pt x="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1"/>
            <p:cNvSpPr/>
            <p:nvPr/>
          </p:nvSpPr>
          <p:spPr>
            <a:xfrm>
              <a:off x="3593812" y="3510209"/>
              <a:ext cx="48319" cy="224129"/>
            </a:xfrm>
            <a:custGeom>
              <a:rect b="b" l="l" r="r" t="t"/>
              <a:pathLst>
                <a:path extrusionOk="0" h="9611" w="2072">
                  <a:moveTo>
                    <a:pt x="274" y="1"/>
                  </a:moveTo>
                  <a:cubicBezTo>
                    <a:pt x="197" y="1"/>
                    <a:pt x="116" y="85"/>
                    <a:pt x="167" y="169"/>
                  </a:cubicBezTo>
                  <a:cubicBezTo>
                    <a:pt x="572" y="800"/>
                    <a:pt x="869" y="1527"/>
                    <a:pt x="703" y="2289"/>
                  </a:cubicBezTo>
                  <a:cubicBezTo>
                    <a:pt x="619" y="2658"/>
                    <a:pt x="453" y="2991"/>
                    <a:pt x="369" y="3348"/>
                  </a:cubicBezTo>
                  <a:cubicBezTo>
                    <a:pt x="310" y="3741"/>
                    <a:pt x="298" y="4122"/>
                    <a:pt x="334" y="4515"/>
                  </a:cubicBezTo>
                  <a:cubicBezTo>
                    <a:pt x="334" y="4908"/>
                    <a:pt x="286" y="5301"/>
                    <a:pt x="179" y="5682"/>
                  </a:cubicBezTo>
                  <a:cubicBezTo>
                    <a:pt x="96" y="5968"/>
                    <a:pt x="36" y="6265"/>
                    <a:pt x="12" y="6563"/>
                  </a:cubicBezTo>
                  <a:cubicBezTo>
                    <a:pt x="0" y="6873"/>
                    <a:pt x="72" y="7170"/>
                    <a:pt x="215" y="7432"/>
                  </a:cubicBezTo>
                  <a:cubicBezTo>
                    <a:pt x="346" y="7646"/>
                    <a:pt x="488" y="7849"/>
                    <a:pt x="655" y="8051"/>
                  </a:cubicBezTo>
                  <a:cubicBezTo>
                    <a:pt x="822" y="8266"/>
                    <a:pt x="941" y="8504"/>
                    <a:pt x="1024" y="8766"/>
                  </a:cubicBezTo>
                  <a:cubicBezTo>
                    <a:pt x="1131" y="9028"/>
                    <a:pt x="977" y="9325"/>
                    <a:pt x="703" y="9409"/>
                  </a:cubicBezTo>
                  <a:cubicBezTo>
                    <a:pt x="589" y="9460"/>
                    <a:pt x="664" y="9610"/>
                    <a:pt x="771" y="9610"/>
                  </a:cubicBezTo>
                  <a:cubicBezTo>
                    <a:pt x="787" y="9610"/>
                    <a:pt x="804" y="9607"/>
                    <a:pt x="822" y="9599"/>
                  </a:cubicBezTo>
                  <a:cubicBezTo>
                    <a:pt x="2072" y="9063"/>
                    <a:pt x="465" y="7694"/>
                    <a:pt x="286" y="7004"/>
                  </a:cubicBezTo>
                  <a:cubicBezTo>
                    <a:pt x="107" y="6325"/>
                    <a:pt x="512" y="5599"/>
                    <a:pt x="560" y="4896"/>
                  </a:cubicBezTo>
                  <a:cubicBezTo>
                    <a:pt x="584" y="4467"/>
                    <a:pt x="500" y="4027"/>
                    <a:pt x="560" y="3586"/>
                  </a:cubicBezTo>
                  <a:cubicBezTo>
                    <a:pt x="607" y="3158"/>
                    <a:pt x="798" y="2813"/>
                    <a:pt x="905" y="2408"/>
                  </a:cubicBezTo>
                  <a:cubicBezTo>
                    <a:pt x="1119" y="1562"/>
                    <a:pt x="810" y="765"/>
                    <a:pt x="357" y="50"/>
                  </a:cubicBezTo>
                  <a:cubicBezTo>
                    <a:pt x="337" y="15"/>
                    <a:pt x="305" y="1"/>
                    <a:pt x="2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1"/>
            <p:cNvSpPr/>
            <p:nvPr/>
          </p:nvSpPr>
          <p:spPr>
            <a:xfrm>
              <a:off x="3566597" y="3503330"/>
              <a:ext cx="37219" cy="214404"/>
            </a:xfrm>
            <a:custGeom>
              <a:rect b="b" l="l" r="r" t="t"/>
              <a:pathLst>
                <a:path extrusionOk="0" h="9194" w="1596">
                  <a:moveTo>
                    <a:pt x="962" y="1"/>
                  </a:moveTo>
                  <a:cubicBezTo>
                    <a:pt x="890" y="1"/>
                    <a:pt x="816" y="72"/>
                    <a:pt x="858" y="155"/>
                  </a:cubicBezTo>
                  <a:cubicBezTo>
                    <a:pt x="1120" y="667"/>
                    <a:pt x="1274" y="1226"/>
                    <a:pt x="1310" y="1798"/>
                  </a:cubicBezTo>
                  <a:cubicBezTo>
                    <a:pt x="1382" y="2381"/>
                    <a:pt x="1322" y="2977"/>
                    <a:pt x="1132" y="3536"/>
                  </a:cubicBezTo>
                  <a:cubicBezTo>
                    <a:pt x="1012" y="3798"/>
                    <a:pt x="858" y="4036"/>
                    <a:pt x="667" y="4262"/>
                  </a:cubicBezTo>
                  <a:cubicBezTo>
                    <a:pt x="477" y="4501"/>
                    <a:pt x="334" y="4774"/>
                    <a:pt x="381" y="5096"/>
                  </a:cubicBezTo>
                  <a:cubicBezTo>
                    <a:pt x="453" y="5429"/>
                    <a:pt x="715" y="5679"/>
                    <a:pt x="822" y="6001"/>
                  </a:cubicBezTo>
                  <a:cubicBezTo>
                    <a:pt x="929" y="6358"/>
                    <a:pt x="870" y="6739"/>
                    <a:pt x="667" y="7048"/>
                  </a:cubicBezTo>
                  <a:cubicBezTo>
                    <a:pt x="560" y="7215"/>
                    <a:pt x="393" y="7346"/>
                    <a:pt x="262" y="7489"/>
                  </a:cubicBezTo>
                  <a:cubicBezTo>
                    <a:pt x="155" y="7632"/>
                    <a:pt x="72" y="7810"/>
                    <a:pt x="48" y="8001"/>
                  </a:cubicBezTo>
                  <a:cubicBezTo>
                    <a:pt x="0" y="8382"/>
                    <a:pt x="108" y="8763"/>
                    <a:pt x="227" y="9120"/>
                  </a:cubicBezTo>
                  <a:cubicBezTo>
                    <a:pt x="245" y="9171"/>
                    <a:pt x="290" y="9194"/>
                    <a:pt x="334" y="9194"/>
                  </a:cubicBezTo>
                  <a:cubicBezTo>
                    <a:pt x="404" y="9194"/>
                    <a:pt x="475" y="9140"/>
                    <a:pt x="453" y="9061"/>
                  </a:cubicBezTo>
                  <a:lnTo>
                    <a:pt x="453" y="9061"/>
                  </a:lnTo>
                  <a:lnTo>
                    <a:pt x="441" y="9073"/>
                  </a:lnTo>
                  <a:cubicBezTo>
                    <a:pt x="322" y="8727"/>
                    <a:pt x="191" y="8334"/>
                    <a:pt x="286" y="7965"/>
                  </a:cubicBezTo>
                  <a:cubicBezTo>
                    <a:pt x="370" y="7584"/>
                    <a:pt x="727" y="7394"/>
                    <a:pt x="917" y="7072"/>
                  </a:cubicBezTo>
                  <a:cubicBezTo>
                    <a:pt x="1060" y="6787"/>
                    <a:pt x="1120" y="6477"/>
                    <a:pt x="1084" y="6167"/>
                  </a:cubicBezTo>
                  <a:cubicBezTo>
                    <a:pt x="1024" y="5810"/>
                    <a:pt x="822" y="5572"/>
                    <a:pt x="667" y="5251"/>
                  </a:cubicBezTo>
                  <a:cubicBezTo>
                    <a:pt x="477" y="4834"/>
                    <a:pt x="739" y="4524"/>
                    <a:pt x="989" y="4203"/>
                  </a:cubicBezTo>
                  <a:cubicBezTo>
                    <a:pt x="1143" y="4012"/>
                    <a:pt x="1263" y="3798"/>
                    <a:pt x="1346" y="3572"/>
                  </a:cubicBezTo>
                  <a:cubicBezTo>
                    <a:pt x="1536" y="3012"/>
                    <a:pt x="1596" y="2429"/>
                    <a:pt x="1536" y="1845"/>
                  </a:cubicBezTo>
                  <a:cubicBezTo>
                    <a:pt x="1513" y="1214"/>
                    <a:pt x="1346" y="607"/>
                    <a:pt x="1048" y="48"/>
                  </a:cubicBezTo>
                  <a:cubicBezTo>
                    <a:pt x="1026" y="15"/>
                    <a:pt x="994" y="1"/>
                    <a:pt x="9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1"/>
            <p:cNvSpPr/>
            <p:nvPr/>
          </p:nvSpPr>
          <p:spPr>
            <a:xfrm>
              <a:off x="3164611" y="3590872"/>
              <a:ext cx="33674" cy="104567"/>
            </a:xfrm>
            <a:custGeom>
              <a:rect b="b" l="l" r="r" t="t"/>
              <a:pathLst>
                <a:path extrusionOk="0" h="4484" w="1444">
                  <a:moveTo>
                    <a:pt x="183" y="1"/>
                  </a:moveTo>
                  <a:cubicBezTo>
                    <a:pt x="73" y="1"/>
                    <a:pt x="1" y="158"/>
                    <a:pt x="117" y="211"/>
                  </a:cubicBezTo>
                  <a:cubicBezTo>
                    <a:pt x="772" y="485"/>
                    <a:pt x="1177" y="1151"/>
                    <a:pt x="1117" y="1866"/>
                  </a:cubicBezTo>
                  <a:cubicBezTo>
                    <a:pt x="1082" y="2282"/>
                    <a:pt x="903" y="2663"/>
                    <a:pt x="915" y="3080"/>
                  </a:cubicBezTo>
                  <a:cubicBezTo>
                    <a:pt x="951" y="3533"/>
                    <a:pt x="1046" y="3985"/>
                    <a:pt x="1201" y="4402"/>
                  </a:cubicBezTo>
                  <a:cubicBezTo>
                    <a:pt x="1220" y="4459"/>
                    <a:pt x="1265" y="4484"/>
                    <a:pt x="1310" y="4484"/>
                  </a:cubicBezTo>
                  <a:cubicBezTo>
                    <a:pt x="1378" y="4484"/>
                    <a:pt x="1444" y="4428"/>
                    <a:pt x="1415" y="4342"/>
                  </a:cubicBezTo>
                  <a:cubicBezTo>
                    <a:pt x="1272" y="3866"/>
                    <a:pt x="1105" y="3378"/>
                    <a:pt x="1141" y="2878"/>
                  </a:cubicBezTo>
                  <a:cubicBezTo>
                    <a:pt x="1177" y="2449"/>
                    <a:pt x="1379" y="2044"/>
                    <a:pt x="1344" y="1604"/>
                  </a:cubicBezTo>
                  <a:cubicBezTo>
                    <a:pt x="1296" y="913"/>
                    <a:pt x="867" y="294"/>
                    <a:pt x="224" y="8"/>
                  </a:cubicBezTo>
                  <a:cubicBezTo>
                    <a:pt x="210" y="3"/>
                    <a:pt x="196" y="1"/>
                    <a:pt x="1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1"/>
            <p:cNvSpPr/>
            <p:nvPr/>
          </p:nvSpPr>
          <p:spPr>
            <a:xfrm>
              <a:off x="3579377" y="3707657"/>
              <a:ext cx="29453" cy="101372"/>
            </a:xfrm>
            <a:custGeom>
              <a:rect b="b" l="l" r="r" t="t"/>
              <a:pathLst>
                <a:path extrusionOk="0" h="4347" w="1263">
                  <a:moveTo>
                    <a:pt x="1262" y="1"/>
                  </a:moveTo>
                  <a:lnTo>
                    <a:pt x="0" y="501"/>
                  </a:lnTo>
                  <a:lnTo>
                    <a:pt x="0" y="4347"/>
                  </a:lnTo>
                  <a:lnTo>
                    <a:pt x="1262" y="3847"/>
                  </a:lnTo>
                  <a:lnTo>
                    <a:pt x="1262" y="1"/>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1"/>
            <p:cNvSpPr/>
            <p:nvPr/>
          </p:nvSpPr>
          <p:spPr>
            <a:xfrm>
              <a:off x="3586023" y="3716542"/>
              <a:ext cx="15018" cy="39737"/>
            </a:xfrm>
            <a:custGeom>
              <a:rect b="b" l="l" r="r" t="t"/>
              <a:pathLst>
                <a:path extrusionOk="0" h="1704" w="644">
                  <a:moveTo>
                    <a:pt x="644" y="1"/>
                  </a:moveTo>
                  <a:lnTo>
                    <a:pt x="1" y="251"/>
                  </a:lnTo>
                  <a:lnTo>
                    <a:pt x="1" y="1704"/>
                  </a:lnTo>
                  <a:lnTo>
                    <a:pt x="644" y="1454"/>
                  </a:lnTo>
                  <a:lnTo>
                    <a:pt x="644" y="1"/>
                  </a:lnTo>
                  <a:close/>
                </a:path>
              </a:pathLst>
            </a:custGeom>
            <a:solidFill>
              <a:srgbClr val="FFF80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1"/>
            <p:cNvSpPr/>
            <p:nvPr/>
          </p:nvSpPr>
          <p:spPr>
            <a:xfrm>
              <a:off x="3587142" y="3759310"/>
              <a:ext cx="13899" cy="26958"/>
            </a:xfrm>
            <a:custGeom>
              <a:rect b="b" l="l" r="r" t="t"/>
              <a:pathLst>
                <a:path extrusionOk="0" h="1156" w="596">
                  <a:moveTo>
                    <a:pt x="596" y="1"/>
                  </a:moveTo>
                  <a:lnTo>
                    <a:pt x="1" y="227"/>
                  </a:lnTo>
                  <a:lnTo>
                    <a:pt x="1" y="1155"/>
                  </a:lnTo>
                  <a:lnTo>
                    <a:pt x="596" y="929"/>
                  </a:lnTo>
                  <a:lnTo>
                    <a:pt x="596" y="1"/>
                  </a:lnTo>
                  <a:close/>
                </a:path>
              </a:pathLst>
            </a:custGeom>
            <a:solidFill>
              <a:srgbClr val="FFF80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1"/>
            <p:cNvSpPr/>
            <p:nvPr/>
          </p:nvSpPr>
          <p:spPr>
            <a:xfrm>
              <a:off x="3551323" y="3719340"/>
              <a:ext cx="28077" cy="89409"/>
            </a:xfrm>
            <a:custGeom>
              <a:rect b="b" l="l" r="r" t="t"/>
              <a:pathLst>
                <a:path extrusionOk="0" h="3834" w="1204">
                  <a:moveTo>
                    <a:pt x="1" y="0"/>
                  </a:moveTo>
                  <a:lnTo>
                    <a:pt x="1" y="3834"/>
                  </a:lnTo>
                  <a:lnTo>
                    <a:pt x="1203" y="3834"/>
                  </a:lnTo>
                  <a:lnTo>
                    <a:pt x="1203" y="0"/>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1"/>
            <p:cNvSpPr/>
            <p:nvPr/>
          </p:nvSpPr>
          <p:spPr>
            <a:xfrm>
              <a:off x="3551323" y="3797345"/>
              <a:ext cx="57507" cy="26958"/>
            </a:xfrm>
            <a:custGeom>
              <a:rect b="b" l="l" r="r" t="t"/>
              <a:pathLst>
                <a:path extrusionOk="0" h="1156" w="2466">
                  <a:moveTo>
                    <a:pt x="2465" y="1"/>
                  </a:moveTo>
                  <a:lnTo>
                    <a:pt x="1203" y="501"/>
                  </a:lnTo>
                  <a:lnTo>
                    <a:pt x="1" y="501"/>
                  </a:lnTo>
                  <a:lnTo>
                    <a:pt x="1" y="1156"/>
                  </a:lnTo>
                  <a:lnTo>
                    <a:pt x="2465" y="1156"/>
                  </a:lnTo>
                  <a:lnTo>
                    <a:pt x="2465" y="1"/>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1"/>
            <p:cNvSpPr/>
            <p:nvPr/>
          </p:nvSpPr>
          <p:spPr>
            <a:xfrm>
              <a:off x="3555777" y="3726266"/>
              <a:ext cx="11963" cy="27518"/>
            </a:xfrm>
            <a:custGeom>
              <a:rect b="b" l="l" r="r" t="t"/>
              <a:pathLst>
                <a:path extrusionOk="0" h="1180" w="513">
                  <a:moveTo>
                    <a:pt x="0" y="1"/>
                  </a:moveTo>
                  <a:lnTo>
                    <a:pt x="0" y="1179"/>
                  </a:lnTo>
                  <a:lnTo>
                    <a:pt x="512" y="1179"/>
                  </a:lnTo>
                  <a:lnTo>
                    <a:pt x="512" y="1"/>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1"/>
            <p:cNvSpPr/>
            <p:nvPr/>
          </p:nvSpPr>
          <p:spPr>
            <a:xfrm>
              <a:off x="3559648" y="3766259"/>
              <a:ext cx="11147" cy="6670"/>
            </a:xfrm>
            <a:custGeom>
              <a:rect b="b" l="l" r="r" t="t"/>
              <a:pathLst>
                <a:path extrusionOk="0" h="286" w="478">
                  <a:moveTo>
                    <a:pt x="1" y="0"/>
                  </a:moveTo>
                  <a:lnTo>
                    <a:pt x="1" y="286"/>
                  </a:lnTo>
                  <a:lnTo>
                    <a:pt x="477" y="286"/>
                  </a:lnTo>
                  <a:lnTo>
                    <a:pt x="477" y="0"/>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1"/>
            <p:cNvSpPr/>
            <p:nvPr/>
          </p:nvSpPr>
          <p:spPr>
            <a:xfrm>
              <a:off x="3559648" y="3778199"/>
              <a:ext cx="11147" cy="9724"/>
            </a:xfrm>
            <a:custGeom>
              <a:rect b="b" l="l" r="r" t="t"/>
              <a:pathLst>
                <a:path extrusionOk="0" h="417" w="478">
                  <a:moveTo>
                    <a:pt x="1" y="0"/>
                  </a:moveTo>
                  <a:lnTo>
                    <a:pt x="1" y="417"/>
                  </a:lnTo>
                  <a:lnTo>
                    <a:pt x="477" y="417"/>
                  </a:lnTo>
                  <a:lnTo>
                    <a:pt x="477" y="0"/>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1"/>
            <p:cNvSpPr/>
            <p:nvPr/>
          </p:nvSpPr>
          <p:spPr>
            <a:xfrm>
              <a:off x="3559648" y="3793194"/>
              <a:ext cx="11147" cy="6133"/>
            </a:xfrm>
            <a:custGeom>
              <a:rect b="b" l="l" r="r" t="t"/>
              <a:pathLst>
                <a:path extrusionOk="0" h="263" w="478">
                  <a:moveTo>
                    <a:pt x="1" y="0"/>
                  </a:moveTo>
                  <a:lnTo>
                    <a:pt x="1" y="262"/>
                  </a:lnTo>
                  <a:lnTo>
                    <a:pt x="477" y="262"/>
                  </a:lnTo>
                  <a:lnTo>
                    <a:pt x="477" y="0"/>
                  </a:ln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1"/>
            <p:cNvSpPr/>
            <p:nvPr/>
          </p:nvSpPr>
          <p:spPr>
            <a:xfrm>
              <a:off x="3534953" y="3831508"/>
              <a:ext cx="64153" cy="36939"/>
            </a:xfrm>
            <a:custGeom>
              <a:rect b="b" l="l" r="r" t="t"/>
              <a:pathLst>
                <a:path extrusionOk="0" h="1584" w="2751">
                  <a:moveTo>
                    <a:pt x="1107" y="0"/>
                  </a:moveTo>
                  <a:lnTo>
                    <a:pt x="0" y="774"/>
                  </a:lnTo>
                  <a:lnTo>
                    <a:pt x="1798" y="1584"/>
                  </a:lnTo>
                  <a:lnTo>
                    <a:pt x="2750" y="691"/>
                  </a:lnTo>
                  <a:lnTo>
                    <a:pt x="1107"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1"/>
            <p:cNvSpPr/>
            <p:nvPr/>
          </p:nvSpPr>
          <p:spPr>
            <a:xfrm>
              <a:off x="3534953" y="3849558"/>
              <a:ext cx="41929" cy="59699"/>
            </a:xfrm>
            <a:custGeom>
              <a:rect b="b" l="l" r="r" t="t"/>
              <a:pathLst>
                <a:path extrusionOk="0" h="2560" w="1798">
                  <a:moveTo>
                    <a:pt x="0" y="0"/>
                  </a:moveTo>
                  <a:lnTo>
                    <a:pt x="0" y="1726"/>
                  </a:lnTo>
                  <a:lnTo>
                    <a:pt x="1798" y="2560"/>
                  </a:lnTo>
                  <a:lnTo>
                    <a:pt x="1798" y="810"/>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1"/>
            <p:cNvSpPr/>
            <p:nvPr/>
          </p:nvSpPr>
          <p:spPr>
            <a:xfrm>
              <a:off x="3576858" y="3847599"/>
              <a:ext cx="22247" cy="61658"/>
            </a:xfrm>
            <a:custGeom>
              <a:rect b="b" l="l" r="r" t="t"/>
              <a:pathLst>
                <a:path extrusionOk="0" h="2644" w="954">
                  <a:moveTo>
                    <a:pt x="953" y="1"/>
                  </a:moveTo>
                  <a:lnTo>
                    <a:pt x="1" y="894"/>
                  </a:lnTo>
                  <a:lnTo>
                    <a:pt x="1" y="2644"/>
                  </a:lnTo>
                  <a:lnTo>
                    <a:pt x="894" y="1679"/>
                  </a:lnTo>
                  <a:lnTo>
                    <a:pt x="953"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1"/>
            <p:cNvSpPr/>
            <p:nvPr/>
          </p:nvSpPr>
          <p:spPr>
            <a:xfrm>
              <a:off x="3599082" y="3839553"/>
              <a:ext cx="64433" cy="36939"/>
            </a:xfrm>
            <a:custGeom>
              <a:rect b="b" l="l" r="r" t="t"/>
              <a:pathLst>
                <a:path extrusionOk="0" h="1584" w="2763">
                  <a:moveTo>
                    <a:pt x="1120" y="0"/>
                  </a:moveTo>
                  <a:lnTo>
                    <a:pt x="0" y="774"/>
                  </a:lnTo>
                  <a:lnTo>
                    <a:pt x="1798" y="1584"/>
                  </a:lnTo>
                  <a:lnTo>
                    <a:pt x="2763" y="691"/>
                  </a:lnTo>
                  <a:lnTo>
                    <a:pt x="1120"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1"/>
            <p:cNvSpPr/>
            <p:nvPr/>
          </p:nvSpPr>
          <p:spPr>
            <a:xfrm>
              <a:off x="3599082" y="3857603"/>
              <a:ext cx="41953" cy="59723"/>
            </a:xfrm>
            <a:custGeom>
              <a:rect b="b" l="l" r="r" t="t"/>
              <a:pathLst>
                <a:path extrusionOk="0" h="2561" w="1799">
                  <a:moveTo>
                    <a:pt x="0" y="0"/>
                  </a:moveTo>
                  <a:lnTo>
                    <a:pt x="0" y="1727"/>
                  </a:lnTo>
                  <a:lnTo>
                    <a:pt x="1798" y="2560"/>
                  </a:lnTo>
                  <a:lnTo>
                    <a:pt x="1798" y="810"/>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1"/>
            <p:cNvSpPr/>
            <p:nvPr/>
          </p:nvSpPr>
          <p:spPr>
            <a:xfrm>
              <a:off x="3641011" y="3855644"/>
              <a:ext cx="22504" cy="61681"/>
            </a:xfrm>
            <a:custGeom>
              <a:rect b="b" l="l" r="r" t="t"/>
              <a:pathLst>
                <a:path extrusionOk="0" h="2645" w="965">
                  <a:moveTo>
                    <a:pt x="965" y="1"/>
                  </a:moveTo>
                  <a:lnTo>
                    <a:pt x="0" y="894"/>
                  </a:lnTo>
                  <a:lnTo>
                    <a:pt x="0" y="2644"/>
                  </a:lnTo>
                  <a:lnTo>
                    <a:pt x="893" y="1680"/>
                  </a:lnTo>
                  <a:lnTo>
                    <a:pt x="965"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1"/>
            <p:cNvSpPr/>
            <p:nvPr/>
          </p:nvSpPr>
          <p:spPr>
            <a:xfrm>
              <a:off x="3567157" y="3784029"/>
              <a:ext cx="64153" cy="36939"/>
            </a:xfrm>
            <a:custGeom>
              <a:rect b="b" l="l" r="r" t="t"/>
              <a:pathLst>
                <a:path extrusionOk="0" h="1584" w="2751">
                  <a:moveTo>
                    <a:pt x="1108" y="0"/>
                  </a:moveTo>
                  <a:lnTo>
                    <a:pt x="0" y="774"/>
                  </a:lnTo>
                  <a:lnTo>
                    <a:pt x="1786" y="1584"/>
                  </a:lnTo>
                  <a:lnTo>
                    <a:pt x="2751" y="691"/>
                  </a:lnTo>
                  <a:lnTo>
                    <a:pt x="1108"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1"/>
            <p:cNvSpPr/>
            <p:nvPr/>
          </p:nvSpPr>
          <p:spPr>
            <a:xfrm>
              <a:off x="3567157" y="3802079"/>
              <a:ext cx="41673" cy="59699"/>
            </a:xfrm>
            <a:custGeom>
              <a:rect b="b" l="l" r="r" t="t"/>
              <a:pathLst>
                <a:path extrusionOk="0" h="2560" w="1787">
                  <a:moveTo>
                    <a:pt x="0" y="0"/>
                  </a:moveTo>
                  <a:lnTo>
                    <a:pt x="0" y="1726"/>
                  </a:lnTo>
                  <a:lnTo>
                    <a:pt x="1786" y="2560"/>
                  </a:lnTo>
                  <a:lnTo>
                    <a:pt x="1786" y="810"/>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1"/>
            <p:cNvSpPr/>
            <p:nvPr/>
          </p:nvSpPr>
          <p:spPr>
            <a:xfrm>
              <a:off x="3608806" y="3800120"/>
              <a:ext cx="22504" cy="61658"/>
            </a:xfrm>
            <a:custGeom>
              <a:rect b="b" l="l" r="r" t="t"/>
              <a:pathLst>
                <a:path extrusionOk="0" h="2644" w="965">
                  <a:moveTo>
                    <a:pt x="965" y="1"/>
                  </a:moveTo>
                  <a:lnTo>
                    <a:pt x="0" y="894"/>
                  </a:lnTo>
                  <a:lnTo>
                    <a:pt x="0" y="2644"/>
                  </a:lnTo>
                  <a:lnTo>
                    <a:pt x="905" y="1680"/>
                  </a:lnTo>
                  <a:lnTo>
                    <a:pt x="965"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1"/>
            <p:cNvSpPr/>
            <p:nvPr/>
          </p:nvSpPr>
          <p:spPr>
            <a:xfrm>
              <a:off x="3822322" y="2771440"/>
              <a:ext cx="99973" cy="129123"/>
            </a:xfrm>
            <a:custGeom>
              <a:rect b="b" l="l" r="r" t="t"/>
              <a:pathLst>
                <a:path extrusionOk="0" h="5537" w="4287">
                  <a:moveTo>
                    <a:pt x="0" y="0"/>
                  </a:moveTo>
                  <a:lnTo>
                    <a:pt x="0" y="5537"/>
                  </a:lnTo>
                  <a:lnTo>
                    <a:pt x="4286" y="5537"/>
                  </a:lnTo>
                  <a:lnTo>
                    <a:pt x="4286" y="0"/>
                  </a:lnTo>
                  <a:close/>
                </a:path>
              </a:pathLst>
            </a:custGeom>
            <a:solidFill>
              <a:srgbClr val="565656"/>
            </a:solidFill>
            <a:ln cap="rnd" cmpd="sng" w="187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1"/>
            <p:cNvSpPr/>
            <p:nvPr/>
          </p:nvSpPr>
          <p:spPr>
            <a:xfrm>
              <a:off x="3895896" y="2886663"/>
              <a:ext cx="34164" cy="19169"/>
            </a:xfrm>
            <a:custGeom>
              <a:rect b="b" l="l" r="r" t="t"/>
              <a:pathLst>
                <a:path extrusionOk="0" h="822" w="1465">
                  <a:moveTo>
                    <a:pt x="786" y="0"/>
                  </a:moveTo>
                  <a:lnTo>
                    <a:pt x="786" y="369"/>
                  </a:lnTo>
                  <a:lnTo>
                    <a:pt x="226" y="369"/>
                  </a:lnTo>
                  <a:lnTo>
                    <a:pt x="0" y="822"/>
                  </a:lnTo>
                  <a:lnTo>
                    <a:pt x="1465" y="822"/>
                  </a:lnTo>
                  <a:lnTo>
                    <a:pt x="1465" y="143"/>
                  </a:lnTo>
                  <a:lnTo>
                    <a:pt x="7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1"/>
            <p:cNvSpPr/>
            <p:nvPr/>
          </p:nvSpPr>
          <p:spPr>
            <a:xfrm>
              <a:off x="3914225" y="2858609"/>
              <a:ext cx="15834" cy="21688"/>
            </a:xfrm>
            <a:custGeom>
              <a:rect b="b" l="l" r="r" t="t"/>
              <a:pathLst>
                <a:path extrusionOk="0" h="930" w="679">
                  <a:moveTo>
                    <a:pt x="0" y="1"/>
                  </a:moveTo>
                  <a:lnTo>
                    <a:pt x="0" y="787"/>
                  </a:lnTo>
                  <a:lnTo>
                    <a:pt x="679" y="929"/>
                  </a:lnTo>
                  <a:lnTo>
                    <a:pt x="679" y="14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1"/>
            <p:cNvSpPr/>
            <p:nvPr/>
          </p:nvSpPr>
          <p:spPr>
            <a:xfrm>
              <a:off x="3914225" y="2826404"/>
              <a:ext cx="15834" cy="21967"/>
            </a:xfrm>
            <a:custGeom>
              <a:rect b="b" l="l" r="r" t="t"/>
              <a:pathLst>
                <a:path extrusionOk="0" h="942" w="679">
                  <a:moveTo>
                    <a:pt x="0" y="1"/>
                  </a:moveTo>
                  <a:lnTo>
                    <a:pt x="0" y="798"/>
                  </a:lnTo>
                  <a:lnTo>
                    <a:pt x="679" y="941"/>
                  </a:lnTo>
                  <a:lnTo>
                    <a:pt x="679" y="15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1"/>
            <p:cNvSpPr/>
            <p:nvPr/>
          </p:nvSpPr>
          <p:spPr>
            <a:xfrm>
              <a:off x="3914225" y="2795319"/>
              <a:ext cx="15834" cy="21944"/>
            </a:xfrm>
            <a:custGeom>
              <a:rect b="b" l="l" r="r" t="t"/>
              <a:pathLst>
                <a:path extrusionOk="0" h="941" w="679">
                  <a:moveTo>
                    <a:pt x="0" y="0"/>
                  </a:moveTo>
                  <a:lnTo>
                    <a:pt x="0" y="786"/>
                  </a:lnTo>
                  <a:lnTo>
                    <a:pt x="679" y="941"/>
                  </a:lnTo>
                  <a:lnTo>
                    <a:pt x="679" y="15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1"/>
            <p:cNvSpPr/>
            <p:nvPr/>
          </p:nvSpPr>
          <p:spPr>
            <a:xfrm>
              <a:off x="3901166" y="2766426"/>
              <a:ext cx="28893" cy="22527"/>
            </a:xfrm>
            <a:custGeom>
              <a:rect b="b" l="l" r="r" t="t"/>
              <a:pathLst>
                <a:path extrusionOk="0" h="966" w="1239">
                  <a:moveTo>
                    <a:pt x="227" y="1"/>
                  </a:moveTo>
                  <a:lnTo>
                    <a:pt x="0" y="441"/>
                  </a:lnTo>
                  <a:lnTo>
                    <a:pt x="560" y="441"/>
                  </a:lnTo>
                  <a:lnTo>
                    <a:pt x="560" y="810"/>
                  </a:lnTo>
                  <a:lnTo>
                    <a:pt x="1239" y="965"/>
                  </a:lnTo>
                  <a:lnTo>
                    <a:pt x="1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1"/>
            <p:cNvSpPr/>
            <p:nvPr/>
          </p:nvSpPr>
          <p:spPr>
            <a:xfrm>
              <a:off x="3860916" y="2766426"/>
              <a:ext cx="28054" cy="10307"/>
            </a:xfrm>
            <a:custGeom>
              <a:rect b="b" l="l" r="r" t="t"/>
              <a:pathLst>
                <a:path extrusionOk="0" h="442" w="1203">
                  <a:moveTo>
                    <a:pt x="226" y="1"/>
                  </a:moveTo>
                  <a:lnTo>
                    <a:pt x="0" y="441"/>
                  </a:lnTo>
                  <a:lnTo>
                    <a:pt x="976" y="441"/>
                  </a:lnTo>
                  <a:lnTo>
                    <a:pt x="12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1"/>
            <p:cNvSpPr/>
            <p:nvPr/>
          </p:nvSpPr>
          <p:spPr>
            <a:xfrm>
              <a:off x="3814254" y="2766426"/>
              <a:ext cx="34467" cy="22527"/>
            </a:xfrm>
            <a:custGeom>
              <a:rect b="b" l="l" r="r" t="t"/>
              <a:pathLst>
                <a:path extrusionOk="0" h="966" w="1478">
                  <a:moveTo>
                    <a:pt x="1" y="1"/>
                  </a:moveTo>
                  <a:lnTo>
                    <a:pt x="1" y="810"/>
                  </a:lnTo>
                  <a:lnTo>
                    <a:pt x="679" y="965"/>
                  </a:lnTo>
                  <a:lnTo>
                    <a:pt x="679" y="441"/>
                  </a:lnTo>
                  <a:lnTo>
                    <a:pt x="1251" y="441"/>
                  </a:lnTo>
                  <a:lnTo>
                    <a:pt x="1477" y="1"/>
                  </a:lnTo>
                  <a:close/>
                </a:path>
              </a:pathLst>
            </a:custGeom>
            <a:solidFill>
              <a:srgbClr val="FC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1"/>
            <p:cNvSpPr/>
            <p:nvPr/>
          </p:nvSpPr>
          <p:spPr>
            <a:xfrm>
              <a:off x="3814254" y="2795319"/>
              <a:ext cx="15858" cy="84978"/>
            </a:xfrm>
            <a:custGeom>
              <a:rect b="b" l="l" r="r" t="t"/>
              <a:pathLst>
                <a:path extrusionOk="0" h="3644" w="680">
                  <a:moveTo>
                    <a:pt x="1" y="0"/>
                  </a:moveTo>
                  <a:lnTo>
                    <a:pt x="1" y="786"/>
                  </a:lnTo>
                  <a:lnTo>
                    <a:pt x="679" y="929"/>
                  </a:lnTo>
                  <a:lnTo>
                    <a:pt x="679" y="143"/>
                  </a:lnTo>
                  <a:lnTo>
                    <a:pt x="1" y="0"/>
                  </a:lnTo>
                  <a:close/>
                  <a:moveTo>
                    <a:pt x="1" y="1357"/>
                  </a:moveTo>
                  <a:lnTo>
                    <a:pt x="1" y="2143"/>
                  </a:lnTo>
                  <a:lnTo>
                    <a:pt x="679" y="2298"/>
                  </a:lnTo>
                  <a:lnTo>
                    <a:pt x="679" y="1500"/>
                  </a:lnTo>
                  <a:lnTo>
                    <a:pt x="1" y="1357"/>
                  </a:lnTo>
                  <a:close/>
                  <a:moveTo>
                    <a:pt x="1" y="2715"/>
                  </a:moveTo>
                  <a:lnTo>
                    <a:pt x="1" y="3501"/>
                  </a:lnTo>
                  <a:lnTo>
                    <a:pt x="679" y="3643"/>
                  </a:lnTo>
                  <a:lnTo>
                    <a:pt x="679" y="2858"/>
                  </a:lnTo>
                  <a:lnTo>
                    <a:pt x="1" y="27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1"/>
            <p:cNvSpPr/>
            <p:nvPr/>
          </p:nvSpPr>
          <p:spPr>
            <a:xfrm>
              <a:off x="3814254" y="2886663"/>
              <a:ext cx="29173" cy="19169"/>
            </a:xfrm>
            <a:custGeom>
              <a:rect b="b" l="l" r="r" t="t"/>
              <a:pathLst>
                <a:path extrusionOk="0" h="822" w="1251">
                  <a:moveTo>
                    <a:pt x="1" y="0"/>
                  </a:moveTo>
                  <a:lnTo>
                    <a:pt x="1" y="822"/>
                  </a:lnTo>
                  <a:lnTo>
                    <a:pt x="1025" y="822"/>
                  </a:lnTo>
                  <a:lnTo>
                    <a:pt x="1251" y="369"/>
                  </a:lnTo>
                  <a:lnTo>
                    <a:pt x="679" y="369"/>
                  </a:lnTo>
                  <a:lnTo>
                    <a:pt x="679" y="14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1"/>
            <p:cNvSpPr/>
            <p:nvPr/>
          </p:nvSpPr>
          <p:spPr>
            <a:xfrm>
              <a:off x="3855623" y="2895268"/>
              <a:ext cx="28077" cy="10564"/>
            </a:xfrm>
            <a:custGeom>
              <a:rect b="b" l="l" r="r" t="t"/>
              <a:pathLst>
                <a:path extrusionOk="0" h="453" w="1204">
                  <a:moveTo>
                    <a:pt x="227" y="0"/>
                  </a:moveTo>
                  <a:lnTo>
                    <a:pt x="1" y="453"/>
                  </a:lnTo>
                  <a:lnTo>
                    <a:pt x="977" y="453"/>
                  </a:lnTo>
                  <a:lnTo>
                    <a:pt x="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1"/>
            <p:cNvSpPr/>
            <p:nvPr/>
          </p:nvSpPr>
          <p:spPr>
            <a:xfrm>
              <a:off x="3814254" y="2736437"/>
              <a:ext cx="29453" cy="112496"/>
            </a:xfrm>
            <a:custGeom>
              <a:rect b="b" l="l" r="r" t="t"/>
              <a:pathLst>
                <a:path extrusionOk="0" h="4824" w="1263">
                  <a:moveTo>
                    <a:pt x="1" y="1"/>
                  </a:moveTo>
                  <a:lnTo>
                    <a:pt x="1" y="4275"/>
                  </a:lnTo>
                  <a:lnTo>
                    <a:pt x="1263" y="4823"/>
                  </a:lnTo>
                  <a:lnTo>
                    <a:pt x="1263" y="549"/>
                  </a:lnTo>
                  <a:lnTo>
                    <a:pt x="1" y="1"/>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1"/>
            <p:cNvSpPr/>
            <p:nvPr/>
          </p:nvSpPr>
          <p:spPr>
            <a:xfrm>
              <a:off x="3822042" y="2748120"/>
              <a:ext cx="13899" cy="40553"/>
            </a:xfrm>
            <a:custGeom>
              <a:rect b="b" l="l" r="r" t="t"/>
              <a:pathLst>
                <a:path extrusionOk="0" h="1739" w="596">
                  <a:moveTo>
                    <a:pt x="0" y="0"/>
                  </a:moveTo>
                  <a:lnTo>
                    <a:pt x="0" y="1476"/>
                  </a:lnTo>
                  <a:lnTo>
                    <a:pt x="596" y="1738"/>
                  </a:lnTo>
                  <a:lnTo>
                    <a:pt x="596" y="262"/>
                  </a:lnTo>
                  <a:lnTo>
                    <a:pt x="0" y="0"/>
                  </a:lnTo>
                  <a:close/>
                </a:path>
              </a:pathLst>
            </a:custGeom>
            <a:solidFill>
              <a:schemeClr val="accent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1"/>
            <p:cNvSpPr/>
            <p:nvPr/>
          </p:nvSpPr>
          <p:spPr>
            <a:xfrm>
              <a:off x="3822042" y="2793640"/>
              <a:ext cx="13899" cy="30293"/>
            </a:xfrm>
            <a:custGeom>
              <a:rect b="b" l="l" r="r" t="t"/>
              <a:pathLst>
                <a:path extrusionOk="0" h="1299" w="596">
                  <a:moveTo>
                    <a:pt x="0" y="1"/>
                  </a:moveTo>
                  <a:lnTo>
                    <a:pt x="0" y="1037"/>
                  </a:lnTo>
                  <a:lnTo>
                    <a:pt x="596" y="1298"/>
                  </a:lnTo>
                  <a:lnTo>
                    <a:pt x="596" y="263"/>
                  </a:lnTo>
                  <a:lnTo>
                    <a:pt x="0" y="1"/>
                  </a:lnTo>
                  <a:close/>
                </a:path>
              </a:pathLst>
            </a:custGeom>
            <a:solidFill>
              <a:schemeClr val="accent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1"/>
            <p:cNvSpPr/>
            <p:nvPr/>
          </p:nvSpPr>
          <p:spPr>
            <a:xfrm>
              <a:off x="3843683" y="2749496"/>
              <a:ext cx="28357" cy="99436"/>
            </a:xfrm>
            <a:custGeom>
              <a:rect b="b" l="l" r="r" t="t"/>
              <a:pathLst>
                <a:path extrusionOk="0" h="4264" w="1216">
                  <a:moveTo>
                    <a:pt x="1" y="1"/>
                  </a:moveTo>
                  <a:lnTo>
                    <a:pt x="1" y="4263"/>
                  </a:lnTo>
                  <a:lnTo>
                    <a:pt x="1215" y="4263"/>
                  </a:lnTo>
                  <a:lnTo>
                    <a:pt x="1215" y="1"/>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1"/>
            <p:cNvSpPr/>
            <p:nvPr/>
          </p:nvSpPr>
          <p:spPr>
            <a:xfrm>
              <a:off x="3814254" y="2836129"/>
              <a:ext cx="57787" cy="29733"/>
            </a:xfrm>
            <a:custGeom>
              <a:rect b="b" l="l" r="r" t="t"/>
              <a:pathLst>
                <a:path extrusionOk="0" h="1275" w="2478">
                  <a:moveTo>
                    <a:pt x="1" y="0"/>
                  </a:moveTo>
                  <a:lnTo>
                    <a:pt x="1" y="1274"/>
                  </a:lnTo>
                  <a:lnTo>
                    <a:pt x="2477" y="1274"/>
                  </a:lnTo>
                  <a:lnTo>
                    <a:pt x="2477" y="548"/>
                  </a:lnTo>
                  <a:lnTo>
                    <a:pt x="1263" y="548"/>
                  </a:lnTo>
                  <a:lnTo>
                    <a:pt x="1" y="0"/>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1"/>
            <p:cNvSpPr/>
            <p:nvPr/>
          </p:nvSpPr>
          <p:spPr>
            <a:xfrm>
              <a:off x="3852568" y="2758101"/>
              <a:ext cx="10867" cy="28077"/>
            </a:xfrm>
            <a:custGeom>
              <a:rect b="b" l="l" r="r" t="t"/>
              <a:pathLst>
                <a:path extrusionOk="0" h="1204" w="466">
                  <a:moveTo>
                    <a:pt x="1" y="1"/>
                  </a:moveTo>
                  <a:lnTo>
                    <a:pt x="1" y="1203"/>
                  </a:lnTo>
                  <a:lnTo>
                    <a:pt x="465" y="1203"/>
                  </a:lnTo>
                  <a:lnTo>
                    <a:pt x="465" y="1"/>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1"/>
            <p:cNvSpPr/>
            <p:nvPr/>
          </p:nvSpPr>
          <p:spPr>
            <a:xfrm>
              <a:off x="3852568" y="2801429"/>
              <a:ext cx="10867" cy="7229"/>
            </a:xfrm>
            <a:custGeom>
              <a:rect b="b" l="l" r="r" t="t"/>
              <a:pathLst>
                <a:path extrusionOk="0" h="310" w="466">
                  <a:moveTo>
                    <a:pt x="1" y="0"/>
                  </a:moveTo>
                  <a:lnTo>
                    <a:pt x="1" y="310"/>
                  </a:lnTo>
                  <a:lnTo>
                    <a:pt x="465" y="310"/>
                  </a:lnTo>
                  <a:lnTo>
                    <a:pt x="465" y="0"/>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1"/>
            <p:cNvSpPr/>
            <p:nvPr/>
          </p:nvSpPr>
          <p:spPr>
            <a:xfrm>
              <a:off x="3852568" y="2814745"/>
              <a:ext cx="10867" cy="10844"/>
            </a:xfrm>
            <a:custGeom>
              <a:rect b="b" l="l" r="r" t="t"/>
              <a:pathLst>
                <a:path extrusionOk="0" h="465" w="466">
                  <a:moveTo>
                    <a:pt x="1" y="1"/>
                  </a:moveTo>
                  <a:lnTo>
                    <a:pt x="1" y="465"/>
                  </a:lnTo>
                  <a:lnTo>
                    <a:pt x="465" y="465"/>
                  </a:lnTo>
                  <a:lnTo>
                    <a:pt x="465" y="1"/>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1"/>
            <p:cNvSpPr/>
            <p:nvPr/>
          </p:nvSpPr>
          <p:spPr>
            <a:xfrm>
              <a:off x="3852568" y="2831675"/>
              <a:ext cx="10867" cy="6413"/>
            </a:xfrm>
            <a:custGeom>
              <a:rect b="b" l="l" r="r" t="t"/>
              <a:pathLst>
                <a:path extrusionOk="0" h="275" w="466">
                  <a:moveTo>
                    <a:pt x="1" y="1"/>
                  </a:moveTo>
                  <a:lnTo>
                    <a:pt x="1" y="275"/>
                  </a:lnTo>
                  <a:lnTo>
                    <a:pt x="465" y="275"/>
                  </a:lnTo>
                  <a:lnTo>
                    <a:pt x="465" y="1"/>
                  </a:ln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1"/>
            <p:cNvSpPr/>
            <p:nvPr/>
          </p:nvSpPr>
          <p:spPr>
            <a:xfrm>
              <a:off x="3832583" y="2831395"/>
              <a:ext cx="3358" cy="3358"/>
            </a:xfrm>
            <a:custGeom>
              <a:rect b="b" l="l" r="r" t="t"/>
              <a:pathLst>
                <a:path extrusionOk="0" h="144" w="144">
                  <a:moveTo>
                    <a:pt x="72" y="1"/>
                  </a:moveTo>
                  <a:cubicBezTo>
                    <a:pt x="36" y="1"/>
                    <a:pt x="1" y="37"/>
                    <a:pt x="1" y="72"/>
                  </a:cubicBezTo>
                  <a:cubicBezTo>
                    <a:pt x="1" y="120"/>
                    <a:pt x="36" y="144"/>
                    <a:pt x="72" y="144"/>
                  </a:cubicBezTo>
                  <a:cubicBezTo>
                    <a:pt x="120" y="144"/>
                    <a:pt x="144" y="120"/>
                    <a:pt x="144" y="72"/>
                  </a:cubicBezTo>
                  <a:cubicBezTo>
                    <a:pt x="144" y="37"/>
                    <a:pt x="120" y="1"/>
                    <a:pt x="72" y="1"/>
                  </a:cubicBez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1"/>
            <p:cNvSpPr/>
            <p:nvPr/>
          </p:nvSpPr>
          <p:spPr>
            <a:xfrm>
              <a:off x="3820363" y="2828620"/>
              <a:ext cx="3358" cy="3358"/>
            </a:xfrm>
            <a:custGeom>
              <a:rect b="b" l="l" r="r" t="t"/>
              <a:pathLst>
                <a:path extrusionOk="0" h="144" w="144">
                  <a:moveTo>
                    <a:pt x="72" y="1"/>
                  </a:moveTo>
                  <a:cubicBezTo>
                    <a:pt x="36" y="1"/>
                    <a:pt x="1" y="37"/>
                    <a:pt x="1" y="72"/>
                  </a:cubicBezTo>
                  <a:cubicBezTo>
                    <a:pt x="1" y="120"/>
                    <a:pt x="36" y="144"/>
                    <a:pt x="72" y="144"/>
                  </a:cubicBezTo>
                  <a:cubicBezTo>
                    <a:pt x="108" y="144"/>
                    <a:pt x="144" y="120"/>
                    <a:pt x="144" y="72"/>
                  </a:cubicBezTo>
                  <a:cubicBezTo>
                    <a:pt x="144" y="37"/>
                    <a:pt x="108" y="1"/>
                    <a:pt x="72" y="1"/>
                  </a:cubicBezTo>
                  <a:close/>
                </a:path>
              </a:pathLst>
            </a:custGeom>
            <a:solidFill>
              <a:srgbClr val="47474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1"/>
            <p:cNvSpPr/>
            <p:nvPr/>
          </p:nvSpPr>
          <p:spPr>
            <a:xfrm>
              <a:off x="3822602" y="2580125"/>
              <a:ext cx="61098" cy="12803"/>
            </a:xfrm>
            <a:custGeom>
              <a:rect b="b" l="l" r="r" t="t"/>
              <a:pathLst>
                <a:path extrusionOk="0" h="549" w="2620">
                  <a:moveTo>
                    <a:pt x="0" y="1"/>
                  </a:moveTo>
                  <a:lnTo>
                    <a:pt x="0" y="548"/>
                  </a:lnTo>
                  <a:lnTo>
                    <a:pt x="2619" y="548"/>
                  </a:lnTo>
                  <a:lnTo>
                    <a:pt x="2619" y="1"/>
                  </a:lnTo>
                  <a:close/>
                </a:path>
              </a:pathLst>
            </a:custGeom>
            <a:solidFill>
              <a:srgbClr val="3A3A3A"/>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1"/>
            <p:cNvSpPr/>
            <p:nvPr/>
          </p:nvSpPr>
          <p:spPr>
            <a:xfrm>
              <a:off x="3814254" y="2900258"/>
              <a:ext cx="69447" cy="30573"/>
            </a:xfrm>
            <a:custGeom>
              <a:rect b="b" l="l" r="r" t="t"/>
              <a:pathLst>
                <a:path extrusionOk="0" h="1311" w="2978">
                  <a:moveTo>
                    <a:pt x="1" y="1"/>
                  </a:moveTo>
                  <a:lnTo>
                    <a:pt x="1" y="1310"/>
                  </a:lnTo>
                  <a:lnTo>
                    <a:pt x="2977" y="1310"/>
                  </a:lnTo>
                  <a:lnTo>
                    <a:pt x="2977" y="1"/>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1"/>
            <p:cNvSpPr/>
            <p:nvPr/>
          </p:nvSpPr>
          <p:spPr>
            <a:xfrm>
              <a:off x="3814254" y="2930807"/>
              <a:ext cx="69447" cy="15578"/>
            </a:xfrm>
            <a:custGeom>
              <a:rect b="b" l="l" r="r" t="t"/>
              <a:pathLst>
                <a:path extrusionOk="0" h="668" w="2978">
                  <a:moveTo>
                    <a:pt x="1" y="0"/>
                  </a:moveTo>
                  <a:lnTo>
                    <a:pt x="1" y="667"/>
                  </a:lnTo>
                  <a:lnTo>
                    <a:pt x="2977" y="667"/>
                  </a:lnTo>
                  <a:lnTo>
                    <a:pt x="2977" y="0"/>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1"/>
            <p:cNvSpPr/>
            <p:nvPr/>
          </p:nvSpPr>
          <p:spPr>
            <a:xfrm>
              <a:off x="3848697" y="2905528"/>
              <a:ext cx="24183" cy="20032"/>
            </a:xfrm>
            <a:custGeom>
              <a:rect b="b" l="l" r="r" t="t"/>
              <a:pathLst>
                <a:path extrusionOk="0" h="859" w="1037">
                  <a:moveTo>
                    <a:pt x="0" y="1"/>
                  </a:moveTo>
                  <a:lnTo>
                    <a:pt x="0" y="858"/>
                  </a:lnTo>
                  <a:lnTo>
                    <a:pt x="1036" y="858"/>
                  </a:lnTo>
                  <a:lnTo>
                    <a:pt x="1036" y="1"/>
                  </a:ln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1"/>
            <p:cNvSpPr/>
            <p:nvPr/>
          </p:nvSpPr>
          <p:spPr>
            <a:xfrm>
              <a:off x="3814254" y="2631498"/>
              <a:ext cx="78892" cy="29453"/>
            </a:xfrm>
            <a:custGeom>
              <a:rect b="b" l="l" r="r" t="t"/>
              <a:pathLst>
                <a:path extrusionOk="0" h="1263" w="3383">
                  <a:moveTo>
                    <a:pt x="1" y="0"/>
                  </a:moveTo>
                  <a:lnTo>
                    <a:pt x="1" y="1262"/>
                  </a:lnTo>
                  <a:lnTo>
                    <a:pt x="3382" y="1262"/>
                  </a:lnTo>
                  <a:lnTo>
                    <a:pt x="3382" y="0"/>
                  </a:lnTo>
                  <a:close/>
                </a:path>
              </a:pathLst>
            </a:custGeom>
            <a:solidFill>
              <a:srgbClr val="999999"/>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1"/>
            <p:cNvSpPr/>
            <p:nvPr/>
          </p:nvSpPr>
          <p:spPr>
            <a:xfrm>
              <a:off x="3814254" y="2661208"/>
              <a:ext cx="78892" cy="14738"/>
            </a:xfrm>
            <a:custGeom>
              <a:rect b="b" l="l" r="r" t="t"/>
              <a:pathLst>
                <a:path extrusionOk="0" h="632" w="3383">
                  <a:moveTo>
                    <a:pt x="1" y="0"/>
                  </a:moveTo>
                  <a:lnTo>
                    <a:pt x="1" y="631"/>
                  </a:lnTo>
                  <a:lnTo>
                    <a:pt x="3382" y="631"/>
                  </a:lnTo>
                  <a:lnTo>
                    <a:pt x="3382" y="0"/>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1"/>
            <p:cNvSpPr/>
            <p:nvPr/>
          </p:nvSpPr>
          <p:spPr>
            <a:xfrm>
              <a:off x="3822322" y="2592624"/>
              <a:ext cx="61098" cy="54732"/>
            </a:xfrm>
            <a:custGeom>
              <a:rect b="b" l="l" r="r" t="t"/>
              <a:pathLst>
                <a:path extrusionOk="0" h="2347" w="2620">
                  <a:moveTo>
                    <a:pt x="0" y="1"/>
                  </a:moveTo>
                  <a:lnTo>
                    <a:pt x="0" y="2346"/>
                  </a:lnTo>
                  <a:lnTo>
                    <a:pt x="2619" y="2346"/>
                  </a:lnTo>
                  <a:lnTo>
                    <a:pt x="2619" y="1"/>
                  </a:lnTo>
                  <a:close/>
                </a:path>
              </a:pathLst>
            </a:custGeom>
            <a:solidFill>
              <a:srgbClr val="59595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3857582" y="2599014"/>
              <a:ext cx="19729" cy="25559"/>
            </a:xfrm>
            <a:custGeom>
              <a:rect b="b" l="l" r="r" t="t"/>
              <a:pathLst>
                <a:path extrusionOk="0" h="1096" w="846">
                  <a:moveTo>
                    <a:pt x="0" y="0"/>
                  </a:moveTo>
                  <a:lnTo>
                    <a:pt x="0" y="1096"/>
                  </a:lnTo>
                  <a:lnTo>
                    <a:pt x="846" y="1096"/>
                  </a:lnTo>
                  <a:lnTo>
                    <a:pt x="846" y="0"/>
                  </a:lnTo>
                  <a:close/>
                </a:path>
              </a:pathLst>
            </a:custGeom>
            <a:solidFill>
              <a:schemeClr val="accent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1"/>
            <p:cNvSpPr/>
            <p:nvPr/>
          </p:nvSpPr>
          <p:spPr>
            <a:xfrm>
              <a:off x="3830088" y="2599014"/>
              <a:ext cx="21967" cy="17233"/>
            </a:xfrm>
            <a:custGeom>
              <a:rect b="b" l="l" r="r" t="t"/>
              <a:pathLst>
                <a:path extrusionOk="0" h="739" w="942">
                  <a:moveTo>
                    <a:pt x="0" y="0"/>
                  </a:moveTo>
                  <a:lnTo>
                    <a:pt x="0" y="739"/>
                  </a:lnTo>
                  <a:lnTo>
                    <a:pt x="941" y="739"/>
                  </a:lnTo>
                  <a:lnTo>
                    <a:pt x="941" y="0"/>
                  </a:lnTo>
                  <a:close/>
                </a:path>
              </a:pathLst>
            </a:custGeom>
            <a:solidFill>
              <a:srgbClr val="2D2D2D"/>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4200756" y="2681752"/>
              <a:ext cx="21408" cy="54709"/>
            </a:xfrm>
            <a:custGeom>
              <a:rect b="b" l="l" r="r" t="t"/>
              <a:pathLst>
                <a:path extrusionOk="0" h="2346" w="918">
                  <a:moveTo>
                    <a:pt x="298" y="0"/>
                  </a:moveTo>
                  <a:cubicBezTo>
                    <a:pt x="131" y="0"/>
                    <a:pt x="0" y="131"/>
                    <a:pt x="0" y="298"/>
                  </a:cubicBezTo>
                  <a:lnTo>
                    <a:pt x="0" y="2048"/>
                  </a:lnTo>
                  <a:cubicBezTo>
                    <a:pt x="0" y="2215"/>
                    <a:pt x="131" y="2346"/>
                    <a:pt x="298" y="2346"/>
                  </a:cubicBezTo>
                  <a:lnTo>
                    <a:pt x="619" y="2346"/>
                  </a:lnTo>
                  <a:cubicBezTo>
                    <a:pt x="786" y="2346"/>
                    <a:pt x="917" y="2215"/>
                    <a:pt x="917" y="2048"/>
                  </a:cubicBezTo>
                  <a:lnTo>
                    <a:pt x="917" y="298"/>
                  </a:lnTo>
                  <a:cubicBezTo>
                    <a:pt x="917" y="131"/>
                    <a:pt x="786" y="0"/>
                    <a:pt x="619" y="0"/>
                  </a:cubicBez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1"/>
            <p:cNvSpPr/>
            <p:nvPr/>
          </p:nvSpPr>
          <p:spPr>
            <a:xfrm>
              <a:off x="4199916" y="2680913"/>
              <a:ext cx="23063" cy="56388"/>
            </a:xfrm>
            <a:custGeom>
              <a:rect b="b" l="l" r="r" t="t"/>
              <a:pathLst>
                <a:path extrusionOk="0" h="2418" w="989">
                  <a:moveTo>
                    <a:pt x="655" y="72"/>
                  </a:moveTo>
                  <a:cubicBezTo>
                    <a:pt x="798" y="72"/>
                    <a:pt x="917" y="191"/>
                    <a:pt x="917" y="334"/>
                  </a:cubicBezTo>
                  <a:lnTo>
                    <a:pt x="917" y="2084"/>
                  </a:lnTo>
                  <a:cubicBezTo>
                    <a:pt x="917" y="2227"/>
                    <a:pt x="798" y="2346"/>
                    <a:pt x="655" y="2346"/>
                  </a:cubicBezTo>
                  <a:lnTo>
                    <a:pt x="334" y="2346"/>
                  </a:lnTo>
                  <a:cubicBezTo>
                    <a:pt x="191" y="2346"/>
                    <a:pt x="72" y="2227"/>
                    <a:pt x="72" y="2084"/>
                  </a:cubicBezTo>
                  <a:lnTo>
                    <a:pt x="72" y="334"/>
                  </a:lnTo>
                  <a:cubicBezTo>
                    <a:pt x="72" y="191"/>
                    <a:pt x="191" y="72"/>
                    <a:pt x="334" y="72"/>
                  </a:cubicBezTo>
                  <a:close/>
                  <a:moveTo>
                    <a:pt x="334" y="1"/>
                  </a:moveTo>
                  <a:cubicBezTo>
                    <a:pt x="143" y="1"/>
                    <a:pt x="1" y="156"/>
                    <a:pt x="1" y="334"/>
                  </a:cubicBezTo>
                  <a:lnTo>
                    <a:pt x="1" y="2084"/>
                  </a:lnTo>
                  <a:cubicBezTo>
                    <a:pt x="1" y="2275"/>
                    <a:pt x="143" y="2418"/>
                    <a:pt x="334" y="2418"/>
                  </a:cubicBezTo>
                  <a:lnTo>
                    <a:pt x="655" y="2418"/>
                  </a:lnTo>
                  <a:cubicBezTo>
                    <a:pt x="834" y="2418"/>
                    <a:pt x="989" y="2275"/>
                    <a:pt x="989" y="2084"/>
                  </a:cubicBezTo>
                  <a:lnTo>
                    <a:pt x="989" y="334"/>
                  </a:lnTo>
                  <a:cubicBezTo>
                    <a:pt x="989" y="156"/>
                    <a:pt x="834" y="1"/>
                    <a:pt x="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1"/>
            <p:cNvSpPr/>
            <p:nvPr/>
          </p:nvSpPr>
          <p:spPr>
            <a:xfrm>
              <a:off x="4171886" y="2681752"/>
              <a:ext cx="21384" cy="54709"/>
            </a:xfrm>
            <a:custGeom>
              <a:rect b="b" l="l" r="r" t="t"/>
              <a:pathLst>
                <a:path extrusionOk="0" h="2346" w="917">
                  <a:moveTo>
                    <a:pt x="298" y="0"/>
                  </a:moveTo>
                  <a:cubicBezTo>
                    <a:pt x="131" y="0"/>
                    <a:pt x="0" y="131"/>
                    <a:pt x="0" y="298"/>
                  </a:cubicBezTo>
                  <a:lnTo>
                    <a:pt x="0" y="2048"/>
                  </a:lnTo>
                  <a:cubicBezTo>
                    <a:pt x="0" y="2215"/>
                    <a:pt x="131" y="2346"/>
                    <a:pt x="298" y="2346"/>
                  </a:cubicBezTo>
                  <a:lnTo>
                    <a:pt x="619" y="2346"/>
                  </a:lnTo>
                  <a:cubicBezTo>
                    <a:pt x="786" y="2346"/>
                    <a:pt x="917" y="2215"/>
                    <a:pt x="917" y="2048"/>
                  </a:cubicBezTo>
                  <a:lnTo>
                    <a:pt x="917" y="298"/>
                  </a:lnTo>
                  <a:cubicBezTo>
                    <a:pt x="917" y="131"/>
                    <a:pt x="786" y="0"/>
                    <a:pt x="619" y="0"/>
                  </a:cubicBez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1"/>
            <p:cNvSpPr/>
            <p:nvPr/>
          </p:nvSpPr>
          <p:spPr>
            <a:xfrm>
              <a:off x="4171046" y="2680913"/>
              <a:ext cx="23063" cy="56388"/>
            </a:xfrm>
            <a:custGeom>
              <a:rect b="b" l="l" r="r" t="t"/>
              <a:pathLst>
                <a:path extrusionOk="0" h="2418" w="989">
                  <a:moveTo>
                    <a:pt x="655" y="72"/>
                  </a:moveTo>
                  <a:cubicBezTo>
                    <a:pt x="798" y="72"/>
                    <a:pt x="917" y="191"/>
                    <a:pt x="917" y="334"/>
                  </a:cubicBezTo>
                  <a:lnTo>
                    <a:pt x="917" y="2084"/>
                  </a:lnTo>
                  <a:cubicBezTo>
                    <a:pt x="917" y="2227"/>
                    <a:pt x="798" y="2346"/>
                    <a:pt x="655" y="2346"/>
                  </a:cubicBezTo>
                  <a:lnTo>
                    <a:pt x="334" y="2346"/>
                  </a:lnTo>
                  <a:cubicBezTo>
                    <a:pt x="191" y="2346"/>
                    <a:pt x="72" y="2227"/>
                    <a:pt x="72" y="2084"/>
                  </a:cubicBezTo>
                  <a:lnTo>
                    <a:pt x="72" y="334"/>
                  </a:lnTo>
                  <a:cubicBezTo>
                    <a:pt x="72" y="191"/>
                    <a:pt x="191" y="72"/>
                    <a:pt x="334" y="72"/>
                  </a:cubicBezTo>
                  <a:close/>
                  <a:moveTo>
                    <a:pt x="334" y="1"/>
                  </a:moveTo>
                  <a:cubicBezTo>
                    <a:pt x="155" y="1"/>
                    <a:pt x="0" y="156"/>
                    <a:pt x="0" y="334"/>
                  </a:cubicBezTo>
                  <a:lnTo>
                    <a:pt x="0" y="2084"/>
                  </a:lnTo>
                  <a:cubicBezTo>
                    <a:pt x="0" y="2275"/>
                    <a:pt x="155" y="2418"/>
                    <a:pt x="334" y="2418"/>
                  </a:cubicBezTo>
                  <a:lnTo>
                    <a:pt x="655" y="2418"/>
                  </a:lnTo>
                  <a:cubicBezTo>
                    <a:pt x="846" y="2418"/>
                    <a:pt x="989" y="2275"/>
                    <a:pt x="989" y="2084"/>
                  </a:cubicBezTo>
                  <a:lnTo>
                    <a:pt x="989" y="334"/>
                  </a:lnTo>
                  <a:cubicBezTo>
                    <a:pt x="989" y="156"/>
                    <a:pt x="846" y="1"/>
                    <a:pt x="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1"/>
            <p:cNvSpPr/>
            <p:nvPr/>
          </p:nvSpPr>
          <p:spPr>
            <a:xfrm>
              <a:off x="4143272" y="2681752"/>
              <a:ext cx="21128" cy="54709"/>
            </a:xfrm>
            <a:custGeom>
              <a:rect b="b" l="l" r="r" t="t"/>
              <a:pathLst>
                <a:path extrusionOk="0" h="2346" w="906">
                  <a:moveTo>
                    <a:pt x="298" y="0"/>
                  </a:moveTo>
                  <a:cubicBezTo>
                    <a:pt x="132" y="0"/>
                    <a:pt x="1" y="131"/>
                    <a:pt x="1" y="298"/>
                  </a:cubicBezTo>
                  <a:lnTo>
                    <a:pt x="1" y="2048"/>
                  </a:lnTo>
                  <a:cubicBezTo>
                    <a:pt x="1" y="2215"/>
                    <a:pt x="132" y="2346"/>
                    <a:pt x="298" y="2346"/>
                  </a:cubicBezTo>
                  <a:lnTo>
                    <a:pt x="608" y="2346"/>
                  </a:lnTo>
                  <a:cubicBezTo>
                    <a:pt x="775" y="2346"/>
                    <a:pt x="906" y="2215"/>
                    <a:pt x="906" y="2048"/>
                  </a:cubicBezTo>
                  <a:lnTo>
                    <a:pt x="906" y="298"/>
                  </a:lnTo>
                  <a:cubicBezTo>
                    <a:pt x="906" y="131"/>
                    <a:pt x="775" y="0"/>
                    <a:pt x="608" y="0"/>
                  </a:cubicBez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1"/>
            <p:cNvSpPr/>
            <p:nvPr/>
          </p:nvSpPr>
          <p:spPr>
            <a:xfrm>
              <a:off x="4142456" y="2680913"/>
              <a:ext cx="23063" cy="56388"/>
            </a:xfrm>
            <a:custGeom>
              <a:rect b="b" l="l" r="r" t="t"/>
              <a:pathLst>
                <a:path extrusionOk="0" h="2418" w="989">
                  <a:moveTo>
                    <a:pt x="655" y="72"/>
                  </a:moveTo>
                  <a:cubicBezTo>
                    <a:pt x="798" y="72"/>
                    <a:pt x="905" y="191"/>
                    <a:pt x="905" y="334"/>
                  </a:cubicBezTo>
                  <a:lnTo>
                    <a:pt x="905" y="2084"/>
                  </a:lnTo>
                  <a:cubicBezTo>
                    <a:pt x="905" y="2227"/>
                    <a:pt x="798" y="2346"/>
                    <a:pt x="655" y="2346"/>
                  </a:cubicBezTo>
                  <a:lnTo>
                    <a:pt x="333" y="2346"/>
                  </a:lnTo>
                  <a:cubicBezTo>
                    <a:pt x="191" y="2346"/>
                    <a:pt x="71" y="2227"/>
                    <a:pt x="71" y="2084"/>
                  </a:cubicBezTo>
                  <a:lnTo>
                    <a:pt x="71" y="334"/>
                  </a:lnTo>
                  <a:cubicBezTo>
                    <a:pt x="71" y="191"/>
                    <a:pt x="191" y="72"/>
                    <a:pt x="333" y="72"/>
                  </a:cubicBezTo>
                  <a:close/>
                  <a:moveTo>
                    <a:pt x="333" y="1"/>
                  </a:moveTo>
                  <a:cubicBezTo>
                    <a:pt x="143" y="1"/>
                    <a:pt x="0" y="156"/>
                    <a:pt x="0" y="334"/>
                  </a:cubicBezTo>
                  <a:lnTo>
                    <a:pt x="0" y="2084"/>
                  </a:lnTo>
                  <a:cubicBezTo>
                    <a:pt x="0" y="2275"/>
                    <a:pt x="143" y="2418"/>
                    <a:pt x="333" y="2418"/>
                  </a:cubicBezTo>
                  <a:lnTo>
                    <a:pt x="655" y="2418"/>
                  </a:lnTo>
                  <a:cubicBezTo>
                    <a:pt x="833" y="2418"/>
                    <a:pt x="988" y="2275"/>
                    <a:pt x="988" y="2084"/>
                  </a:cubicBezTo>
                  <a:lnTo>
                    <a:pt x="988" y="334"/>
                  </a:lnTo>
                  <a:cubicBezTo>
                    <a:pt x="988" y="156"/>
                    <a:pt x="833" y="1"/>
                    <a:pt x="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1"/>
            <p:cNvSpPr/>
            <p:nvPr/>
          </p:nvSpPr>
          <p:spPr>
            <a:xfrm>
              <a:off x="3871177" y="2681752"/>
              <a:ext cx="21128" cy="54709"/>
            </a:xfrm>
            <a:custGeom>
              <a:rect b="b" l="l" r="r" t="t"/>
              <a:pathLst>
                <a:path extrusionOk="0" h="2346" w="906">
                  <a:moveTo>
                    <a:pt x="298" y="0"/>
                  </a:moveTo>
                  <a:cubicBezTo>
                    <a:pt x="132" y="0"/>
                    <a:pt x="1" y="131"/>
                    <a:pt x="1" y="298"/>
                  </a:cubicBezTo>
                  <a:lnTo>
                    <a:pt x="1" y="2048"/>
                  </a:lnTo>
                  <a:cubicBezTo>
                    <a:pt x="1" y="2215"/>
                    <a:pt x="132" y="2346"/>
                    <a:pt x="298" y="2346"/>
                  </a:cubicBezTo>
                  <a:lnTo>
                    <a:pt x="608" y="2346"/>
                  </a:lnTo>
                  <a:cubicBezTo>
                    <a:pt x="775" y="2346"/>
                    <a:pt x="905" y="2215"/>
                    <a:pt x="905" y="2048"/>
                  </a:cubicBezTo>
                  <a:lnTo>
                    <a:pt x="905" y="298"/>
                  </a:lnTo>
                  <a:cubicBezTo>
                    <a:pt x="905" y="131"/>
                    <a:pt x="775" y="0"/>
                    <a:pt x="608" y="0"/>
                  </a:cubicBez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1"/>
            <p:cNvSpPr/>
            <p:nvPr/>
          </p:nvSpPr>
          <p:spPr>
            <a:xfrm>
              <a:off x="3842867" y="2681752"/>
              <a:ext cx="21128" cy="54709"/>
            </a:xfrm>
            <a:custGeom>
              <a:rect b="b" l="l" r="r" t="t"/>
              <a:pathLst>
                <a:path extrusionOk="0" h="2346" w="906">
                  <a:moveTo>
                    <a:pt x="298" y="0"/>
                  </a:moveTo>
                  <a:cubicBezTo>
                    <a:pt x="131" y="0"/>
                    <a:pt x="0" y="131"/>
                    <a:pt x="0" y="298"/>
                  </a:cubicBezTo>
                  <a:lnTo>
                    <a:pt x="0" y="2048"/>
                  </a:lnTo>
                  <a:cubicBezTo>
                    <a:pt x="0" y="2215"/>
                    <a:pt x="131" y="2346"/>
                    <a:pt x="298" y="2346"/>
                  </a:cubicBezTo>
                  <a:lnTo>
                    <a:pt x="607" y="2346"/>
                  </a:lnTo>
                  <a:cubicBezTo>
                    <a:pt x="774" y="2346"/>
                    <a:pt x="905" y="2215"/>
                    <a:pt x="905" y="2048"/>
                  </a:cubicBezTo>
                  <a:lnTo>
                    <a:pt x="905" y="298"/>
                  </a:lnTo>
                  <a:cubicBezTo>
                    <a:pt x="905" y="131"/>
                    <a:pt x="774" y="0"/>
                    <a:pt x="607" y="0"/>
                  </a:cubicBez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1"/>
            <p:cNvSpPr/>
            <p:nvPr/>
          </p:nvSpPr>
          <p:spPr>
            <a:xfrm>
              <a:off x="3814254" y="2681752"/>
              <a:ext cx="21128" cy="54709"/>
            </a:xfrm>
            <a:custGeom>
              <a:rect b="b" l="l" r="r" t="t"/>
              <a:pathLst>
                <a:path extrusionOk="0" h="2346" w="906">
                  <a:moveTo>
                    <a:pt x="298" y="0"/>
                  </a:moveTo>
                  <a:cubicBezTo>
                    <a:pt x="132" y="0"/>
                    <a:pt x="1" y="131"/>
                    <a:pt x="1" y="298"/>
                  </a:cubicBezTo>
                  <a:lnTo>
                    <a:pt x="1" y="2048"/>
                  </a:lnTo>
                  <a:cubicBezTo>
                    <a:pt x="1" y="2215"/>
                    <a:pt x="132" y="2346"/>
                    <a:pt x="298" y="2346"/>
                  </a:cubicBezTo>
                  <a:lnTo>
                    <a:pt x="608" y="2346"/>
                  </a:lnTo>
                  <a:cubicBezTo>
                    <a:pt x="775" y="2346"/>
                    <a:pt x="906" y="2215"/>
                    <a:pt x="906" y="2048"/>
                  </a:cubicBezTo>
                  <a:lnTo>
                    <a:pt x="906" y="298"/>
                  </a:lnTo>
                  <a:cubicBezTo>
                    <a:pt x="906" y="131"/>
                    <a:pt x="775" y="0"/>
                    <a:pt x="608" y="0"/>
                  </a:cubicBezTo>
                  <a:close/>
                </a:path>
              </a:pathLst>
            </a:custGeom>
            <a:solidFill>
              <a:srgbClr val="77777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1"/>
            <p:cNvSpPr/>
            <p:nvPr/>
          </p:nvSpPr>
          <p:spPr>
            <a:xfrm>
              <a:off x="3940880" y="2619279"/>
              <a:ext cx="144118" cy="144118"/>
            </a:xfrm>
            <a:custGeom>
              <a:rect b="b" l="l" r="r" t="t"/>
              <a:pathLst>
                <a:path extrusionOk="0" h="6180" w="6180">
                  <a:moveTo>
                    <a:pt x="3096" y="1"/>
                  </a:moveTo>
                  <a:cubicBezTo>
                    <a:pt x="1381" y="1"/>
                    <a:pt x="0" y="1382"/>
                    <a:pt x="0" y="3084"/>
                  </a:cubicBezTo>
                  <a:cubicBezTo>
                    <a:pt x="0" y="4799"/>
                    <a:pt x="1381" y="6180"/>
                    <a:pt x="3096" y="6180"/>
                  </a:cubicBezTo>
                  <a:cubicBezTo>
                    <a:pt x="4798" y="6180"/>
                    <a:pt x="6179" y="4799"/>
                    <a:pt x="6179" y="3084"/>
                  </a:cubicBezTo>
                  <a:cubicBezTo>
                    <a:pt x="6179" y="1382"/>
                    <a:pt x="4798" y="1"/>
                    <a:pt x="3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1"/>
            <p:cNvSpPr/>
            <p:nvPr/>
          </p:nvSpPr>
          <p:spPr>
            <a:xfrm>
              <a:off x="4082758" y="2641759"/>
              <a:ext cx="21384" cy="28077"/>
            </a:xfrm>
            <a:custGeom>
              <a:rect b="b" l="l" r="r" t="t"/>
              <a:pathLst>
                <a:path extrusionOk="0" h="1204" w="917">
                  <a:moveTo>
                    <a:pt x="250" y="1"/>
                  </a:moveTo>
                  <a:lnTo>
                    <a:pt x="0" y="334"/>
                  </a:lnTo>
                  <a:lnTo>
                    <a:pt x="179" y="370"/>
                  </a:lnTo>
                  <a:lnTo>
                    <a:pt x="179" y="1144"/>
                  </a:lnTo>
                  <a:lnTo>
                    <a:pt x="465" y="1203"/>
                  </a:lnTo>
                  <a:lnTo>
                    <a:pt x="750" y="465"/>
                  </a:lnTo>
                  <a:lnTo>
                    <a:pt x="917" y="489"/>
                  </a:lnTo>
                  <a:lnTo>
                    <a:pt x="822" y="108"/>
                  </a:lnTo>
                  <a:lnTo>
                    <a:pt x="25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1"/>
            <p:cNvSpPr/>
            <p:nvPr/>
          </p:nvSpPr>
          <p:spPr>
            <a:xfrm>
              <a:off x="4081638" y="2640943"/>
              <a:ext cx="23063" cy="29733"/>
            </a:xfrm>
            <a:custGeom>
              <a:rect b="b" l="l" r="r" t="t"/>
              <a:pathLst>
                <a:path extrusionOk="0" h="1275" w="989">
                  <a:moveTo>
                    <a:pt x="310" y="84"/>
                  </a:moveTo>
                  <a:lnTo>
                    <a:pt x="834" y="179"/>
                  </a:lnTo>
                  <a:lnTo>
                    <a:pt x="905" y="476"/>
                  </a:lnTo>
                  <a:lnTo>
                    <a:pt x="810" y="465"/>
                  </a:lnTo>
                  <a:cubicBezTo>
                    <a:pt x="804" y="461"/>
                    <a:pt x="798" y="460"/>
                    <a:pt x="793" y="460"/>
                  </a:cubicBezTo>
                  <a:cubicBezTo>
                    <a:pt x="780" y="460"/>
                    <a:pt x="771" y="471"/>
                    <a:pt x="763" y="488"/>
                  </a:cubicBezTo>
                  <a:lnTo>
                    <a:pt x="489" y="1191"/>
                  </a:lnTo>
                  <a:lnTo>
                    <a:pt x="262" y="1155"/>
                  </a:lnTo>
                  <a:lnTo>
                    <a:pt x="262" y="405"/>
                  </a:lnTo>
                  <a:cubicBezTo>
                    <a:pt x="262" y="393"/>
                    <a:pt x="251" y="381"/>
                    <a:pt x="239" y="369"/>
                  </a:cubicBezTo>
                  <a:lnTo>
                    <a:pt x="120" y="357"/>
                  </a:lnTo>
                  <a:lnTo>
                    <a:pt x="310" y="84"/>
                  </a:lnTo>
                  <a:close/>
                  <a:moveTo>
                    <a:pt x="286" y="0"/>
                  </a:moveTo>
                  <a:cubicBezTo>
                    <a:pt x="274" y="0"/>
                    <a:pt x="262" y="0"/>
                    <a:pt x="251" y="12"/>
                  </a:cubicBezTo>
                  <a:lnTo>
                    <a:pt x="12" y="346"/>
                  </a:lnTo>
                  <a:cubicBezTo>
                    <a:pt x="1" y="357"/>
                    <a:pt x="1" y="381"/>
                    <a:pt x="12" y="393"/>
                  </a:cubicBezTo>
                  <a:cubicBezTo>
                    <a:pt x="12" y="393"/>
                    <a:pt x="24" y="405"/>
                    <a:pt x="36" y="417"/>
                  </a:cubicBezTo>
                  <a:lnTo>
                    <a:pt x="191" y="441"/>
                  </a:lnTo>
                  <a:lnTo>
                    <a:pt x="191" y="1179"/>
                  </a:lnTo>
                  <a:cubicBezTo>
                    <a:pt x="191" y="1203"/>
                    <a:pt x="203" y="1215"/>
                    <a:pt x="215" y="1215"/>
                  </a:cubicBezTo>
                  <a:lnTo>
                    <a:pt x="513" y="1274"/>
                  </a:lnTo>
                  <a:cubicBezTo>
                    <a:pt x="524" y="1262"/>
                    <a:pt x="536" y="1262"/>
                    <a:pt x="536" y="1250"/>
                  </a:cubicBezTo>
                  <a:lnTo>
                    <a:pt x="810" y="536"/>
                  </a:lnTo>
                  <a:lnTo>
                    <a:pt x="941" y="560"/>
                  </a:lnTo>
                  <a:cubicBezTo>
                    <a:pt x="953" y="560"/>
                    <a:pt x="965" y="560"/>
                    <a:pt x="977" y="548"/>
                  </a:cubicBezTo>
                  <a:cubicBezTo>
                    <a:pt x="977" y="536"/>
                    <a:pt x="989" y="524"/>
                    <a:pt x="989" y="512"/>
                  </a:cubicBezTo>
                  <a:lnTo>
                    <a:pt x="894" y="131"/>
                  </a:lnTo>
                  <a:cubicBezTo>
                    <a:pt x="882" y="119"/>
                    <a:pt x="870" y="107"/>
                    <a:pt x="858" y="107"/>
                  </a:cubicBezTo>
                  <a:lnTo>
                    <a:pt x="2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1"/>
            <p:cNvSpPr/>
            <p:nvPr/>
          </p:nvSpPr>
          <p:spPr>
            <a:xfrm>
              <a:off x="4062493" y="2702297"/>
              <a:ext cx="8069" cy="5014"/>
            </a:xfrm>
            <a:custGeom>
              <a:rect b="b" l="l" r="r" t="t"/>
              <a:pathLst>
                <a:path extrusionOk="0" h="215" w="346">
                  <a:moveTo>
                    <a:pt x="0" y="1"/>
                  </a:moveTo>
                  <a:lnTo>
                    <a:pt x="345" y="215"/>
                  </a:lnTo>
                  <a:cubicBezTo>
                    <a:pt x="250" y="108"/>
                    <a:pt x="131" y="36"/>
                    <a:pt x="0"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1"/>
            <p:cNvSpPr/>
            <p:nvPr/>
          </p:nvSpPr>
          <p:spPr>
            <a:xfrm>
              <a:off x="4061373" y="2701364"/>
              <a:ext cx="10284" cy="6786"/>
            </a:xfrm>
            <a:custGeom>
              <a:rect b="b" l="l" r="r" t="t"/>
              <a:pathLst>
                <a:path extrusionOk="0" h="291" w="441">
                  <a:moveTo>
                    <a:pt x="37" y="0"/>
                  </a:moveTo>
                  <a:cubicBezTo>
                    <a:pt x="25" y="0"/>
                    <a:pt x="12" y="11"/>
                    <a:pt x="12" y="29"/>
                  </a:cubicBezTo>
                  <a:cubicBezTo>
                    <a:pt x="0" y="52"/>
                    <a:pt x="12" y="64"/>
                    <a:pt x="36" y="76"/>
                  </a:cubicBezTo>
                  <a:cubicBezTo>
                    <a:pt x="167" y="112"/>
                    <a:pt x="274" y="183"/>
                    <a:pt x="369" y="279"/>
                  </a:cubicBezTo>
                  <a:cubicBezTo>
                    <a:pt x="369" y="291"/>
                    <a:pt x="381" y="291"/>
                    <a:pt x="393" y="291"/>
                  </a:cubicBezTo>
                  <a:lnTo>
                    <a:pt x="417" y="291"/>
                  </a:lnTo>
                  <a:cubicBezTo>
                    <a:pt x="429" y="279"/>
                    <a:pt x="441" y="255"/>
                    <a:pt x="429" y="243"/>
                  </a:cubicBezTo>
                  <a:cubicBezTo>
                    <a:pt x="334" y="124"/>
                    <a:pt x="203" y="41"/>
                    <a:pt x="48" y="5"/>
                  </a:cubicBezTo>
                  <a:cubicBezTo>
                    <a:pt x="45" y="2"/>
                    <a:pt x="41" y="0"/>
                    <a:pt x="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1"/>
            <p:cNvSpPr/>
            <p:nvPr/>
          </p:nvSpPr>
          <p:spPr>
            <a:xfrm>
              <a:off x="3930876" y="2600133"/>
              <a:ext cx="31109" cy="36099"/>
            </a:xfrm>
            <a:custGeom>
              <a:rect b="b" l="l" r="r" t="t"/>
              <a:pathLst>
                <a:path extrusionOk="0" h="1548" w="1334">
                  <a:moveTo>
                    <a:pt x="715" y="0"/>
                  </a:moveTo>
                  <a:lnTo>
                    <a:pt x="262" y="262"/>
                  </a:lnTo>
                  <a:lnTo>
                    <a:pt x="441" y="381"/>
                  </a:lnTo>
                  <a:lnTo>
                    <a:pt x="0" y="1322"/>
                  </a:lnTo>
                  <a:lnTo>
                    <a:pt x="322" y="1548"/>
                  </a:lnTo>
                  <a:lnTo>
                    <a:pt x="1048" y="845"/>
                  </a:lnTo>
                  <a:lnTo>
                    <a:pt x="1239" y="976"/>
                  </a:lnTo>
                  <a:lnTo>
                    <a:pt x="1334" y="441"/>
                  </a:lnTo>
                  <a:lnTo>
                    <a:pt x="71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1"/>
            <p:cNvSpPr/>
            <p:nvPr/>
          </p:nvSpPr>
          <p:spPr>
            <a:xfrm>
              <a:off x="3930036" y="2599294"/>
              <a:ext cx="32788" cy="37778"/>
            </a:xfrm>
            <a:custGeom>
              <a:rect b="b" l="l" r="r" t="t"/>
              <a:pathLst>
                <a:path extrusionOk="0" h="1620" w="1406">
                  <a:moveTo>
                    <a:pt x="751" y="84"/>
                  </a:moveTo>
                  <a:lnTo>
                    <a:pt x="1334" y="500"/>
                  </a:lnTo>
                  <a:lnTo>
                    <a:pt x="1251" y="941"/>
                  </a:lnTo>
                  <a:lnTo>
                    <a:pt x="1108" y="846"/>
                  </a:lnTo>
                  <a:cubicBezTo>
                    <a:pt x="1102" y="840"/>
                    <a:pt x="1093" y="837"/>
                    <a:pt x="1084" y="837"/>
                  </a:cubicBezTo>
                  <a:cubicBezTo>
                    <a:pt x="1075" y="837"/>
                    <a:pt x="1066" y="840"/>
                    <a:pt x="1060" y="846"/>
                  </a:cubicBezTo>
                  <a:lnTo>
                    <a:pt x="346" y="1536"/>
                  </a:lnTo>
                  <a:lnTo>
                    <a:pt x="84" y="1346"/>
                  </a:lnTo>
                  <a:lnTo>
                    <a:pt x="513" y="441"/>
                  </a:lnTo>
                  <a:cubicBezTo>
                    <a:pt x="513" y="417"/>
                    <a:pt x="513" y="405"/>
                    <a:pt x="501" y="393"/>
                  </a:cubicBezTo>
                  <a:lnTo>
                    <a:pt x="370" y="298"/>
                  </a:lnTo>
                  <a:lnTo>
                    <a:pt x="751" y="84"/>
                  </a:lnTo>
                  <a:close/>
                  <a:moveTo>
                    <a:pt x="727" y="0"/>
                  </a:moveTo>
                  <a:lnTo>
                    <a:pt x="286" y="262"/>
                  </a:lnTo>
                  <a:cubicBezTo>
                    <a:pt x="275" y="274"/>
                    <a:pt x="263" y="274"/>
                    <a:pt x="263" y="298"/>
                  </a:cubicBezTo>
                  <a:cubicBezTo>
                    <a:pt x="263" y="310"/>
                    <a:pt x="275" y="322"/>
                    <a:pt x="286" y="322"/>
                  </a:cubicBezTo>
                  <a:lnTo>
                    <a:pt x="429" y="429"/>
                  </a:lnTo>
                  <a:lnTo>
                    <a:pt x="1" y="1346"/>
                  </a:lnTo>
                  <a:cubicBezTo>
                    <a:pt x="1" y="1358"/>
                    <a:pt x="1" y="1381"/>
                    <a:pt x="25" y="1393"/>
                  </a:cubicBezTo>
                  <a:lnTo>
                    <a:pt x="334" y="1620"/>
                  </a:lnTo>
                  <a:lnTo>
                    <a:pt x="382" y="1620"/>
                  </a:lnTo>
                  <a:lnTo>
                    <a:pt x="1084" y="929"/>
                  </a:lnTo>
                  <a:lnTo>
                    <a:pt x="1251" y="1048"/>
                  </a:lnTo>
                  <a:cubicBezTo>
                    <a:pt x="1257" y="1054"/>
                    <a:pt x="1263" y="1057"/>
                    <a:pt x="1269" y="1057"/>
                  </a:cubicBezTo>
                  <a:cubicBezTo>
                    <a:pt x="1275" y="1057"/>
                    <a:pt x="1281" y="1054"/>
                    <a:pt x="1287" y="1048"/>
                  </a:cubicBezTo>
                  <a:cubicBezTo>
                    <a:pt x="1299" y="1048"/>
                    <a:pt x="1310" y="1036"/>
                    <a:pt x="1310" y="1024"/>
                  </a:cubicBezTo>
                  <a:lnTo>
                    <a:pt x="1406" y="488"/>
                  </a:lnTo>
                  <a:cubicBezTo>
                    <a:pt x="1406" y="477"/>
                    <a:pt x="1406" y="465"/>
                    <a:pt x="1394" y="453"/>
                  </a:cubicBezTo>
                  <a:lnTo>
                    <a:pt x="7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1"/>
            <p:cNvSpPr/>
            <p:nvPr/>
          </p:nvSpPr>
          <p:spPr>
            <a:xfrm>
              <a:off x="3953916" y="2702297"/>
              <a:ext cx="8349" cy="5014"/>
            </a:xfrm>
            <a:custGeom>
              <a:rect b="b" l="l" r="r" t="t"/>
              <a:pathLst>
                <a:path extrusionOk="0" h="215" w="358">
                  <a:moveTo>
                    <a:pt x="358" y="1"/>
                  </a:moveTo>
                  <a:lnTo>
                    <a:pt x="358" y="1"/>
                  </a:lnTo>
                  <a:cubicBezTo>
                    <a:pt x="215" y="36"/>
                    <a:pt x="96" y="108"/>
                    <a:pt x="1" y="215"/>
                  </a:cubicBezTo>
                  <a:lnTo>
                    <a:pt x="358"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1"/>
            <p:cNvSpPr/>
            <p:nvPr/>
          </p:nvSpPr>
          <p:spPr>
            <a:xfrm>
              <a:off x="3952820" y="2701457"/>
              <a:ext cx="10284" cy="6903"/>
            </a:xfrm>
            <a:custGeom>
              <a:rect b="b" l="l" r="r" t="t"/>
              <a:pathLst>
                <a:path extrusionOk="0" h="296" w="441">
                  <a:moveTo>
                    <a:pt x="381" y="1"/>
                  </a:moveTo>
                  <a:cubicBezTo>
                    <a:pt x="238" y="37"/>
                    <a:pt x="107" y="120"/>
                    <a:pt x="12" y="239"/>
                  </a:cubicBezTo>
                  <a:cubicBezTo>
                    <a:pt x="0" y="251"/>
                    <a:pt x="0" y="275"/>
                    <a:pt x="24" y="287"/>
                  </a:cubicBezTo>
                  <a:cubicBezTo>
                    <a:pt x="24" y="293"/>
                    <a:pt x="27" y="295"/>
                    <a:pt x="31" y="295"/>
                  </a:cubicBezTo>
                  <a:cubicBezTo>
                    <a:pt x="36" y="295"/>
                    <a:pt x="42" y="293"/>
                    <a:pt x="48" y="287"/>
                  </a:cubicBezTo>
                  <a:lnTo>
                    <a:pt x="71" y="287"/>
                  </a:lnTo>
                  <a:cubicBezTo>
                    <a:pt x="155" y="179"/>
                    <a:pt x="274" y="108"/>
                    <a:pt x="405" y="72"/>
                  </a:cubicBezTo>
                  <a:cubicBezTo>
                    <a:pt x="429" y="72"/>
                    <a:pt x="441" y="48"/>
                    <a:pt x="429" y="25"/>
                  </a:cubicBezTo>
                  <a:cubicBezTo>
                    <a:pt x="429" y="13"/>
                    <a:pt x="405" y="1"/>
                    <a:pt x="3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1"/>
            <p:cNvSpPr/>
            <p:nvPr/>
          </p:nvSpPr>
          <p:spPr>
            <a:xfrm>
              <a:off x="3950301" y="2848908"/>
              <a:ext cx="127187" cy="30549"/>
            </a:xfrm>
            <a:custGeom>
              <a:rect b="b" l="l" r="r" t="t"/>
              <a:pathLst>
                <a:path extrusionOk="0" h="1310" w="5454">
                  <a:moveTo>
                    <a:pt x="1" y="0"/>
                  </a:moveTo>
                  <a:lnTo>
                    <a:pt x="1" y="1310"/>
                  </a:lnTo>
                  <a:lnTo>
                    <a:pt x="5454" y="1310"/>
                  </a:lnTo>
                  <a:lnTo>
                    <a:pt x="545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1"/>
            <p:cNvSpPr/>
            <p:nvPr/>
          </p:nvSpPr>
          <p:spPr>
            <a:xfrm>
              <a:off x="3949485" y="2847789"/>
              <a:ext cx="128843" cy="32508"/>
            </a:xfrm>
            <a:custGeom>
              <a:rect b="b" l="l" r="r" t="t"/>
              <a:pathLst>
                <a:path extrusionOk="0" h="1394" w="5525">
                  <a:moveTo>
                    <a:pt x="5453" y="84"/>
                  </a:moveTo>
                  <a:lnTo>
                    <a:pt x="5453" y="1322"/>
                  </a:lnTo>
                  <a:lnTo>
                    <a:pt x="72" y="1322"/>
                  </a:lnTo>
                  <a:lnTo>
                    <a:pt x="72" y="84"/>
                  </a:lnTo>
                  <a:close/>
                  <a:moveTo>
                    <a:pt x="36" y="0"/>
                  </a:moveTo>
                  <a:cubicBezTo>
                    <a:pt x="12" y="0"/>
                    <a:pt x="0" y="24"/>
                    <a:pt x="0" y="48"/>
                  </a:cubicBezTo>
                  <a:lnTo>
                    <a:pt x="0" y="1358"/>
                  </a:lnTo>
                  <a:cubicBezTo>
                    <a:pt x="0" y="1382"/>
                    <a:pt x="12" y="1393"/>
                    <a:pt x="36" y="1393"/>
                  </a:cubicBezTo>
                  <a:lnTo>
                    <a:pt x="5489" y="1393"/>
                  </a:lnTo>
                  <a:cubicBezTo>
                    <a:pt x="5513" y="1393"/>
                    <a:pt x="5525" y="1382"/>
                    <a:pt x="5525" y="1358"/>
                  </a:cubicBezTo>
                  <a:lnTo>
                    <a:pt x="5525" y="48"/>
                  </a:lnTo>
                  <a:cubicBezTo>
                    <a:pt x="5525" y="24"/>
                    <a:pt x="5501" y="0"/>
                    <a:pt x="5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1"/>
            <p:cNvSpPr/>
            <p:nvPr/>
          </p:nvSpPr>
          <p:spPr>
            <a:xfrm>
              <a:off x="3950301" y="2817799"/>
              <a:ext cx="127187" cy="30852"/>
            </a:xfrm>
            <a:custGeom>
              <a:rect b="b" l="l" r="r" t="t"/>
              <a:pathLst>
                <a:path extrusionOk="0" h="1323" w="5454">
                  <a:moveTo>
                    <a:pt x="1" y="1"/>
                  </a:moveTo>
                  <a:lnTo>
                    <a:pt x="1" y="1322"/>
                  </a:lnTo>
                  <a:lnTo>
                    <a:pt x="5454" y="1322"/>
                  </a:lnTo>
                  <a:lnTo>
                    <a:pt x="5454"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1"/>
            <p:cNvSpPr/>
            <p:nvPr/>
          </p:nvSpPr>
          <p:spPr>
            <a:xfrm>
              <a:off x="3949485" y="2816960"/>
              <a:ext cx="128843" cy="32508"/>
            </a:xfrm>
            <a:custGeom>
              <a:rect b="b" l="l" r="r" t="t"/>
              <a:pathLst>
                <a:path extrusionOk="0" h="1394" w="5525">
                  <a:moveTo>
                    <a:pt x="5453" y="72"/>
                  </a:moveTo>
                  <a:lnTo>
                    <a:pt x="5453" y="1310"/>
                  </a:lnTo>
                  <a:lnTo>
                    <a:pt x="72" y="1310"/>
                  </a:lnTo>
                  <a:lnTo>
                    <a:pt x="72" y="72"/>
                  </a:lnTo>
                  <a:close/>
                  <a:moveTo>
                    <a:pt x="36" y="1"/>
                  </a:moveTo>
                  <a:cubicBezTo>
                    <a:pt x="12" y="1"/>
                    <a:pt x="0" y="25"/>
                    <a:pt x="0" y="37"/>
                  </a:cubicBezTo>
                  <a:lnTo>
                    <a:pt x="0" y="1358"/>
                  </a:lnTo>
                  <a:cubicBezTo>
                    <a:pt x="0" y="1370"/>
                    <a:pt x="12" y="1394"/>
                    <a:pt x="36" y="1394"/>
                  </a:cubicBezTo>
                  <a:lnTo>
                    <a:pt x="5489" y="1394"/>
                  </a:lnTo>
                  <a:cubicBezTo>
                    <a:pt x="5501" y="1394"/>
                    <a:pt x="5525" y="1370"/>
                    <a:pt x="5525" y="1358"/>
                  </a:cubicBezTo>
                  <a:lnTo>
                    <a:pt x="5525" y="37"/>
                  </a:lnTo>
                  <a:cubicBezTo>
                    <a:pt x="5525" y="25"/>
                    <a:pt x="5501" y="1"/>
                    <a:pt x="54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1"/>
            <p:cNvSpPr/>
            <p:nvPr/>
          </p:nvSpPr>
          <p:spPr>
            <a:xfrm>
              <a:off x="3950301" y="2879993"/>
              <a:ext cx="127187" cy="15298"/>
            </a:xfrm>
            <a:custGeom>
              <a:rect b="b" l="l" r="r" t="t"/>
              <a:pathLst>
                <a:path extrusionOk="0" h="656" w="5454">
                  <a:moveTo>
                    <a:pt x="1" y="1"/>
                  </a:moveTo>
                  <a:lnTo>
                    <a:pt x="1" y="655"/>
                  </a:lnTo>
                  <a:lnTo>
                    <a:pt x="5454" y="655"/>
                  </a:lnTo>
                  <a:lnTo>
                    <a:pt x="5454"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1"/>
            <p:cNvSpPr/>
            <p:nvPr/>
          </p:nvSpPr>
          <p:spPr>
            <a:xfrm>
              <a:off x="3949485" y="2879154"/>
              <a:ext cx="128843" cy="16977"/>
            </a:xfrm>
            <a:custGeom>
              <a:rect b="b" l="l" r="r" t="t"/>
              <a:pathLst>
                <a:path extrusionOk="0" h="728" w="5525">
                  <a:moveTo>
                    <a:pt x="5453" y="72"/>
                  </a:moveTo>
                  <a:lnTo>
                    <a:pt x="5453" y="656"/>
                  </a:lnTo>
                  <a:lnTo>
                    <a:pt x="72" y="656"/>
                  </a:lnTo>
                  <a:lnTo>
                    <a:pt x="72" y="72"/>
                  </a:lnTo>
                  <a:close/>
                  <a:moveTo>
                    <a:pt x="36" y="1"/>
                  </a:moveTo>
                  <a:cubicBezTo>
                    <a:pt x="12" y="1"/>
                    <a:pt x="0" y="13"/>
                    <a:pt x="0" y="37"/>
                  </a:cubicBezTo>
                  <a:lnTo>
                    <a:pt x="0" y="691"/>
                  </a:lnTo>
                  <a:cubicBezTo>
                    <a:pt x="0" y="715"/>
                    <a:pt x="12" y="727"/>
                    <a:pt x="36" y="727"/>
                  </a:cubicBezTo>
                  <a:lnTo>
                    <a:pt x="5489" y="727"/>
                  </a:lnTo>
                  <a:cubicBezTo>
                    <a:pt x="5501" y="727"/>
                    <a:pt x="5525" y="715"/>
                    <a:pt x="5525" y="691"/>
                  </a:cubicBezTo>
                  <a:lnTo>
                    <a:pt x="5525" y="37"/>
                  </a:lnTo>
                  <a:cubicBezTo>
                    <a:pt x="5525" y="13"/>
                    <a:pt x="5501" y="1"/>
                    <a:pt x="54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1"/>
            <p:cNvSpPr/>
            <p:nvPr/>
          </p:nvSpPr>
          <p:spPr>
            <a:xfrm>
              <a:off x="4016949" y="2823350"/>
              <a:ext cx="20009" cy="19729"/>
            </a:xfrm>
            <a:custGeom>
              <a:rect b="b" l="l" r="r" t="t"/>
              <a:pathLst>
                <a:path extrusionOk="0" h="846" w="858">
                  <a:moveTo>
                    <a:pt x="0" y="1"/>
                  </a:moveTo>
                  <a:lnTo>
                    <a:pt x="0" y="846"/>
                  </a:lnTo>
                  <a:lnTo>
                    <a:pt x="858" y="846"/>
                  </a:lnTo>
                  <a:lnTo>
                    <a:pt x="858" y="1"/>
                  </a:lnTo>
                  <a:close/>
                </a:path>
              </a:pathLst>
            </a:custGeom>
            <a:solidFill>
              <a:srgbClr val="D1E5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1"/>
            <p:cNvSpPr/>
            <p:nvPr/>
          </p:nvSpPr>
          <p:spPr>
            <a:xfrm>
              <a:off x="4016110" y="2822510"/>
              <a:ext cx="21688" cy="21408"/>
            </a:xfrm>
            <a:custGeom>
              <a:rect b="b" l="l" r="r" t="t"/>
              <a:pathLst>
                <a:path extrusionOk="0" h="918" w="930">
                  <a:moveTo>
                    <a:pt x="858" y="72"/>
                  </a:moveTo>
                  <a:lnTo>
                    <a:pt x="858" y="846"/>
                  </a:lnTo>
                  <a:lnTo>
                    <a:pt x="72" y="846"/>
                  </a:lnTo>
                  <a:lnTo>
                    <a:pt x="72" y="72"/>
                  </a:lnTo>
                  <a:close/>
                  <a:moveTo>
                    <a:pt x="36" y="1"/>
                  </a:moveTo>
                  <a:cubicBezTo>
                    <a:pt x="13" y="1"/>
                    <a:pt x="1" y="13"/>
                    <a:pt x="1" y="37"/>
                  </a:cubicBezTo>
                  <a:lnTo>
                    <a:pt x="1" y="882"/>
                  </a:lnTo>
                  <a:cubicBezTo>
                    <a:pt x="1" y="906"/>
                    <a:pt x="13" y="918"/>
                    <a:pt x="36" y="918"/>
                  </a:cubicBezTo>
                  <a:lnTo>
                    <a:pt x="894" y="918"/>
                  </a:lnTo>
                  <a:cubicBezTo>
                    <a:pt x="906" y="918"/>
                    <a:pt x="929" y="906"/>
                    <a:pt x="929" y="882"/>
                  </a:cubicBezTo>
                  <a:lnTo>
                    <a:pt x="929" y="37"/>
                  </a:lnTo>
                  <a:cubicBezTo>
                    <a:pt x="929" y="13"/>
                    <a:pt x="906" y="1"/>
                    <a:pt x="8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1"/>
            <p:cNvSpPr/>
            <p:nvPr/>
          </p:nvSpPr>
          <p:spPr>
            <a:xfrm>
              <a:off x="3990574" y="2823350"/>
              <a:ext cx="19729" cy="19729"/>
            </a:xfrm>
            <a:custGeom>
              <a:rect b="b" l="l" r="r" t="t"/>
              <a:pathLst>
                <a:path extrusionOk="0" h="846" w="846">
                  <a:moveTo>
                    <a:pt x="0" y="1"/>
                  </a:moveTo>
                  <a:lnTo>
                    <a:pt x="0" y="846"/>
                  </a:lnTo>
                  <a:lnTo>
                    <a:pt x="846" y="846"/>
                  </a:lnTo>
                  <a:lnTo>
                    <a:pt x="846"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1"/>
            <p:cNvSpPr/>
            <p:nvPr/>
          </p:nvSpPr>
          <p:spPr>
            <a:xfrm>
              <a:off x="3989735" y="2822510"/>
              <a:ext cx="21408" cy="21408"/>
            </a:xfrm>
            <a:custGeom>
              <a:rect b="b" l="l" r="r" t="t"/>
              <a:pathLst>
                <a:path extrusionOk="0" h="918" w="918">
                  <a:moveTo>
                    <a:pt x="846" y="72"/>
                  </a:moveTo>
                  <a:lnTo>
                    <a:pt x="846" y="846"/>
                  </a:lnTo>
                  <a:lnTo>
                    <a:pt x="72" y="846"/>
                  </a:lnTo>
                  <a:lnTo>
                    <a:pt x="72" y="72"/>
                  </a:lnTo>
                  <a:close/>
                  <a:moveTo>
                    <a:pt x="36" y="1"/>
                  </a:moveTo>
                  <a:cubicBezTo>
                    <a:pt x="12" y="1"/>
                    <a:pt x="1" y="13"/>
                    <a:pt x="1" y="37"/>
                  </a:cubicBezTo>
                  <a:lnTo>
                    <a:pt x="1" y="882"/>
                  </a:lnTo>
                  <a:cubicBezTo>
                    <a:pt x="1" y="906"/>
                    <a:pt x="12" y="918"/>
                    <a:pt x="36" y="918"/>
                  </a:cubicBezTo>
                  <a:lnTo>
                    <a:pt x="882" y="918"/>
                  </a:lnTo>
                  <a:cubicBezTo>
                    <a:pt x="905" y="918"/>
                    <a:pt x="917" y="906"/>
                    <a:pt x="917" y="882"/>
                  </a:cubicBezTo>
                  <a:lnTo>
                    <a:pt x="917" y="37"/>
                  </a:lnTo>
                  <a:cubicBezTo>
                    <a:pt x="917" y="13"/>
                    <a:pt x="905" y="1"/>
                    <a:pt x="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1"/>
            <p:cNvSpPr/>
            <p:nvPr/>
          </p:nvSpPr>
          <p:spPr>
            <a:xfrm>
              <a:off x="3960305" y="2823350"/>
              <a:ext cx="24183" cy="19729"/>
            </a:xfrm>
            <a:custGeom>
              <a:rect b="b" l="l" r="r" t="t"/>
              <a:pathLst>
                <a:path extrusionOk="0" h="846" w="1037">
                  <a:moveTo>
                    <a:pt x="1" y="1"/>
                  </a:moveTo>
                  <a:lnTo>
                    <a:pt x="1" y="846"/>
                  </a:lnTo>
                  <a:lnTo>
                    <a:pt x="1036" y="846"/>
                  </a:lnTo>
                  <a:lnTo>
                    <a:pt x="1036"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1"/>
            <p:cNvSpPr/>
            <p:nvPr/>
          </p:nvSpPr>
          <p:spPr>
            <a:xfrm>
              <a:off x="3959466" y="2822510"/>
              <a:ext cx="25862" cy="21408"/>
            </a:xfrm>
            <a:custGeom>
              <a:rect b="b" l="l" r="r" t="t"/>
              <a:pathLst>
                <a:path extrusionOk="0" h="918" w="1109">
                  <a:moveTo>
                    <a:pt x="1037" y="72"/>
                  </a:moveTo>
                  <a:lnTo>
                    <a:pt x="1037" y="846"/>
                  </a:lnTo>
                  <a:lnTo>
                    <a:pt x="84" y="846"/>
                  </a:lnTo>
                  <a:lnTo>
                    <a:pt x="84" y="72"/>
                  </a:lnTo>
                  <a:close/>
                  <a:moveTo>
                    <a:pt x="37" y="1"/>
                  </a:moveTo>
                  <a:cubicBezTo>
                    <a:pt x="25" y="1"/>
                    <a:pt x="1" y="13"/>
                    <a:pt x="1" y="37"/>
                  </a:cubicBezTo>
                  <a:lnTo>
                    <a:pt x="1" y="882"/>
                  </a:lnTo>
                  <a:cubicBezTo>
                    <a:pt x="1" y="906"/>
                    <a:pt x="25" y="918"/>
                    <a:pt x="37" y="918"/>
                  </a:cubicBezTo>
                  <a:lnTo>
                    <a:pt x="1072" y="918"/>
                  </a:lnTo>
                  <a:cubicBezTo>
                    <a:pt x="1096" y="918"/>
                    <a:pt x="1108" y="906"/>
                    <a:pt x="1108" y="882"/>
                  </a:cubicBezTo>
                  <a:lnTo>
                    <a:pt x="1108" y="37"/>
                  </a:lnTo>
                  <a:cubicBezTo>
                    <a:pt x="1108" y="13"/>
                    <a:pt x="1096" y="1"/>
                    <a:pt x="10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1"/>
            <p:cNvSpPr/>
            <p:nvPr/>
          </p:nvSpPr>
          <p:spPr>
            <a:xfrm>
              <a:off x="4044443" y="2823350"/>
              <a:ext cx="21664" cy="8349"/>
            </a:xfrm>
            <a:custGeom>
              <a:rect b="b" l="l" r="r" t="t"/>
              <a:pathLst>
                <a:path extrusionOk="0" h="358" w="929">
                  <a:moveTo>
                    <a:pt x="0" y="1"/>
                  </a:moveTo>
                  <a:lnTo>
                    <a:pt x="0" y="358"/>
                  </a:lnTo>
                  <a:lnTo>
                    <a:pt x="929" y="358"/>
                  </a:lnTo>
                  <a:lnTo>
                    <a:pt x="929"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1"/>
            <p:cNvSpPr/>
            <p:nvPr/>
          </p:nvSpPr>
          <p:spPr>
            <a:xfrm>
              <a:off x="4043604" y="2822510"/>
              <a:ext cx="23623" cy="10028"/>
            </a:xfrm>
            <a:custGeom>
              <a:rect b="b" l="l" r="r" t="t"/>
              <a:pathLst>
                <a:path extrusionOk="0" h="430" w="1013">
                  <a:moveTo>
                    <a:pt x="941" y="72"/>
                  </a:moveTo>
                  <a:lnTo>
                    <a:pt x="941" y="346"/>
                  </a:lnTo>
                  <a:lnTo>
                    <a:pt x="84" y="346"/>
                  </a:lnTo>
                  <a:lnTo>
                    <a:pt x="84" y="72"/>
                  </a:lnTo>
                  <a:close/>
                  <a:moveTo>
                    <a:pt x="36" y="1"/>
                  </a:moveTo>
                  <a:cubicBezTo>
                    <a:pt x="12" y="1"/>
                    <a:pt x="0" y="13"/>
                    <a:pt x="0" y="37"/>
                  </a:cubicBezTo>
                  <a:lnTo>
                    <a:pt x="0" y="394"/>
                  </a:lnTo>
                  <a:cubicBezTo>
                    <a:pt x="0" y="406"/>
                    <a:pt x="12" y="430"/>
                    <a:pt x="36" y="430"/>
                  </a:cubicBezTo>
                  <a:lnTo>
                    <a:pt x="977" y="430"/>
                  </a:lnTo>
                  <a:cubicBezTo>
                    <a:pt x="989" y="430"/>
                    <a:pt x="1012" y="406"/>
                    <a:pt x="1012" y="382"/>
                  </a:cubicBezTo>
                  <a:lnTo>
                    <a:pt x="1012" y="37"/>
                  </a:lnTo>
                  <a:cubicBezTo>
                    <a:pt x="1012" y="13"/>
                    <a:pt x="989" y="1"/>
                    <a:pt x="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1"/>
            <p:cNvSpPr/>
            <p:nvPr/>
          </p:nvSpPr>
          <p:spPr>
            <a:xfrm>
              <a:off x="4044443" y="2836129"/>
              <a:ext cx="21664" cy="6949"/>
            </a:xfrm>
            <a:custGeom>
              <a:rect b="b" l="l" r="r" t="t"/>
              <a:pathLst>
                <a:path extrusionOk="0" h="298" w="929">
                  <a:moveTo>
                    <a:pt x="0" y="0"/>
                  </a:moveTo>
                  <a:lnTo>
                    <a:pt x="0" y="298"/>
                  </a:lnTo>
                  <a:lnTo>
                    <a:pt x="929" y="298"/>
                  </a:lnTo>
                  <a:lnTo>
                    <a:pt x="929"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1"/>
            <p:cNvSpPr/>
            <p:nvPr/>
          </p:nvSpPr>
          <p:spPr>
            <a:xfrm>
              <a:off x="4043604" y="2835289"/>
              <a:ext cx="23623" cy="8628"/>
            </a:xfrm>
            <a:custGeom>
              <a:rect b="b" l="l" r="r" t="t"/>
              <a:pathLst>
                <a:path extrusionOk="0" h="370" w="1013">
                  <a:moveTo>
                    <a:pt x="941" y="72"/>
                  </a:moveTo>
                  <a:lnTo>
                    <a:pt x="941" y="298"/>
                  </a:lnTo>
                  <a:lnTo>
                    <a:pt x="84" y="298"/>
                  </a:lnTo>
                  <a:lnTo>
                    <a:pt x="84" y="72"/>
                  </a:lnTo>
                  <a:close/>
                  <a:moveTo>
                    <a:pt x="36" y="1"/>
                  </a:moveTo>
                  <a:cubicBezTo>
                    <a:pt x="12" y="1"/>
                    <a:pt x="0" y="24"/>
                    <a:pt x="0" y="36"/>
                  </a:cubicBezTo>
                  <a:lnTo>
                    <a:pt x="0" y="334"/>
                  </a:lnTo>
                  <a:cubicBezTo>
                    <a:pt x="0" y="358"/>
                    <a:pt x="12" y="370"/>
                    <a:pt x="36" y="370"/>
                  </a:cubicBezTo>
                  <a:lnTo>
                    <a:pt x="977" y="370"/>
                  </a:lnTo>
                  <a:cubicBezTo>
                    <a:pt x="989" y="370"/>
                    <a:pt x="1012" y="358"/>
                    <a:pt x="1012" y="334"/>
                  </a:cubicBezTo>
                  <a:lnTo>
                    <a:pt x="1012" y="36"/>
                  </a:lnTo>
                  <a:cubicBezTo>
                    <a:pt x="1012" y="24"/>
                    <a:pt x="989" y="1"/>
                    <a:pt x="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1"/>
            <p:cNvSpPr/>
            <p:nvPr/>
          </p:nvSpPr>
          <p:spPr>
            <a:xfrm>
              <a:off x="3989455" y="2858049"/>
              <a:ext cx="21967" cy="2262"/>
            </a:xfrm>
            <a:custGeom>
              <a:rect b="b" l="l" r="r" t="t"/>
              <a:pathLst>
                <a:path extrusionOk="0" h="97" w="942">
                  <a:moveTo>
                    <a:pt x="1" y="1"/>
                  </a:moveTo>
                  <a:lnTo>
                    <a:pt x="1" y="96"/>
                  </a:lnTo>
                  <a:lnTo>
                    <a:pt x="941" y="96"/>
                  </a:lnTo>
                  <a:lnTo>
                    <a:pt x="941"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1"/>
            <p:cNvSpPr/>
            <p:nvPr/>
          </p:nvSpPr>
          <p:spPr>
            <a:xfrm>
              <a:off x="3988616" y="2857233"/>
              <a:ext cx="23623" cy="3894"/>
            </a:xfrm>
            <a:custGeom>
              <a:rect b="b" l="l" r="r" t="t"/>
              <a:pathLst>
                <a:path extrusionOk="0" h="167" w="1013">
                  <a:moveTo>
                    <a:pt x="942" y="72"/>
                  </a:moveTo>
                  <a:lnTo>
                    <a:pt x="942" y="95"/>
                  </a:lnTo>
                  <a:lnTo>
                    <a:pt x="84" y="95"/>
                  </a:lnTo>
                  <a:lnTo>
                    <a:pt x="84" y="72"/>
                  </a:lnTo>
                  <a:close/>
                  <a:moveTo>
                    <a:pt x="37" y="0"/>
                  </a:moveTo>
                  <a:cubicBezTo>
                    <a:pt x="25" y="0"/>
                    <a:pt x="1" y="12"/>
                    <a:pt x="1" y="36"/>
                  </a:cubicBezTo>
                  <a:lnTo>
                    <a:pt x="1" y="131"/>
                  </a:lnTo>
                  <a:cubicBezTo>
                    <a:pt x="1" y="155"/>
                    <a:pt x="25" y="167"/>
                    <a:pt x="37" y="167"/>
                  </a:cubicBezTo>
                  <a:lnTo>
                    <a:pt x="977" y="167"/>
                  </a:lnTo>
                  <a:cubicBezTo>
                    <a:pt x="989" y="167"/>
                    <a:pt x="1013" y="155"/>
                    <a:pt x="1013" y="131"/>
                  </a:cubicBezTo>
                  <a:lnTo>
                    <a:pt x="1013" y="36"/>
                  </a:lnTo>
                  <a:cubicBezTo>
                    <a:pt x="1013" y="12"/>
                    <a:pt x="989" y="0"/>
                    <a:pt x="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1"/>
            <p:cNvSpPr/>
            <p:nvPr/>
          </p:nvSpPr>
          <p:spPr>
            <a:xfrm>
              <a:off x="4016110" y="2858049"/>
              <a:ext cx="21688" cy="8908"/>
            </a:xfrm>
            <a:custGeom>
              <a:rect b="b" l="l" r="r" t="t"/>
              <a:pathLst>
                <a:path extrusionOk="0" h="382" w="930">
                  <a:moveTo>
                    <a:pt x="1" y="1"/>
                  </a:moveTo>
                  <a:lnTo>
                    <a:pt x="1" y="382"/>
                  </a:lnTo>
                  <a:lnTo>
                    <a:pt x="929" y="382"/>
                  </a:lnTo>
                  <a:lnTo>
                    <a:pt x="929"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1"/>
            <p:cNvSpPr/>
            <p:nvPr/>
          </p:nvSpPr>
          <p:spPr>
            <a:xfrm>
              <a:off x="4015270" y="2857233"/>
              <a:ext cx="23367" cy="10844"/>
            </a:xfrm>
            <a:custGeom>
              <a:rect b="b" l="l" r="r" t="t"/>
              <a:pathLst>
                <a:path extrusionOk="0" h="465" w="1002">
                  <a:moveTo>
                    <a:pt x="930" y="72"/>
                  </a:moveTo>
                  <a:lnTo>
                    <a:pt x="930" y="381"/>
                  </a:lnTo>
                  <a:lnTo>
                    <a:pt x="72" y="381"/>
                  </a:lnTo>
                  <a:lnTo>
                    <a:pt x="72" y="72"/>
                  </a:lnTo>
                  <a:close/>
                  <a:moveTo>
                    <a:pt x="37" y="0"/>
                  </a:moveTo>
                  <a:cubicBezTo>
                    <a:pt x="13" y="0"/>
                    <a:pt x="1" y="12"/>
                    <a:pt x="1" y="36"/>
                  </a:cubicBezTo>
                  <a:lnTo>
                    <a:pt x="1" y="417"/>
                  </a:lnTo>
                  <a:cubicBezTo>
                    <a:pt x="1" y="441"/>
                    <a:pt x="13" y="465"/>
                    <a:pt x="37" y="465"/>
                  </a:cubicBezTo>
                  <a:lnTo>
                    <a:pt x="965" y="465"/>
                  </a:lnTo>
                  <a:cubicBezTo>
                    <a:pt x="989" y="465"/>
                    <a:pt x="1001" y="441"/>
                    <a:pt x="1001" y="417"/>
                  </a:cubicBezTo>
                  <a:lnTo>
                    <a:pt x="1001" y="36"/>
                  </a:lnTo>
                  <a:cubicBezTo>
                    <a:pt x="1001" y="12"/>
                    <a:pt x="989" y="0"/>
                    <a:pt x="9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1"/>
            <p:cNvSpPr/>
            <p:nvPr/>
          </p:nvSpPr>
          <p:spPr>
            <a:xfrm>
              <a:off x="3960305" y="2858049"/>
              <a:ext cx="21967" cy="2262"/>
            </a:xfrm>
            <a:custGeom>
              <a:rect b="b" l="l" r="r" t="t"/>
              <a:pathLst>
                <a:path extrusionOk="0" h="97" w="942">
                  <a:moveTo>
                    <a:pt x="1" y="1"/>
                  </a:moveTo>
                  <a:lnTo>
                    <a:pt x="1" y="96"/>
                  </a:lnTo>
                  <a:lnTo>
                    <a:pt x="941" y="96"/>
                  </a:lnTo>
                  <a:lnTo>
                    <a:pt x="941"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1"/>
            <p:cNvSpPr/>
            <p:nvPr/>
          </p:nvSpPr>
          <p:spPr>
            <a:xfrm>
              <a:off x="3959466" y="2857233"/>
              <a:ext cx="23623" cy="3894"/>
            </a:xfrm>
            <a:custGeom>
              <a:rect b="b" l="l" r="r" t="t"/>
              <a:pathLst>
                <a:path extrusionOk="0" h="167" w="1013">
                  <a:moveTo>
                    <a:pt x="941" y="72"/>
                  </a:moveTo>
                  <a:lnTo>
                    <a:pt x="941" y="95"/>
                  </a:lnTo>
                  <a:lnTo>
                    <a:pt x="84" y="95"/>
                  </a:lnTo>
                  <a:lnTo>
                    <a:pt x="84" y="72"/>
                  </a:lnTo>
                  <a:close/>
                  <a:moveTo>
                    <a:pt x="37" y="0"/>
                  </a:moveTo>
                  <a:cubicBezTo>
                    <a:pt x="25" y="0"/>
                    <a:pt x="1" y="12"/>
                    <a:pt x="1" y="36"/>
                  </a:cubicBezTo>
                  <a:lnTo>
                    <a:pt x="1" y="131"/>
                  </a:lnTo>
                  <a:cubicBezTo>
                    <a:pt x="1" y="155"/>
                    <a:pt x="25" y="167"/>
                    <a:pt x="37" y="167"/>
                  </a:cubicBezTo>
                  <a:lnTo>
                    <a:pt x="977" y="167"/>
                  </a:lnTo>
                  <a:cubicBezTo>
                    <a:pt x="1001" y="167"/>
                    <a:pt x="1013" y="155"/>
                    <a:pt x="1013" y="131"/>
                  </a:cubicBezTo>
                  <a:lnTo>
                    <a:pt x="1013" y="36"/>
                  </a:lnTo>
                  <a:cubicBezTo>
                    <a:pt x="1013" y="12"/>
                    <a:pt x="1001" y="0"/>
                    <a:pt x="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1"/>
            <p:cNvSpPr/>
            <p:nvPr/>
          </p:nvSpPr>
          <p:spPr>
            <a:xfrm>
              <a:off x="3989455" y="2864719"/>
              <a:ext cx="21967" cy="2239"/>
            </a:xfrm>
            <a:custGeom>
              <a:rect b="b" l="l" r="r" t="t"/>
              <a:pathLst>
                <a:path extrusionOk="0" h="96" w="942">
                  <a:moveTo>
                    <a:pt x="1" y="1"/>
                  </a:moveTo>
                  <a:lnTo>
                    <a:pt x="1" y="96"/>
                  </a:lnTo>
                  <a:lnTo>
                    <a:pt x="941" y="96"/>
                  </a:lnTo>
                  <a:lnTo>
                    <a:pt x="941"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1"/>
            <p:cNvSpPr/>
            <p:nvPr/>
          </p:nvSpPr>
          <p:spPr>
            <a:xfrm>
              <a:off x="3988616" y="2863879"/>
              <a:ext cx="23623" cy="4198"/>
            </a:xfrm>
            <a:custGeom>
              <a:rect b="b" l="l" r="r" t="t"/>
              <a:pathLst>
                <a:path extrusionOk="0" h="180" w="1013">
                  <a:moveTo>
                    <a:pt x="942" y="84"/>
                  </a:moveTo>
                  <a:lnTo>
                    <a:pt x="942" y="96"/>
                  </a:lnTo>
                  <a:lnTo>
                    <a:pt x="84" y="96"/>
                  </a:lnTo>
                  <a:lnTo>
                    <a:pt x="84" y="84"/>
                  </a:lnTo>
                  <a:close/>
                  <a:moveTo>
                    <a:pt x="37" y="1"/>
                  </a:moveTo>
                  <a:cubicBezTo>
                    <a:pt x="25" y="1"/>
                    <a:pt x="1" y="25"/>
                    <a:pt x="1" y="37"/>
                  </a:cubicBezTo>
                  <a:lnTo>
                    <a:pt x="1" y="132"/>
                  </a:lnTo>
                  <a:cubicBezTo>
                    <a:pt x="1" y="156"/>
                    <a:pt x="25" y="180"/>
                    <a:pt x="37" y="180"/>
                  </a:cubicBezTo>
                  <a:lnTo>
                    <a:pt x="977" y="180"/>
                  </a:lnTo>
                  <a:cubicBezTo>
                    <a:pt x="989" y="180"/>
                    <a:pt x="1013" y="156"/>
                    <a:pt x="1013" y="132"/>
                  </a:cubicBezTo>
                  <a:lnTo>
                    <a:pt x="1013" y="37"/>
                  </a:lnTo>
                  <a:cubicBezTo>
                    <a:pt x="1013" y="25"/>
                    <a:pt x="989" y="1"/>
                    <a:pt x="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1"/>
            <p:cNvSpPr/>
            <p:nvPr/>
          </p:nvSpPr>
          <p:spPr>
            <a:xfrm>
              <a:off x="4044443" y="2858049"/>
              <a:ext cx="21664" cy="2262"/>
            </a:xfrm>
            <a:custGeom>
              <a:rect b="b" l="l" r="r" t="t"/>
              <a:pathLst>
                <a:path extrusionOk="0" h="97" w="929">
                  <a:moveTo>
                    <a:pt x="0" y="1"/>
                  </a:moveTo>
                  <a:lnTo>
                    <a:pt x="0" y="96"/>
                  </a:lnTo>
                  <a:lnTo>
                    <a:pt x="929" y="96"/>
                  </a:lnTo>
                  <a:lnTo>
                    <a:pt x="929"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1"/>
            <p:cNvSpPr/>
            <p:nvPr/>
          </p:nvSpPr>
          <p:spPr>
            <a:xfrm>
              <a:off x="4043604" y="2857233"/>
              <a:ext cx="23623" cy="3894"/>
            </a:xfrm>
            <a:custGeom>
              <a:rect b="b" l="l" r="r" t="t"/>
              <a:pathLst>
                <a:path extrusionOk="0" h="167" w="1013">
                  <a:moveTo>
                    <a:pt x="941" y="72"/>
                  </a:moveTo>
                  <a:lnTo>
                    <a:pt x="941" y="95"/>
                  </a:lnTo>
                  <a:lnTo>
                    <a:pt x="84" y="95"/>
                  </a:lnTo>
                  <a:lnTo>
                    <a:pt x="84" y="72"/>
                  </a:lnTo>
                  <a:close/>
                  <a:moveTo>
                    <a:pt x="36" y="0"/>
                  </a:moveTo>
                  <a:cubicBezTo>
                    <a:pt x="12" y="0"/>
                    <a:pt x="0" y="12"/>
                    <a:pt x="0" y="36"/>
                  </a:cubicBezTo>
                  <a:lnTo>
                    <a:pt x="0" y="131"/>
                  </a:lnTo>
                  <a:cubicBezTo>
                    <a:pt x="0" y="155"/>
                    <a:pt x="12" y="167"/>
                    <a:pt x="36" y="167"/>
                  </a:cubicBezTo>
                  <a:lnTo>
                    <a:pt x="977" y="167"/>
                  </a:lnTo>
                  <a:cubicBezTo>
                    <a:pt x="989" y="167"/>
                    <a:pt x="1012" y="155"/>
                    <a:pt x="1012" y="131"/>
                  </a:cubicBezTo>
                  <a:lnTo>
                    <a:pt x="1012" y="36"/>
                  </a:lnTo>
                  <a:cubicBezTo>
                    <a:pt x="1012" y="12"/>
                    <a:pt x="989" y="0"/>
                    <a:pt x="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1"/>
            <p:cNvSpPr/>
            <p:nvPr/>
          </p:nvSpPr>
          <p:spPr>
            <a:xfrm>
              <a:off x="4044443" y="2864719"/>
              <a:ext cx="21664" cy="2239"/>
            </a:xfrm>
            <a:custGeom>
              <a:rect b="b" l="l" r="r" t="t"/>
              <a:pathLst>
                <a:path extrusionOk="0" h="96" w="929">
                  <a:moveTo>
                    <a:pt x="0" y="1"/>
                  </a:moveTo>
                  <a:lnTo>
                    <a:pt x="0" y="96"/>
                  </a:lnTo>
                  <a:lnTo>
                    <a:pt x="929" y="96"/>
                  </a:lnTo>
                  <a:lnTo>
                    <a:pt x="929"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1"/>
            <p:cNvSpPr/>
            <p:nvPr/>
          </p:nvSpPr>
          <p:spPr>
            <a:xfrm>
              <a:off x="4043604" y="2863879"/>
              <a:ext cx="23623" cy="4198"/>
            </a:xfrm>
            <a:custGeom>
              <a:rect b="b" l="l" r="r" t="t"/>
              <a:pathLst>
                <a:path extrusionOk="0" h="180" w="1013">
                  <a:moveTo>
                    <a:pt x="941" y="84"/>
                  </a:moveTo>
                  <a:lnTo>
                    <a:pt x="941" y="96"/>
                  </a:lnTo>
                  <a:lnTo>
                    <a:pt x="84" y="96"/>
                  </a:lnTo>
                  <a:lnTo>
                    <a:pt x="84" y="84"/>
                  </a:lnTo>
                  <a:close/>
                  <a:moveTo>
                    <a:pt x="36" y="1"/>
                  </a:moveTo>
                  <a:cubicBezTo>
                    <a:pt x="12" y="1"/>
                    <a:pt x="0" y="25"/>
                    <a:pt x="0" y="37"/>
                  </a:cubicBezTo>
                  <a:lnTo>
                    <a:pt x="0" y="132"/>
                  </a:lnTo>
                  <a:cubicBezTo>
                    <a:pt x="0" y="156"/>
                    <a:pt x="12" y="180"/>
                    <a:pt x="36" y="180"/>
                  </a:cubicBezTo>
                  <a:lnTo>
                    <a:pt x="977" y="180"/>
                  </a:lnTo>
                  <a:cubicBezTo>
                    <a:pt x="989" y="180"/>
                    <a:pt x="1012" y="156"/>
                    <a:pt x="1012" y="132"/>
                  </a:cubicBezTo>
                  <a:lnTo>
                    <a:pt x="1012" y="37"/>
                  </a:lnTo>
                  <a:cubicBezTo>
                    <a:pt x="1012" y="25"/>
                    <a:pt x="989" y="1"/>
                    <a:pt x="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1"/>
            <p:cNvSpPr/>
            <p:nvPr/>
          </p:nvSpPr>
          <p:spPr>
            <a:xfrm>
              <a:off x="3960305" y="2864719"/>
              <a:ext cx="21967" cy="2239"/>
            </a:xfrm>
            <a:custGeom>
              <a:rect b="b" l="l" r="r" t="t"/>
              <a:pathLst>
                <a:path extrusionOk="0" h="96" w="942">
                  <a:moveTo>
                    <a:pt x="1" y="1"/>
                  </a:moveTo>
                  <a:lnTo>
                    <a:pt x="1" y="96"/>
                  </a:lnTo>
                  <a:lnTo>
                    <a:pt x="941" y="96"/>
                  </a:lnTo>
                  <a:lnTo>
                    <a:pt x="941"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1"/>
            <p:cNvSpPr/>
            <p:nvPr/>
          </p:nvSpPr>
          <p:spPr>
            <a:xfrm>
              <a:off x="3959466" y="2863879"/>
              <a:ext cx="23623" cy="4198"/>
            </a:xfrm>
            <a:custGeom>
              <a:rect b="b" l="l" r="r" t="t"/>
              <a:pathLst>
                <a:path extrusionOk="0" h="180" w="1013">
                  <a:moveTo>
                    <a:pt x="941" y="84"/>
                  </a:moveTo>
                  <a:lnTo>
                    <a:pt x="941" y="96"/>
                  </a:lnTo>
                  <a:lnTo>
                    <a:pt x="84" y="96"/>
                  </a:lnTo>
                  <a:lnTo>
                    <a:pt x="84" y="84"/>
                  </a:lnTo>
                  <a:close/>
                  <a:moveTo>
                    <a:pt x="37" y="1"/>
                  </a:moveTo>
                  <a:cubicBezTo>
                    <a:pt x="25" y="1"/>
                    <a:pt x="1" y="25"/>
                    <a:pt x="1" y="37"/>
                  </a:cubicBezTo>
                  <a:lnTo>
                    <a:pt x="1" y="132"/>
                  </a:lnTo>
                  <a:cubicBezTo>
                    <a:pt x="1" y="156"/>
                    <a:pt x="25" y="180"/>
                    <a:pt x="37" y="180"/>
                  </a:cubicBezTo>
                  <a:lnTo>
                    <a:pt x="977" y="180"/>
                  </a:lnTo>
                  <a:cubicBezTo>
                    <a:pt x="1001" y="180"/>
                    <a:pt x="1013" y="156"/>
                    <a:pt x="1013" y="132"/>
                  </a:cubicBezTo>
                  <a:lnTo>
                    <a:pt x="1013" y="37"/>
                  </a:lnTo>
                  <a:cubicBezTo>
                    <a:pt x="1013" y="25"/>
                    <a:pt x="1001" y="1"/>
                    <a:pt x="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1"/>
            <p:cNvSpPr/>
            <p:nvPr/>
          </p:nvSpPr>
          <p:spPr>
            <a:xfrm>
              <a:off x="4032224" y="2582387"/>
              <a:ext cx="32788" cy="38315"/>
            </a:xfrm>
            <a:custGeom>
              <a:rect b="b" l="l" r="r" t="t"/>
              <a:pathLst>
                <a:path extrusionOk="0" h="1643" w="1406">
                  <a:moveTo>
                    <a:pt x="450" y="0"/>
                  </a:moveTo>
                  <a:cubicBezTo>
                    <a:pt x="349" y="0"/>
                    <a:pt x="245" y="15"/>
                    <a:pt x="148" y="15"/>
                  </a:cubicBezTo>
                  <a:cubicBezTo>
                    <a:pt x="122" y="15"/>
                    <a:pt x="97" y="14"/>
                    <a:pt x="72" y="11"/>
                  </a:cubicBezTo>
                  <a:cubicBezTo>
                    <a:pt x="68" y="10"/>
                    <a:pt x="65" y="10"/>
                    <a:pt x="62" y="10"/>
                  </a:cubicBezTo>
                  <a:cubicBezTo>
                    <a:pt x="0" y="10"/>
                    <a:pt x="4" y="118"/>
                    <a:pt x="72" y="118"/>
                  </a:cubicBezTo>
                  <a:lnTo>
                    <a:pt x="84" y="118"/>
                  </a:lnTo>
                  <a:cubicBezTo>
                    <a:pt x="103" y="120"/>
                    <a:pt x="124" y="121"/>
                    <a:pt x="146" y="121"/>
                  </a:cubicBezTo>
                  <a:cubicBezTo>
                    <a:pt x="227" y="121"/>
                    <a:pt x="326" y="110"/>
                    <a:pt x="422" y="110"/>
                  </a:cubicBezTo>
                  <a:cubicBezTo>
                    <a:pt x="588" y="110"/>
                    <a:pt x="742" y="143"/>
                    <a:pt x="762" y="321"/>
                  </a:cubicBezTo>
                  <a:cubicBezTo>
                    <a:pt x="750" y="451"/>
                    <a:pt x="727" y="582"/>
                    <a:pt x="667" y="690"/>
                  </a:cubicBezTo>
                  <a:cubicBezTo>
                    <a:pt x="619" y="821"/>
                    <a:pt x="596" y="952"/>
                    <a:pt x="607" y="1083"/>
                  </a:cubicBezTo>
                  <a:cubicBezTo>
                    <a:pt x="607" y="1178"/>
                    <a:pt x="655" y="1261"/>
                    <a:pt x="738" y="1309"/>
                  </a:cubicBezTo>
                  <a:cubicBezTo>
                    <a:pt x="772" y="1317"/>
                    <a:pt x="806" y="1326"/>
                    <a:pt x="839" y="1326"/>
                  </a:cubicBezTo>
                  <a:cubicBezTo>
                    <a:pt x="853" y="1326"/>
                    <a:pt x="867" y="1324"/>
                    <a:pt x="881" y="1321"/>
                  </a:cubicBezTo>
                  <a:cubicBezTo>
                    <a:pt x="977" y="1321"/>
                    <a:pt x="988" y="1380"/>
                    <a:pt x="1000" y="1452"/>
                  </a:cubicBezTo>
                  <a:cubicBezTo>
                    <a:pt x="1012" y="1523"/>
                    <a:pt x="1060" y="1630"/>
                    <a:pt x="1143" y="1642"/>
                  </a:cubicBezTo>
                  <a:cubicBezTo>
                    <a:pt x="1191" y="1642"/>
                    <a:pt x="1227" y="1630"/>
                    <a:pt x="1250" y="1606"/>
                  </a:cubicBezTo>
                  <a:cubicBezTo>
                    <a:pt x="1286" y="1583"/>
                    <a:pt x="1310" y="1535"/>
                    <a:pt x="1358" y="1523"/>
                  </a:cubicBezTo>
                  <a:cubicBezTo>
                    <a:pt x="1403" y="1512"/>
                    <a:pt x="1405" y="1415"/>
                    <a:pt x="1344" y="1415"/>
                  </a:cubicBezTo>
                  <a:cubicBezTo>
                    <a:pt x="1341" y="1415"/>
                    <a:pt x="1337" y="1415"/>
                    <a:pt x="1334" y="1416"/>
                  </a:cubicBezTo>
                  <a:cubicBezTo>
                    <a:pt x="1286" y="1428"/>
                    <a:pt x="1250" y="1452"/>
                    <a:pt x="1227" y="1487"/>
                  </a:cubicBezTo>
                  <a:cubicBezTo>
                    <a:pt x="1206" y="1508"/>
                    <a:pt x="1185" y="1529"/>
                    <a:pt x="1165" y="1529"/>
                  </a:cubicBezTo>
                  <a:cubicBezTo>
                    <a:pt x="1150" y="1529"/>
                    <a:pt x="1135" y="1518"/>
                    <a:pt x="1119" y="1487"/>
                  </a:cubicBezTo>
                  <a:cubicBezTo>
                    <a:pt x="1084" y="1416"/>
                    <a:pt x="1096" y="1285"/>
                    <a:pt x="1000" y="1225"/>
                  </a:cubicBezTo>
                  <a:cubicBezTo>
                    <a:pt x="968" y="1211"/>
                    <a:pt x="933" y="1209"/>
                    <a:pt x="900" y="1209"/>
                  </a:cubicBezTo>
                  <a:cubicBezTo>
                    <a:pt x="883" y="1209"/>
                    <a:pt x="866" y="1209"/>
                    <a:pt x="850" y="1209"/>
                  </a:cubicBezTo>
                  <a:cubicBezTo>
                    <a:pt x="793" y="1209"/>
                    <a:pt x="746" y="1201"/>
                    <a:pt x="727" y="1130"/>
                  </a:cubicBezTo>
                  <a:cubicBezTo>
                    <a:pt x="703" y="987"/>
                    <a:pt x="715" y="844"/>
                    <a:pt x="774" y="725"/>
                  </a:cubicBezTo>
                  <a:cubicBezTo>
                    <a:pt x="834" y="523"/>
                    <a:pt x="953" y="273"/>
                    <a:pt x="774" y="106"/>
                  </a:cubicBezTo>
                  <a:cubicBezTo>
                    <a:pt x="682" y="20"/>
                    <a:pt x="569" y="0"/>
                    <a:pt x="4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1"/>
            <p:cNvSpPr/>
            <p:nvPr/>
          </p:nvSpPr>
          <p:spPr>
            <a:xfrm>
              <a:off x="4082011" y="2598524"/>
              <a:ext cx="31855" cy="37452"/>
            </a:xfrm>
            <a:custGeom>
              <a:rect b="b" l="l" r="r" t="t"/>
              <a:pathLst>
                <a:path extrusionOk="0" h="1606" w="1366">
                  <a:moveTo>
                    <a:pt x="545" y="0"/>
                  </a:moveTo>
                  <a:cubicBezTo>
                    <a:pt x="517" y="0"/>
                    <a:pt x="489" y="3"/>
                    <a:pt x="461" y="10"/>
                  </a:cubicBezTo>
                  <a:cubicBezTo>
                    <a:pt x="330" y="33"/>
                    <a:pt x="199" y="57"/>
                    <a:pt x="68" y="81"/>
                  </a:cubicBezTo>
                  <a:cubicBezTo>
                    <a:pt x="0" y="92"/>
                    <a:pt x="18" y="189"/>
                    <a:pt x="81" y="189"/>
                  </a:cubicBezTo>
                  <a:cubicBezTo>
                    <a:pt x="84" y="189"/>
                    <a:pt x="88" y="189"/>
                    <a:pt x="92" y="188"/>
                  </a:cubicBezTo>
                  <a:lnTo>
                    <a:pt x="104" y="188"/>
                  </a:lnTo>
                  <a:lnTo>
                    <a:pt x="425" y="129"/>
                  </a:lnTo>
                  <a:cubicBezTo>
                    <a:pt x="459" y="120"/>
                    <a:pt x="493" y="116"/>
                    <a:pt x="526" y="116"/>
                  </a:cubicBezTo>
                  <a:cubicBezTo>
                    <a:pt x="586" y="116"/>
                    <a:pt x="645" y="129"/>
                    <a:pt x="699" y="152"/>
                  </a:cubicBezTo>
                  <a:cubicBezTo>
                    <a:pt x="770" y="200"/>
                    <a:pt x="782" y="307"/>
                    <a:pt x="842" y="367"/>
                  </a:cubicBezTo>
                  <a:cubicBezTo>
                    <a:pt x="901" y="414"/>
                    <a:pt x="973" y="450"/>
                    <a:pt x="1056" y="474"/>
                  </a:cubicBezTo>
                  <a:cubicBezTo>
                    <a:pt x="1104" y="474"/>
                    <a:pt x="1139" y="498"/>
                    <a:pt x="1187" y="510"/>
                  </a:cubicBezTo>
                  <a:cubicBezTo>
                    <a:pt x="1259" y="533"/>
                    <a:pt x="1247" y="605"/>
                    <a:pt x="1259" y="664"/>
                  </a:cubicBezTo>
                  <a:cubicBezTo>
                    <a:pt x="1259" y="783"/>
                    <a:pt x="1235" y="891"/>
                    <a:pt x="1211" y="998"/>
                  </a:cubicBezTo>
                  <a:cubicBezTo>
                    <a:pt x="1175" y="1105"/>
                    <a:pt x="1139" y="1212"/>
                    <a:pt x="1092" y="1319"/>
                  </a:cubicBezTo>
                  <a:cubicBezTo>
                    <a:pt x="1056" y="1403"/>
                    <a:pt x="1008" y="1486"/>
                    <a:pt x="913" y="1498"/>
                  </a:cubicBezTo>
                  <a:cubicBezTo>
                    <a:pt x="823" y="1509"/>
                    <a:pt x="861" y="1606"/>
                    <a:pt x="926" y="1606"/>
                  </a:cubicBezTo>
                  <a:cubicBezTo>
                    <a:pt x="930" y="1606"/>
                    <a:pt x="933" y="1606"/>
                    <a:pt x="937" y="1605"/>
                  </a:cubicBezTo>
                  <a:cubicBezTo>
                    <a:pt x="1032" y="1581"/>
                    <a:pt x="1116" y="1522"/>
                    <a:pt x="1151" y="1438"/>
                  </a:cubicBezTo>
                  <a:cubicBezTo>
                    <a:pt x="1211" y="1331"/>
                    <a:pt x="1259" y="1212"/>
                    <a:pt x="1306" y="1093"/>
                  </a:cubicBezTo>
                  <a:cubicBezTo>
                    <a:pt x="1342" y="974"/>
                    <a:pt x="1366" y="843"/>
                    <a:pt x="1366" y="712"/>
                  </a:cubicBezTo>
                  <a:cubicBezTo>
                    <a:pt x="1366" y="593"/>
                    <a:pt x="1366" y="474"/>
                    <a:pt x="1247" y="414"/>
                  </a:cubicBezTo>
                  <a:cubicBezTo>
                    <a:pt x="1151" y="391"/>
                    <a:pt x="1044" y="355"/>
                    <a:pt x="949" y="307"/>
                  </a:cubicBezTo>
                  <a:cubicBezTo>
                    <a:pt x="866" y="248"/>
                    <a:pt x="854" y="129"/>
                    <a:pt x="758" y="57"/>
                  </a:cubicBezTo>
                  <a:cubicBezTo>
                    <a:pt x="689" y="22"/>
                    <a:pt x="619"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1"/>
            <p:cNvSpPr/>
            <p:nvPr/>
          </p:nvSpPr>
          <p:spPr>
            <a:xfrm>
              <a:off x="4024015" y="2594816"/>
              <a:ext cx="5993" cy="25955"/>
            </a:xfrm>
            <a:custGeom>
              <a:rect b="b" l="l" r="r" t="t"/>
              <a:pathLst>
                <a:path extrusionOk="0" h="1113" w="257">
                  <a:moveTo>
                    <a:pt x="148" y="1"/>
                  </a:moveTo>
                  <a:cubicBezTo>
                    <a:pt x="106" y="1"/>
                    <a:pt x="69" y="43"/>
                    <a:pt x="102" y="85"/>
                  </a:cubicBezTo>
                  <a:cubicBezTo>
                    <a:pt x="138" y="157"/>
                    <a:pt x="150" y="240"/>
                    <a:pt x="138" y="323"/>
                  </a:cubicBezTo>
                  <a:lnTo>
                    <a:pt x="138" y="609"/>
                  </a:lnTo>
                  <a:cubicBezTo>
                    <a:pt x="138" y="680"/>
                    <a:pt x="138" y="776"/>
                    <a:pt x="126" y="847"/>
                  </a:cubicBezTo>
                  <a:cubicBezTo>
                    <a:pt x="126" y="907"/>
                    <a:pt x="102" y="978"/>
                    <a:pt x="55" y="1002"/>
                  </a:cubicBezTo>
                  <a:cubicBezTo>
                    <a:pt x="1" y="1023"/>
                    <a:pt x="15" y="1113"/>
                    <a:pt x="62" y="1113"/>
                  </a:cubicBezTo>
                  <a:cubicBezTo>
                    <a:pt x="67" y="1113"/>
                    <a:pt x="72" y="1111"/>
                    <a:pt x="78" y="1109"/>
                  </a:cubicBezTo>
                  <a:cubicBezTo>
                    <a:pt x="257" y="1038"/>
                    <a:pt x="233" y="823"/>
                    <a:pt x="245" y="657"/>
                  </a:cubicBezTo>
                  <a:lnTo>
                    <a:pt x="245" y="311"/>
                  </a:lnTo>
                  <a:cubicBezTo>
                    <a:pt x="257" y="216"/>
                    <a:pt x="245" y="109"/>
                    <a:pt x="197" y="26"/>
                  </a:cubicBezTo>
                  <a:cubicBezTo>
                    <a:pt x="183" y="8"/>
                    <a:pt x="165" y="1"/>
                    <a:pt x="1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1"/>
            <p:cNvSpPr/>
            <p:nvPr/>
          </p:nvSpPr>
          <p:spPr>
            <a:xfrm>
              <a:off x="4143272" y="2631498"/>
              <a:ext cx="78892" cy="29453"/>
            </a:xfrm>
            <a:custGeom>
              <a:rect b="b" l="l" r="r" t="t"/>
              <a:pathLst>
                <a:path extrusionOk="0" h="1263" w="3383">
                  <a:moveTo>
                    <a:pt x="1" y="0"/>
                  </a:moveTo>
                  <a:lnTo>
                    <a:pt x="1" y="1262"/>
                  </a:lnTo>
                  <a:lnTo>
                    <a:pt x="3382" y="1262"/>
                  </a:lnTo>
                  <a:lnTo>
                    <a:pt x="3382"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1"/>
            <p:cNvSpPr/>
            <p:nvPr/>
          </p:nvSpPr>
          <p:spPr>
            <a:xfrm>
              <a:off x="4142456" y="2630659"/>
              <a:ext cx="80524" cy="31132"/>
            </a:xfrm>
            <a:custGeom>
              <a:rect b="b" l="l" r="r" t="t"/>
              <a:pathLst>
                <a:path extrusionOk="0" h="1335" w="3453">
                  <a:moveTo>
                    <a:pt x="3381" y="72"/>
                  </a:moveTo>
                  <a:lnTo>
                    <a:pt x="3381" y="1263"/>
                  </a:lnTo>
                  <a:lnTo>
                    <a:pt x="71" y="1263"/>
                  </a:lnTo>
                  <a:lnTo>
                    <a:pt x="71" y="72"/>
                  </a:lnTo>
                  <a:close/>
                  <a:moveTo>
                    <a:pt x="36" y="1"/>
                  </a:moveTo>
                  <a:cubicBezTo>
                    <a:pt x="12" y="1"/>
                    <a:pt x="0" y="13"/>
                    <a:pt x="0" y="36"/>
                  </a:cubicBezTo>
                  <a:lnTo>
                    <a:pt x="0" y="1298"/>
                  </a:lnTo>
                  <a:cubicBezTo>
                    <a:pt x="0" y="1322"/>
                    <a:pt x="12" y="1334"/>
                    <a:pt x="36" y="1334"/>
                  </a:cubicBezTo>
                  <a:lnTo>
                    <a:pt x="3417" y="1334"/>
                  </a:lnTo>
                  <a:cubicBezTo>
                    <a:pt x="3441" y="1334"/>
                    <a:pt x="3453" y="1322"/>
                    <a:pt x="3453" y="1298"/>
                  </a:cubicBezTo>
                  <a:lnTo>
                    <a:pt x="3453" y="36"/>
                  </a:lnTo>
                  <a:cubicBezTo>
                    <a:pt x="3453" y="13"/>
                    <a:pt x="3441" y="1"/>
                    <a:pt x="34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1"/>
            <p:cNvSpPr/>
            <p:nvPr/>
          </p:nvSpPr>
          <p:spPr>
            <a:xfrm>
              <a:off x="4143272" y="2661208"/>
              <a:ext cx="78892" cy="14738"/>
            </a:xfrm>
            <a:custGeom>
              <a:rect b="b" l="l" r="r" t="t"/>
              <a:pathLst>
                <a:path extrusionOk="0" h="632" w="3383">
                  <a:moveTo>
                    <a:pt x="1" y="0"/>
                  </a:moveTo>
                  <a:lnTo>
                    <a:pt x="1" y="631"/>
                  </a:lnTo>
                  <a:lnTo>
                    <a:pt x="3382" y="631"/>
                  </a:lnTo>
                  <a:lnTo>
                    <a:pt x="3382" y="0"/>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1"/>
            <p:cNvSpPr/>
            <p:nvPr/>
          </p:nvSpPr>
          <p:spPr>
            <a:xfrm>
              <a:off x="4142456" y="2660368"/>
              <a:ext cx="80524" cy="16417"/>
            </a:xfrm>
            <a:custGeom>
              <a:rect b="b" l="l" r="r" t="t"/>
              <a:pathLst>
                <a:path extrusionOk="0" h="704" w="3453">
                  <a:moveTo>
                    <a:pt x="3381" y="72"/>
                  </a:moveTo>
                  <a:lnTo>
                    <a:pt x="3381" y="632"/>
                  </a:lnTo>
                  <a:lnTo>
                    <a:pt x="71" y="632"/>
                  </a:lnTo>
                  <a:lnTo>
                    <a:pt x="71" y="72"/>
                  </a:lnTo>
                  <a:close/>
                  <a:moveTo>
                    <a:pt x="36" y="1"/>
                  </a:moveTo>
                  <a:cubicBezTo>
                    <a:pt x="12" y="1"/>
                    <a:pt x="0" y="24"/>
                    <a:pt x="0" y="48"/>
                  </a:cubicBezTo>
                  <a:lnTo>
                    <a:pt x="0" y="667"/>
                  </a:lnTo>
                  <a:cubicBezTo>
                    <a:pt x="0" y="691"/>
                    <a:pt x="12" y="703"/>
                    <a:pt x="36" y="703"/>
                  </a:cubicBezTo>
                  <a:lnTo>
                    <a:pt x="3417" y="703"/>
                  </a:lnTo>
                  <a:cubicBezTo>
                    <a:pt x="3441" y="703"/>
                    <a:pt x="3453" y="691"/>
                    <a:pt x="3453" y="679"/>
                  </a:cubicBezTo>
                  <a:lnTo>
                    <a:pt x="3453" y="48"/>
                  </a:lnTo>
                  <a:cubicBezTo>
                    <a:pt x="3453" y="24"/>
                    <a:pt x="3441" y="1"/>
                    <a:pt x="34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1"/>
            <p:cNvSpPr/>
            <p:nvPr/>
          </p:nvSpPr>
          <p:spPr>
            <a:xfrm>
              <a:off x="4152997" y="2592624"/>
              <a:ext cx="61098" cy="54732"/>
            </a:xfrm>
            <a:custGeom>
              <a:rect b="b" l="l" r="r" t="t"/>
              <a:pathLst>
                <a:path extrusionOk="0" h="2347" w="2620">
                  <a:moveTo>
                    <a:pt x="0" y="1"/>
                  </a:moveTo>
                  <a:lnTo>
                    <a:pt x="0" y="2346"/>
                  </a:lnTo>
                  <a:lnTo>
                    <a:pt x="2620" y="2346"/>
                  </a:lnTo>
                  <a:lnTo>
                    <a:pt x="2620"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1"/>
            <p:cNvSpPr/>
            <p:nvPr/>
          </p:nvSpPr>
          <p:spPr>
            <a:xfrm>
              <a:off x="4152157" y="2591785"/>
              <a:ext cx="62777" cy="56388"/>
            </a:xfrm>
            <a:custGeom>
              <a:rect b="b" l="l" r="r" t="t"/>
              <a:pathLst>
                <a:path extrusionOk="0" h="2418" w="2692">
                  <a:moveTo>
                    <a:pt x="2620" y="72"/>
                  </a:moveTo>
                  <a:lnTo>
                    <a:pt x="2620" y="2334"/>
                  </a:lnTo>
                  <a:lnTo>
                    <a:pt x="72" y="2334"/>
                  </a:lnTo>
                  <a:lnTo>
                    <a:pt x="72" y="72"/>
                  </a:lnTo>
                  <a:close/>
                  <a:moveTo>
                    <a:pt x="36" y="1"/>
                  </a:moveTo>
                  <a:cubicBezTo>
                    <a:pt x="13" y="1"/>
                    <a:pt x="1" y="13"/>
                    <a:pt x="1" y="37"/>
                  </a:cubicBezTo>
                  <a:lnTo>
                    <a:pt x="1" y="2382"/>
                  </a:lnTo>
                  <a:cubicBezTo>
                    <a:pt x="1" y="2394"/>
                    <a:pt x="13" y="2418"/>
                    <a:pt x="36" y="2418"/>
                  </a:cubicBezTo>
                  <a:lnTo>
                    <a:pt x="2656" y="2418"/>
                  </a:lnTo>
                  <a:cubicBezTo>
                    <a:pt x="2680" y="2418"/>
                    <a:pt x="2692" y="2394"/>
                    <a:pt x="2692" y="2382"/>
                  </a:cubicBezTo>
                  <a:lnTo>
                    <a:pt x="2692" y="37"/>
                  </a:lnTo>
                  <a:cubicBezTo>
                    <a:pt x="2692" y="13"/>
                    <a:pt x="2680" y="1"/>
                    <a:pt x="2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1"/>
            <p:cNvSpPr/>
            <p:nvPr/>
          </p:nvSpPr>
          <p:spPr>
            <a:xfrm>
              <a:off x="4152997" y="2580125"/>
              <a:ext cx="61098" cy="12803"/>
            </a:xfrm>
            <a:custGeom>
              <a:rect b="b" l="l" r="r" t="t"/>
              <a:pathLst>
                <a:path extrusionOk="0" h="549" w="2620">
                  <a:moveTo>
                    <a:pt x="0" y="1"/>
                  </a:moveTo>
                  <a:lnTo>
                    <a:pt x="0" y="548"/>
                  </a:lnTo>
                  <a:lnTo>
                    <a:pt x="2620" y="548"/>
                  </a:lnTo>
                  <a:lnTo>
                    <a:pt x="2620" y="1"/>
                  </a:ln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1"/>
            <p:cNvSpPr/>
            <p:nvPr/>
          </p:nvSpPr>
          <p:spPr>
            <a:xfrm>
              <a:off x="4152157" y="2579309"/>
              <a:ext cx="62777" cy="14458"/>
            </a:xfrm>
            <a:custGeom>
              <a:rect b="b" l="l" r="r" t="t"/>
              <a:pathLst>
                <a:path extrusionOk="0" h="620" w="2692">
                  <a:moveTo>
                    <a:pt x="2620" y="72"/>
                  </a:moveTo>
                  <a:lnTo>
                    <a:pt x="2620" y="548"/>
                  </a:lnTo>
                  <a:lnTo>
                    <a:pt x="72" y="548"/>
                  </a:lnTo>
                  <a:lnTo>
                    <a:pt x="72" y="72"/>
                  </a:lnTo>
                  <a:close/>
                  <a:moveTo>
                    <a:pt x="36" y="0"/>
                  </a:moveTo>
                  <a:cubicBezTo>
                    <a:pt x="13" y="0"/>
                    <a:pt x="1" y="12"/>
                    <a:pt x="1" y="36"/>
                  </a:cubicBezTo>
                  <a:lnTo>
                    <a:pt x="1" y="583"/>
                  </a:lnTo>
                  <a:cubicBezTo>
                    <a:pt x="1" y="595"/>
                    <a:pt x="13" y="619"/>
                    <a:pt x="36" y="619"/>
                  </a:cubicBezTo>
                  <a:lnTo>
                    <a:pt x="2656" y="619"/>
                  </a:lnTo>
                  <a:cubicBezTo>
                    <a:pt x="2680" y="619"/>
                    <a:pt x="2692" y="595"/>
                    <a:pt x="2692" y="583"/>
                  </a:cubicBezTo>
                  <a:lnTo>
                    <a:pt x="2692" y="36"/>
                  </a:lnTo>
                  <a:cubicBezTo>
                    <a:pt x="2692" y="12"/>
                    <a:pt x="2680" y="0"/>
                    <a:pt x="26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1"/>
            <p:cNvSpPr/>
            <p:nvPr/>
          </p:nvSpPr>
          <p:spPr>
            <a:xfrm>
              <a:off x="4188256" y="2599014"/>
              <a:ext cx="19729" cy="25559"/>
            </a:xfrm>
            <a:custGeom>
              <a:rect b="b" l="l" r="r" t="t"/>
              <a:pathLst>
                <a:path extrusionOk="0" h="1096" w="846">
                  <a:moveTo>
                    <a:pt x="1" y="0"/>
                  </a:moveTo>
                  <a:lnTo>
                    <a:pt x="1" y="1096"/>
                  </a:lnTo>
                  <a:lnTo>
                    <a:pt x="846" y="1096"/>
                  </a:lnTo>
                  <a:lnTo>
                    <a:pt x="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1"/>
            <p:cNvSpPr/>
            <p:nvPr/>
          </p:nvSpPr>
          <p:spPr>
            <a:xfrm>
              <a:off x="4187417" y="2598174"/>
              <a:ext cx="21408" cy="27238"/>
            </a:xfrm>
            <a:custGeom>
              <a:rect b="b" l="l" r="r" t="t"/>
              <a:pathLst>
                <a:path extrusionOk="0" h="1168" w="918">
                  <a:moveTo>
                    <a:pt x="846" y="84"/>
                  </a:moveTo>
                  <a:lnTo>
                    <a:pt x="846" y="1096"/>
                  </a:lnTo>
                  <a:lnTo>
                    <a:pt x="72" y="1096"/>
                  </a:lnTo>
                  <a:lnTo>
                    <a:pt x="72" y="84"/>
                  </a:lnTo>
                  <a:close/>
                  <a:moveTo>
                    <a:pt x="37" y="1"/>
                  </a:moveTo>
                  <a:cubicBezTo>
                    <a:pt x="13" y="1"/>
                    <a:pt x="1" y="25"/>
                    <a:pt x="1" y="36"/>
                  </a:cubicBezTo>
                  <a:lnTo>
                    <a:pt x="1" y="1132"/>
                  </a:lnTo>
                  <a:cubicBezTo>
                    <a:pt x="1" y="1156"/>
                    <a:pt x="13" y="1168"/>
                    <a:pt x="37" y="1168"/>
                  </a:cubicBezTo>
                  <a:lnTo>
                    <a:pt x="882" y="1168"/>
                  </a:lnTo>
                  <a:cubicBezTo>
                    <a:pt x="906" y="1168"/>
                    <a:pt x="918" y="1156"/>
                    <a:pt x="918" y="1132"/>
                  </a:cubicBezTo>
                  <a:lnTo>
                    <a:pt x="918" y="36"/>
                  </a:lnTo>
                  <a:cubicBezTo>
                    <a:pt x="918" y="25"/>
                    <a:pt x="906" y="1"/>
                    <a:pt x="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1"/>
            <p:cNvSpPr/>
            <p:nvPr/>
          </p:nvSpPr>
          <p:spPr>
            <a:xfrm>
              <a:off x="4160762" y="2599014"/>
              <a:ext cx="21967" cy="17233"/>
            </a:xfrm>
            <a:custGeom>
              <a:rect b="b" l="l" r="r" t="t"/>
              <a:pathLst>
                <a:path extrusionOk="0" h="739" w="942">
                  <a:moveTo>
                    <a:pt x="1" y="0"/>
                  </a:moveTo>
                  <a:lnTo>
                    <a:pt x="1" y="739"/>
                  </a:lnTo>
                  <a:lnTo>
                    <a:pt x="941" y="739"/>
                  </a:lnTo>
                  <a:lnTo>
                    <a:pt x="941"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1"/>
            <p:cNvSpPr/>
            <p:nvPr/>
          </p:nvSpPr>
          <p:spPr>
            <a:xfrm>
              <a:off x="4159946" y="2598454"/>
              <a:ext cx="23623" cy="18633"/>
            </a:xfrm>
            <a:custGeom>
              <a:rect b="b" l="l" r="r" t="t"/>
              <a:pathLst>
                <a:path extrusionOk="0" h="799" w="1013">
                  <a:moveTo>
                    <a:pt x="941" y="72"/>
                  </a:moveTo>
                  <a:lnTo>
                    <a:pt x="941" y="727"/>
                  </a:lnTo>
                  <a:lnTo>
                    <a:pt x="83" y="727"/>
                  </a:lnTo>
                  <a:lnTo>
                    <a:pt x="83" y="72"/>
                  </a:lnTo>
                  <a:close/>
                  <a:moveTo>
                    <a:pt x="36" y="1"/>
                  </a:moveTo>
                  <a:cubicBezTo>
                    <a:pt x="12" y="1"/>
                    <a:pt x="0" y="13"/>
                    <a:pt x="0" y="36"/>
                  </a:cubicBezTo>
                  <a:lnTo>
                    <a:pt x="0" y="763"/>
                  </a:lnTo>
                  <a:cubicBezTo>
                    <a:pt x="0" y="786"/>
                    <a:pt x="24" y="798"/>
                    <a:pt x="36" y="798"/>
                  </a:cubicBezTo>
                  <a:lnTo>
                    <a:pt x="976" y="798"/>
                  </a:lnTo>
                  <a:cubicBezTo>
                    <a:pt x="988" y="798"/>
                    <a:pt x="1012" y="786"/>
                    <a:pt x="1012" y="763"/>
                  </a:cubicBezTo>
                  <a:lnTo>
                    <a:pt x="1012" y="36"/>
                  </a:lnTo>
                  <a:cubicBezTo>
                    <a:pt x="1012" y="13"/>
                    <a:pt x="988" y="1"/>
                    <a:pt x="9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1"/>
            <p:cNvSpPr/>
            <p:nvPr/>
          </p:nvSpPr>
          <p:spPr>
            <a:xfrm>
              <a:off x="4160762" y="2622334"/>
              <a:ext cx="21967" cy="2239"/>
            </a:xfrm>
            <a:custGeom>
              <a:rect b="b" l="l" r="r" t="t"/>
              <a:pathLst>
                <a:path extrusionOk="0" h="96" w="942">
                  <a:moveTo>
                    <a:pt x="1" y="1"/>
                  </a:moveTo>
                  <a:lnTo>
                    <a:pt x="1" y="96"/>
                  </a:lnTo>
                  <a:lnTo>
                    <a:pt x="941" y="96"/>
                  </a:lnTo>
                  <a:lnTo>
                    <a:pt x="941"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1"/>
            <p:cNvSpPr/>
            <p:nvPr/>
          </p:nvSpPr>
          <p:spPr>
            <a:xfrm>
              <a:off x="4159946" y="2621494"/>
              <a:ext cx="23623" cy="3918"/>
            </a:xfrm>
            <a:custGeom>
              <a:rect b="b" l="l" r="r" t="t"/>
              <a:pathLst>
                <a:path extrusionOk="0" h="168" w="1013">
                  <a:moveTo>
                    <a:pt x="941" y="72"/>
                  </a:moveTo>
                  <a:lnTo>
                    <a:pt x="941" y="96"/>
                  </a:lnTo>
                  <a:lnTo>
                    <a:pt x="83" y="96"/>
                  </a:lnTo>
                  <a:lnTo>
                    <a:pt x="83" y="72"/>
                  </a:lnTo>
                  <a:close/>
                  <a:moveTo>
                    <a:pt x="36" y="1"/>
                  </a:moveTo>
                  <a:cubicBezTo>
                    <a:pt x="24" y="1"/>
                    <a:pt x="0" y="25"/>
                    <a:pt x="0" y="37"/>
                  </a:cubicBezTo>
                  <a:lnTo>
                    <a:pt x="0" y="132"/>
                  </a:lnTo>
                  <a:cubicBezTo>
                    <a:pt x="0" y="156"/>
                    <a:pt x="24" y="168"/>
                    <a:pt x="36" y="168"/>
                  </a:cubicBezTo>
                  <a:lnTo>
                    <a:pt x="976" y="168"/>
                  </a:lnTo>
                  <a:cubicBezTo>
                    <a:pt x="988" y="168"/>
                    <a:pt x="1012" y="156"/>
                    <a:pt x="1012" y="132"/>
                  </a:cubicBezTo>
                  <a:lnTo>
                    <a:pt x="1012" y="37"/>
                  </a:lnTo>
                  <a:cubicBezTo>
                    <a:pt x="1012" y="25"/>
                    <a:pt x="988" y="1"/>
                    <a:pt x="9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1"/>
            <p:cNvSpPr/>
            <p:nvPr/>
          </p:nvSpPr>
          <p:spPr>
            <a:xfrm>
              <a:off x="3964200" y="2642598"/>
              <a:ext cx="97478" cy="97478"/>
            </a:xfrm>
            <a:custGeom>
              <a:rect b="b" l="l" r="r" t="t"/>
              <a:pathLst>
                <a:path extrusionOk="0" h="4180" w="4180">
                  <a:moveTo>
                    <a:pt x="2096" y="1"/>
                  </a:moveTo>
                  <a:cubicBezTo>
                    <a:pt x="941" y="1"/>
                    <a:pt x="0" y="941"/>
                    <a:pt x="0" y="2084"/>
                  </a:cubicBezTo>
                  <a:cubicBezTo>
                    <a:pt x="0" y="3239"/>
                    <a:pt x="941" y="4180"/>
                    <a:pt x="2096" y="4180"/>
                  </a:cubicBezTo>
                  <a:cubicBezTo>
                    <a:pt x="3239" y="4180"/>
                    <a:pt x="4179" y="3239"/>
                    <a:pt x="4179" y="2084"/>
                  </a:cubicBezTo>
                  <a:cubicBezTo>
                    <a:pt x="4179" y="941"/>
                    <a:pt x="3239" y="1"/>
                    <a:pt x="2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1"/>
            <p:cNvSpPr/>
            <p:nvPr/>
          </p:nvSpPr>
          <p:spPr>
            <a:xfrm>
              <a:off x="3999179" y="2681752"/>
              <a:ext cx="25559" cy="19449"/>
            </a:xfrm>
            <a:custGeom>
              <a:rect b="b" l="l" r="r" t="t"/>
              <a:pathLst>
                <a:path extrusionOk="0" h="834" w="1096">
                  <a:moveTo>
                    <a:pt x="548" y="0"/>
                  </a:moveTo>
                  <a:cubicBezTo>
                    <a:pt x="250" y="0"/>
                    <a:pt x="0" y="191"/>
                    <a:pt x="0" y="417"/>
                  </a:cubicBezTo>
                  <a:cubicBezTo>
                    <a:pt x="0" y="643"/>
                    <a:pt x="250" y="834"/>
                    <a:pt x="548" y="834"/>
                  </a:cubicBezTo>
                  <a:cubicBezTo>
                    <a:pt x="858" y="834"/>
                    <a:pt x="1096" y="643"/>
                    <a:pt x="1096" y="417"/>
                  </a:cubicBezTo>
                  <a:cubicBezTo>
                    <a:pt x="1096" y="191"/>
                    <a:pt x="858" y="0"/>
                    <a:pt x="548" y="0"/>
                  </a:cubicBezTo>
                  <a:close/>
                </a:path>
              </a:pathLst>
            </a:custGeom>
            <a:solidFill>
              <a:srgbClr val="6D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1"/>
            <p:cNvSpPr/>
            <p:nvPr/>
          </p:nvSpPr>
          <p:spPr>
            <a:xfrm>
              <a:off x="3998060" y="2681193"/>
              <a:ext cx="27797" cy="20848"/>
            </a:xfrm>
            <a:custGeom>
              <a:rect b="b" l="l" r="r" t="t"/>
              <a:pathLst>
                <a:path extrusionOk="0" h="894" w="1192">
                  <a:moveTo>
                    <a:pt x="596" y="60"/>
                  </a:moveTo>
                  <a:cubicBezTo>
                    <a:pt x="882" y="60"/>
                    <a:pt x="1108" y="227"/>
                    <a:pt x="1108" y="441"/>
                  </a:cubicBezTo>
                  <a:cubicBezTo>
                    <a:pt x="1108" y="644"/>
                    <a:pt x="882" y="822"/>
                    <a:pt x="596" y="822"/>
                  </a:cubicBezTo>
                  <a:cubicBezTo>
                    <a:pt x="310" y="822"/>
                    <a:pt x="84" y="644"/>
                    <a:pt x="84" y="441"/>
                  </a:cubicBezTo>
                  <a:cubicBezTo>
                    <a:pt x="84" y="239"/>
                    <a:pt x="322" y="60"/>
                    <a:pt x="596" y="60"/>
                  </a:cubicBezTo>
                  <a:close/>
                  <a:moveTo>
                    <a:pt x="596" y="1"/>
                  </a:moveTo>
                  <a:cubicBezTo>
                    <a:pt x="263" y="1"/>
                    <a:pt x="1" y="203"/>
                    <a:pt x="1" y="441"/>
                  </a:cubicBezTo>
                  <a:cubicBezTo>
                    <a:pt x="1" y="691"/>
                    <a:pt x="275" y="894"/>
                    <a:pt x="596" y="894"/>
                  </a:cubicBezTo>
                  <a:cubicBezTo>
                    <a:pt x="918" y="894"/>
                    <a:pt x="1191" y="691"/>
                    <a:pt x="1191" y="441"/>
                  </a:cubicBezTo>
                  <a:cubicBezTo>
                    <a:pt x="1191" y="203"/>
                    <a:pt x="929" y="1"/>
                    <a:pt x="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1"/>
            <p:cNvSpPr/>
            <p:nvPr/>
          </p:nvSpPr>
          <p:spPr>
            <a:xfrm>
              <a:off x="3994725" y="2647332"/>
              <a:ext cx="33907" cy="48599"/>
            </a:xfrm>
            <a:custGeom>
              <a:rect b="b" l="l" r="r" t="t"/>
              <a:pathLst>
                <a:path extrusionOk="0" h="2084" w="1454">
                  <a:moveTo>
                    <a:pt x="1" y="0"/>
                  </a:moveTo>
                  <a:lnTo>
                    <a:pt x="525" y="2084"/>
                  </a:lnTo>
                  <a:lnTo>
                    <a:pt x="953" y="2084"/>
                  </a:lnTo>
                  <a:lnTo>
                    <a:pt x="145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1"/>
            <p:cNvSpPr/>
            <p:nvPr/>
          </p:nvSpPr>
          <p:spPr>
            <a:xfrm>
              <a:off x="3993909" y="2646493"/>
              <a:ext cx="35283" cy="50278"/>
            </a:xfrm>
            <a:custGeom>
              <a:rect b="b" l="l" r="r" t="t"/>
              <a:pathLst>
                <a:path extrusionOk="0" h="2156" w="1513">
                  <a:moveTo>
                    <a:pt x="1441" y="72"/>
                  </a:moveTo>
                  <a:lnTo>
                    <a:pt x="953" y="2084"/>
                  </a:lnTo>
                  <a:lnTo>
                    <a:pt x="584" y="2084"/>
                  </a:lnTo>
                  <a:lnTo>
                    <a:pt x="84" y="72"/>
                  </a:lnTo>
                  <a:close/>
                  <a:moveTo>
                    <a:pt x="36" y="0"/>
                  </a:moveTo>
                  <a:cubicBezTo>
                    <a:pt x="24" y="0"/>
                    <a:pt x="12" y="0"/>
                    <a:pt x="0" y="12"/>
                  </a:cubicBezTo>
                  <a:cubicBezTo>
                    <a:pt x="0" y="24"/>
                    <a:pt x="0" y="36"/>
                    <a:pt x="0" y="48"/>
                  </a:cubicBezTo>
                  <a:lnTo>
                    <a:pt x="524" y="2132"/>
                  </a:lnTo>
                  <a:cubicBezTo>
                    <a:pt x="524" y="2143"/>
                    <a:pt x="536" y="2155"/>
                    <a:pt x="560" y="2155"/>
                  </a:cubicBezTo>
                  <a:lnTo>
                    <a:pt x="988" y="2155"/>
                  </a:lnTo>
                  <a:cubicBezTo>
                    <a:pt x="1000" y="2155"/>
                    <a:pt x="1012" y="2143"/>
                    <a:pt x="1024" y="2132"/>
                  </a:cubicBezTo>
                  <a:lnTo>
                    <a:pt x="1512" y="48"/>
                  </a:lnTo>
                  <a:cubicBezTo>
                    <a:pt x="1512" y="36"/>
                    <a:pt x="1512" y="24"/>
                    <a:pt x="1512" y="12"/>
                  </a:cubicBezTo>
                  <a:cubicBezTo>
                    <a:pt x="1500" y="0"/>
                    <a:pt x="1488" y="0"/>
                    <a:pt x="14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1"/>
            <p:cNvSpPr/>
            <p:nvPr/>
          </p:nvSpPr>
          <p:spPr>
            <a:xfrm>
              <a:off x="3994725" y="2640663"/>
              <a:ext cx="33907" cy="13059"/>
            </a:xfrm>
            <a:custGeom>
              <a:rect b="b" l="l" r="r" t="t"/>
              <a:pathLst>
                <a:path extrusionOk="0" h="560" w="1454">
                  <a:moveTo>
                    <a:pt x="727" y="0"/>
                  </a:moveTo>
                  <a:cubicBezTo>
                    <a:pt x="334" y="0"/>
                    <a:pt x="1" y="119"/>
                    <a:pt x="1" y="274"/>
                  </a:cubicBezTo>
                  <a:cubicBezTo>
                    <a:pt x="1" y="429"/>
                    <a:pt x="334" y="560"/>
                    <a:pt x="727" y="560"/>
                  </a:cubicBezTo>
                  <a:cubicBezTo>
                    <a:pt x="1132" y="560"/>
                    <a:pt x="1453" y="429"/>
                    <a:pt x="1453" y="274"/>
                  </a:cubicBezTo>
                  <a:cubicBezTo>
                    <a:pt x="1453" y="119"/>
                    <a:pt x="1132" y="0"/>
                    <a:pt x="727" y="0"/>
                  </a:cubicBez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1"/>
            <p:cNvSpPr/>
            <p:nvPr/>
          </p:nvSpPr>
          <p:spPr>
            <a:xfrm>
              <a:off x="3993909" y="2639823"/>
              <a:ext cx="35563" cy="14738"/>
            </a:xfrm>
            <a:custGeom>
              <a:rect b="b" l="l" r="r" t="t"/>
              <a:pathLst>
                <a:path extrusionOk="0" h="632" w="1525">
                  <a:moveTo>
                    <a:pt x="762" y="72"/>
                  </a:moveTo>
                  <a:cubicBezTo>
                    <a:pt x="1167" y="72"/>
                    <a:pt x="1453" y="203"/>
                    <a:pt x="1453" y="310"/>
                  </a:cubicBezTo>
                  <a:cubicBezTo>
                    <a:pt x="1453" y="429"/>
                    <a:pt x="1167" y="560"/>
                    <a:pt x="762" y="560"/>
                  </a:cubicBezTo>
                  <a:cubicBezTo>
                    <a:pt x="357" y="560"/>
                    <a:pt x="84" y="429"/>
                    <a:pt x="84" y="310"/>
                  </a:cubicBezTo>
                  <a:cubicBezTo>
                    <a:pt x="84" y="203"/>
                    <a:pt x="357" y="72"/>
                    <a:pt x="762" y="72"/>
                  </a:cubicBezTo>
                  <a:close/>
                  <a:moveTo>
                    <a:pt x="762" y="1"/>
                  </a:moveTo>
                  <a:cubicBezTo>
                    <a:pt x="334" y="1"/>
                    <a:pt x="0" y="132"/>
                    <a:pt x="0" y="310"/>
                  </a:cubicBezTo>
                  <a:cubicBezTo>
                    <a:pt x="0" y="501"/>
                    <a:pt x="334" y="632"/>
                    <a:pt x="762" y="632"/>
                  </a:cubicBezTo>
                  <a:cubicBezTo>
                    <a:pt x="1203" y="632"/>
                    <a:pt x="1524" y="501"/>
                    <a:pt x="1524" y="310"/>
                  </a:cubicBezTo>
                  <a:cubicBezTo>
                    <a:pt x="1524" y="132"/>
                    <a:pt x="1203" y="1"/>
                    <a:pt x="7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1"/>
            <p:cNvSpPr/>
            <p:nvPr/>
          </p:nvSpPr>
          <p:spPr>
            <a:xfrm>
              <a:off x="4005289" y="2688422"/>
              <a:ext cx="12779" cy="840"/>
            </a:xfrm>
            <a:custGeom>
              <a:rect b="b" l="l" r="r" t="t"/>
              <a:pathLst>
                <a:path extrusionOk="0" h="36" w="548">
                  <a:moveTo>
                    <a:pt x="270" y="0"/>
                  </a:moveTo>
                  <a:cubicBezTo>
                    <a:pt x="179" y="0"/>
                    <a:pt x="90" y="12"/>
                    <a:pt x="0" y="36"/>
                  </a:cubicBezTo>
                  <a:lnTo>
                    <a:pt x="548" y="36"/>
                  </a:lnTo>
                  <a:cubicBezTo>
                    <a:pt x="453" y="12"/>
                    <a:pt x="360" y="0"/>
                    <a:pt x="270"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1"/>
            <p:cNvSpPr/>
            <p:nvPr/>
          </p:nvSpPr>
          <p:spPr>
            <a:xfrm>
              <a:off x="4003960" y="2687582"/>
              <a:ext cx="15228" cy="2542"/>
            </a:xfrm>
            <a:custGeom>
              <a:rect b="b" l="l" r="r" t="t"/>
              <a:pathLst>
                <a:path extrusionOk="0" h="109" w="653">
                  <a:moveTo>
                    <a:pt x="325" y="0"/>
                  </a:moveTo>
                  <a:cubicBezTo>
                    <a:pt x="230" y="0"/>
                    <a:pt x="135" y="12"/>
                    <a:pt x="45" y="36"/>
                  </a:cubicBezTo>
                  <a:cubicBezTo>
                    <a:pt x="1" y="36"/>
                    <a:pt x="19" y="109"/>
                    <a:pt x="50" y="109"/>
                  </a:cubicBezTo>
                  <a:cubicBezTo>
                    <a:pt x="53" y="109"/>
                    <a:pt x="55" y="108"/>
                    <a:pt x="57" y="108"/>
                  </a:cubicBezTo>
                  <a:cubicBezTo>
                    <a:pt x="147" y="84"/>
                    <a:pt x="236" y="72"/>
                    <a:pt x="325" y="72"/>
                  </a:cubicBezTo>
                  <a:cubicBezTo>
                    <a:pt x="415" y="72"/>
                    <a:pt x="504" y="84"/>
                    <a:pt x="593" y="108"/>
                  </a:cubicBezTo>
                  <a:lnTo>
                    <a:pt x="605" y="108"/>
                  </a:lnTo>
                  <a:cubicBezTo>
                    <a:pt x="641" y="108"/>
                    <a:pt x="653" y="48"/>
                    <a:pt x="605" y="36"/>
                  </a:cubicBezTo>
                  <a:cubicBezTo>
                    <a:pt x="516" y="12"/>
                    <a:pt x="420"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1"/>
            <p:cNvSpPr/>
            <p:nvPr/>
          </p:nvSpPr>
          <p:spPr>
            <a:xfrm>
              <a:off x="4054424" y="2697470"/>
              <a:ext cx="22247" cy="19332"/>
            </a:xfrm>
            <a:custGeom>
              <a:rect b="b" l="l" r="r" t="t"/>
              <a:pathLst>
                <a:path extrusionOk="0" h="829" w="954">
                  <a:moveTo>
                    <a:pt x="470" y="0"/>
                  </a:moveTo>
                  <a:cubicBezTo>
                    <a:pt x="335" y="0"/>
                    <a:pt x="203" y="66"/>
                    <a:pt x="120" y="196"/>
                  </a:cubicBezTo>
                  <a:cubicBezTo>
                    <a:pt x="1" y="386"/>
                    <a:pt x="60" y="636"/>
                    <a:pt x="263" y="767"/>
                  </a:cubicBezTo>
                  <a:cubicBezTo>
                    <a:pt x="329" y="809"/>
                    <a:pt x="403" y="829"/>
                    <a:pt x="477" y="829"/>
                  </a:cubicBezTo>
                  <a:cubicBezTo>
                    <a:pt x="613" y="829"/>
                    <a:pt x="749" y="760"/>
                    <a:pt x="834" y="636"/>
                  </a:cubicBezTo>
                  <a:cubicBezTo>
                    <a:pt x="953" y="446"/>
                    <a:pt x="894" y="184"/>
                    <a:pt x="691" y="65"/>
                  </a:cubicBezTo>
                  <a:cubicBezTo>
                    <a:pt x="622" y="22"/>
                    <a:pt x="546" y="0"/>
                    <a:pt x="470" y="0"/>
                  </a:cubicBezTo>
                  <a:close/>
                </a:path>
              </a:pathLst>
            </a:custGeom>
            <a:solidFill>
              <a:srgbClr val="6D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1"/>
            <p:cNvSpPr/>
            <p:nvPr/>
          </p:nvSpPr>
          <p:spPr>
            <a:xfrm>
              <a:off x="4053328" y="2696397"/>
              <a:ext cx="24160" cy="21198"/>
            </a:xfrm>
            <a:custGeom>
              <a:rect b="b" l="l" r="r" t="t"/>
              <a:pathLst>
                <a:path extrusionOk="0" h="909" w="1036">
                  <a:moveTo>
                    <a:pt x="524" y="75"/>
                  </a:moveTo>
                  <a:cubicBezTo>
                    <a:pt x="595" y="75"/>
                    <a:pt x="667" y="99"/>
                    <a:pt x="726" y="134"/>
                  </a:cubicBezTo>
                  <a:cubicBezTo>
                    <a:pt x="810" y="194"/>
                    <a:pt x="869" y="277"/>
                    <a:pt x="893" y="373"/>
                  </a:cubicBezTo>
                  <a:cubicBezTo>
                    <a:pt x="917" y="468"/>
                    <a:pt x="905" y="575"/>
                    <a:pt x="845" y="658"/>
                  </a:cubicBezTo>
                  <a:cubicBezTo>
                    <a:pt x="798" y="742"/>
                    <a:pt x="714" y="801"/>
                    <a:pt x="607" y="825"/>
                  </a:cubicBezTo>
                  <a:cubicBezTo>
                    <a:pt x="579" y="832"/>
                    <a:pt x="551" y="835"/>
                    <a:pt x="523" y="835"/>
                  </a:cubicBezTo>
                  <a:cubicBezTo>
                    <a:pt x="352" y="835"/>
                    <a:pt x="196" y="714"/>
                    <a:pt x="155" y="539"/>
                  </a:cubicBezTo>
                  <a:cubicBezTo>
                    <a:pt x="107" y="301"/>
                    <a:pt x="286" y="75"/>
                    <a:pt x="524" y="75"/>
                  </a:cubicBezTo>
                  <a:close/>
                  <a:moveTo>
                    <a:pt x="518" y="1"/>
                  </a:moveTo>
                  <a:cubicBezTo>
                    <a:pt x="365" y="1"/>
                    <a:pt x="216" y="79"/>
                    <a:pt x="131" y="218"/>
                  </a:cubicBezTo>
                  <a:cubicBezTo>
                    <a:pt x="0" y="432"/>
                    <a:pt x="72" y="706"/>
                    <a:pt x="286" y="837"/>
                  </a:cubicBezTo>
                  <a:cubicBezTo>
                    <a:pt x="357" y="885"/>
                    <a:pt x="441" y="908"/>
                    <a:pt x="524" y="908"/>
                  </a:cubicBezTo>
                  <a:cubicBezTo>
                    <a:pt x="560" y="908"/>
                    <a:pt x="595" y="908"/>
                    <a:pt x="631" y="896"/>
                  </a:cubicBezTo>
                  <a:cubicBezTo>
                    <a:pt x="738" y="873"/>
                    <a:pt x="845" y="801"/>
                    <a:pt x="905" y="694"/>
                  </a:cubicBezTo>
                  <a:cubicBezTo>
                    <a:pt x="1036" y="480"/>
                    <a:pt x="976" y="206"/>
                    <a:pt x="762" y="75"/>
                  </a:cubicBezTo>
                  <a:cubicBezTo>
                    <a:pt x="686" y="24"/>
                    <a:pt x="601" y="1"/>
                    <a:pt x="5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1"/>
            <p:cNvSpPr/>
            <p:nvPr/>
          </p:nvSpPr>
          <p:spPr>
            <a:xfrm>
              <a:off x="3947246" y="2697353"/>
              <a:ext cx="21967" cy="19449"/>
            </a:xfrm>
            <a:custGeom>
              <a:rect b="b" l="l" r="r" t="t"/>
              <a:pathLst>
                <a:path extrusionOk="0" h="834" w="942">
                  <a:moveTo>
                    <a:pt x="463" y="0"/>
                  </a:moveTo>
                  <a:cubicBezTo>
                    <a:pt x="326" y="0"/>
                    <a:pt x="196" y="71"/>
                    <a:pt x="120" y="201"/>
                  </a:cubicBezTo>
                  <a:cubicBezTo>
                    <a:pt x="1" y="391"/>
                    <a:pt x="60" y="641"/>
                    <a:pt x="251" y="772"/>
                  </a:cubicBezTo>
                  <a:cubicBezTo>
                    <a:pt x="318" y="814"/>
                    <a:pt x="393" y="834"/>
                    <a:pt x="468" y="834"/>
                  </a:cubicBezTo>
                  <a:cubicBezTo>
                    <a:pt x="607" y="834"/>
                    <a:pt x="745" y="765"/>
                    <a:pt x="822" y="641"/>
                  </a:cubicBezTo>
                  <a:cubicBezTo>
                    <a:pt x="942" y="439"/>
                    <a:pt x="882" y="189"/>
                    <a:pt x="691" y="70"/>
                  </a:cubicBezTo>
                  <a:cubicBezTo>
                    <a:pt x="619" y="23"/>
                    <a:pt x="540" y="0"/>
                    <a:pt x="463" y="0"/>
                  </a:cubicBezTo>
                  <a:close/>
                </a:path>
              </a:pathLst>
            </a:custGeom>
            <a:solidFill>
              <a:srgbClr val="6D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1"/>
            <p:cNvSpPr/>
            <p:nvPr/>
          </p:nvSpPr>
          <p:spPr>
            <a:xfrm>
              <a:off x="3945870" y="2696397"/>
              <a:ext cx="24463" cy="21198"/>
            </a:xfrm>
            <a:custGeom>
              <a:rect b="b" l="l" r="r" t="t"/>
              <a:pathLst>
                <a:path extrusionOk="0" h="909" w="1049">
                  <a:moveTo>
                    <a:pt x="524" y="75"/>
                  </a:moveTo>
                  <a:cubicBezTo>
                    <a:pt x="703" y="75"/>
                    <a:pt x="858" y="194"/>
                    <a:pt x="905" y="373"/>
                  </a:cubicBezTo>
                  <a:cubicBezTo>
                    <a:pt x="917" y="468"/>
                    <a:pt x="905" y="575"/>
                    <a:pt x="858" y="658"/>
                  </a:cubicBezTo>
                  <a:cubicBezTo>
                    <a:pt x="781" y="773"/>
                    <a:pt x="660" y="834"/>
                    <a:pt x="536" y="834"/>
                  </a:cubicBezTo>
                  <a:cubicBezTo>
                    <a:pt x="467" y="834"/>
                    <a:pt x="397" y="816"/>
                    <a:pt x="334" y="777"/>
                  </a:cubicBezTo>
                  <a:cubicBezTo>
                    <a:pt x="250" y="718"/>
                    <a:pt x="179" y="635"/>
                    <a:pt x="167" y="539"/>
                  </a:cubicBezTo>
                  <a:cubicBezTo>
                    <a:pt x="143" y="444"/>
                    <a:pt x="155" y="337"/>
                    <a:pt x="215" y="254"/>
                  </a:cubicBezTo>
                  <a:cubicBezTo>
                    <a:pt x="274" y="146"/>
                    <a:pt x="393" y="75"/>
                    <a:pt x="524" y="75"/>
                  </a:cubicBezTo>
                  <a:close/>
                  <a:moveTo>
                    <a:pt x="521" y="1"/>
                  </a:moveTo>
                  <a:cubicBezTo>
                    <a:pt x="372" y="1"/>
                    <a:pt x="228" y="79"/>
                    <a:pt x="143" y="218"/>
                  </a:cubicBezTo>
                  <a:cubicBezTo>
                    <a:pt x="0" y="432"/>
                    <a:pt x="72" y="706"/>
                    <a:pt x="286" y="837"/>
                  </a:cubicBezTo>
                  <a:cubicBezTo>
                    <a:pt x="358" y="885"/>
                    <a:pt x="441" y="908"/>
                    <a:pt x="524" y="908"/>
                  </a:cubicBezTo>
                  <a:cubicBezTo>
                    <a:pt x="560" y="908"/>
                    <a:pt x="596" y="908"/>
                    <a:pt x="631" y="896"/>
                  </a:cubicBezTo>
                  <a:cubicBezTo>
                    <a:pt x="750" y="873"/>
                    <a:pt x="846" y="801"/>
                    <a:pt x="917" y="694"/>
                  </a:cubicBezTo>
                  <a:cubicBezTo>
                    <a:pt x="1048" y="480"/>
                    <a:pt x="977" y="206"/>
                    <a:pt x="762" y="75"/>
                  </a:cubicBezTo>
                  <a:cubicBezTo>
                    <a:pt x="686" y="24"/>
                    <a:pt x="603" y="1"/>
                    <a:pt x="5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1"/>
            <p:cNvSpPr/>
            <p:nvPr/>
          </p:nvSpPr>
          <p:spPr>
            <a:xfrm>
              <a:off x="4059974" y="2662583"/>
              <a:ext cx="39737" cy="50021"/>
            </a:xfrm>
            <a:custGeom>
              <a:rect b="b" l="l" r="r" t="t"/>
              <a:pathLst>
                <a:path extrusionOk="0" h="2145" w="1704">
                  <a:moveTo>
                    <a:pt x="775" y="1"/>
                  </a:moveTo>
                  <a:lnTo>
                    <a:pt x="1" y="1977"/>
                  </a:lnTo>
                  <a:lnTo>
                    <a:pt x="275" y="2144"/>
                  </a:lnTo>
                  <a:lnTo>
                    <a:pt x="1703" y="584"/>
                  </a:lnTo>
                  <a:lnTo>
                    <a:pt x="775"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1"/>
            <p:cNvSpPr/>
            <p:nvPr/>
          </p:nvSpPr>
          <p:spPr>
            <a:xfrm>
              <a:off x="4058878" y="2661767"/>
              <a:ext cx="41673" cy="51934"/>
            </a:xfrm>
            <a:custGeom>
              <a:rect b="b" l="l" r="r" t="t"/>
              <a:pathLst>
                <a:path extrusionOk="0" h="2227" w="1787">
                  <a:moveTo>
                    <a:pt x="834" y="95"/>
                  </a:moveTo>
                  <a:lnTo>
                    <a:pt x="1691" y="631"/>
                  </a:lnTo>
                  <a:lnTo>
                    <a:pt x="310" y="2143"/>
                  </a:lnTo>
                  <a:lnTo>
                    <a:pt x="84" y="2000"/>
                  </a:lnTo>
                  <a:lnTo>
                    <a:pt x="834" y="95"/>
                  </a:lnTo>
                  <a:close/>
                  <a:moveTo>
                    <a:pt x="810" y="0"/>
                  </a:moveTo>
                  <a:cubicBezTo>
                    <a:pt x="798" y="0"/>
                    <a:pt x="786" y="12"/>
                    <a:pt x="786" y="24"/>
                  </a:cubicBezTo>
                  <a:lnTo>
                    <a:pt x="0" y="2000"/>
                  </a:lnTo>
                  <a:cubicBezTo>
                    <a:pt x="0" y="2012"/>
                    <a:pt x="0" y="2036"/>
                    <a:pt x="24" y="2048"/>
                  </a:cubicBezTo>
                  <a:lnTo>
                    <a:pt x="298" y="2227"/>
                  </a:lnTo>
                  <a:lnTo>
                    <a:pt x="322" y="2227"/>
                  </a:lnTo>
                  <a:cubicBezTo>
                    <a:pt x="322" y="2227"/>
                    <a:pt x="334" y="2227"/>
                    <a:pt x="346" y="2215"/>
                  </a:cubicBezTo>
                  <a:lnTo>
                    <a:pt x="1774" y="643"/>
                  </a:lnTo>
                  <a:cubicBezTo>
                    <a:pt x="1786" y="631"/>
                    <a:pt x="1786" y="619"/>
                    <a:pt x="1786" y="607"/>
                  </a:cubicBezTo>
                  <a:cubicBezTo>
                    <a:pt x="1786" y="596"/>
                    <a:pt x="1774" y="584"/>
                    <a:pt x="1762" y="584"/>
                  </a:cubicBezTo>
                  <a:lnTo>
                    <a:pt x="8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1"/>
            <p:cNvSpPr/>
            <p:nvPr/>
          </p:nvSpPr>
          <p:spPr>
            <a:xfrm>
              <a:off x="4076088" y="2660625"/>
              <a:ext cx="25559" cy="17583"/>
            </a:xfrm>
            <a:custGeom>
              <a:rect b="b" l="l" r="r" t="t"/>
              <a:pathLst>
                <a:path extrusionOk="0" h="754" w="1096">
                  <a:moveTo>
                    <a:pt x="281" y="1"/>
                  </a:moveTo>
                  <a:cubicBezTo>
                    <a:pt x="191" y="1"/>
                    <a:pt x="120" y="29"/>
                    <a:pt x="84" y="85"/>
                  </a:cubicBezTo>
                  <a:cubicBezTo>
                    <a:pt x="0" y="216"/>
                    <a:pt x="143" y="454"/>
                    <a:pt x="393" y="621"/>
                  </a:cubicBezTo>
                  <a:cubicBezTo>
                    <a:pt x="541" y="708"/>
                    <a:pt x="692" y="753"/>
                    <a:pt x="810" y="753"/>
                  </a:cubicBezTo>
                  <a:cubicBezTo>
                    <a:pt x="903" y="753"/>
                    <a:pt x="976" y="726"/>
                    <a:pt x="1012" y="668"/>
                  </a:cubicBezTo>
                  <a:cubicBezTo>
                    <a:pt x="1096" y="537"/>
                    <a:pt x="953" y="299"/>
                    <a:pt x="703" y="144"/>
                  </a:cubicBezTo>
                  <a:cubicBezTo>
                    <a:pt x="554" y="49"/>
                    <a:pt x="401" y="1"/>
                    <a:pt x="281" y="1"/>
                  </a:cubicBez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1"/>
            <p:cNvSpPr/>
            <p:nvPr/>
          </p:nvSpPr>
          <p:spPr>
            <a:xfrm>
              <a:off x="4074549" y="2659272"/>
              <a:ext cx="27098" cy="19775"/>
            </a:xfrm>
            <a:custGeom>
              <a:rect b="b" l="l" r="r" t="t"/>
              <a:pathLst>
                <a:path extrusionOk="0" h="848" w="1162">
                  <a:moveTo>
                    <a:pt x="317" y="92"/>
                  </a:moveTo>
                  <a:cubicBezTo>
                    <a:pt x="328" y="92"/>
                    <a:pt x="340" y="93"/>
                    <a:pt x="352" y="95"/>
                  </a:cubicBezTo>
                  <a:lnTo>
                    <a:pt x="388" y="95"/>
                  </a:lnTo>
                  <a:cubicBezTo>
                    <a:pt x="519" y="107"/>
                    <a:pt x="638" y="155"/>
                    <a:pt x="745" y="226"/>
                  </a:cubicBezTo>
                  <a:cubicBezTo>
                    <a:pt x="852" y="286"/>
                    <a:pt x="947" y="381"/>
                    <a:pt x="1019" y="488"/>
                  </a:cubicBezTo>
                  <a:cubicBezTo>
                    <a:pt x="1067" y="548"/>
                    <a:pt x="1078" y="631"/>
                    <a:pt x="1043" y="703"/>
                  </a:cubicBezTo>
                  <a:cubicBezTo>
                    <a:pt x="1013" y="746"/>
                    <a:pt x="954" y="768"/>
                    <a:pt x="878" y="768"/>
                  </a:cubicBezTo>
                  <a:cubicBezTo>
                    <a:pt x="769" y="768"/>
                    <a:pt x="624" y="723"/>
                    <a:pt x="483" y="631"/>
                  </a:cubicBezTo>
                  <a:cubicBezTo>
                    <a:pt x="376" y="572"/>
                    <a:pt x="281" y="476"/>
                    <a:pt x="209" y="369"/>
                  </a:cubicBezTo>
                  <a:cubicBezTo>
                    <a:pt x="162" y="310"/>
                    <a:pt x="150" y="226"/>
                    <a:pt x="185" y="155"/>
                  </a:cubicBezTo>
                  <a:cubicBezTo>
                    <a:pt x="215" y="115"/>
                    <a:pt x="261" y="92"/>
                    <a:pt x="317" y="92"/>
                  </a:cubicBezTo>
                  <a:close/>
                  <a:moveTo>
                    <a:pt x="317" y="1"/>
                  </a:moveTo>
                  <a:cubicBezTo>
                    <a:pt x="127" y="1"/>
                    <a:pt x="1" y="245"/>
                    <a:pt x="150" y="405"/>
                  </a:cubicBezTo>
                  <a:cubicBezTo>
                    <a:pt x="221" y="524"/>
                    <a:pt x="328" y="619"/>
                    <a:pt x="447" y="703"/>
                  </a:cubicBezTo>
                  <a:cubicBezTo>
                    <a:pt x="578" y="786"/>
                    <a:pt x="721" y="833"/>
                    <a:pt x="876" y="845"/>
                  </a:cubicBezTo>
                  <a:cubicBezTo>
                    <a:pt x="886" y="847"/>
                    <a:pt x="896" y="847"/>
                    <a:pt x="905" y="847"/>
                  </a:cubicBezTo>
                  <a:cubicBezTo>
                    <a:pt x="988" y="847"/>
                    <a:pt x="1061" y="802"/>
                    <a:pt x="1114" y="738"/>
                  </a:cubicBezTo>
                  <a:cubicBezTo>
                    <a:pt x="1162" y="643"/>
                    <a:pt x="1150" y="524"/>
                    <a:pt x="1078" y="441"/>
                  </a:cubicBezTo>
                  <a:cubicBezTo>
                    <a:pt x="924" y="214"/>
                    <a:pt x="674" y="48"/>
                    <a:pt x="388" y="12"/>
                  </a:cubicBezTo>
                  <a:cubicBezTo>
                    <a:pt x="364" y="4"/>
                    <a:pt x="340" y="1"/>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1"/>
            <p:cNvSpPr/>
            <p:nvPr/>
          </p:nvSpPr>
          <p:spPr>
            <a:xfrm>
              <a:off x="4062493" y="2600133"/>
              <a:ext cx="30829" cy="36099"/>
            </a:xfrm>
            <a:custGeom>
              <a:rect b="b" l="l" r="r" t="t"/>
              <a:pathLst>
                <a:path extrusionOk="0" h="1548" w="1322">
                  <a:moveTo>
                    <a:pt x="619" y="0"/>
                  </a:moveTo>
                  <a:lnTo>
                    <a:pt x="0" y="441"/>
                  </a:lnTo>
                  <a:lnTo>
                    <a:pt x="95" y="976"/>
                  </a:lnTo>
                  <a:lnTo>
                    <a:pt x="286" y="845"/>
                  </a:lnTo>
                  <a:lnTo>
                    <a:pt x="1012" y="1548"/>
                  </a:lnTo>
                  <a:lnTo>
                    <a:pt x="1322" y="1322"/>
                  </a:lnTo>
                  <a:lnTo>
                    <a:pt x="893" y="381"/>
                  </a:lnTo>
                  <a:lnTo>
                    <a:pt x="1060" y="262"/>
                  </a:lnTo>
                  <a:lnTo>
                    <a:pt x="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1"/>
            <p:cNvSpPr/>
            <p:nvPr/>
          </p:nvSpPr>
          <p:spPr>
            <a:xfrm>
              <a:off x="4061373" y="2599084"/>
              <a:ext cx="33068" cy="37988"/>
            </a:xfrm>
            <a:custGeom>
              <a:rect b="b" l="l" r="r" t="t"/>
              <a:pathLst>
                <a:path extrusionOk="0" h="1629" w="1418">
                  <a:moveTo>
                    <a:pt x="667" y="81"/>
                  </a:moveTo>
                  <a:lnTo>
                    <a:pt x="1048" y="307"/>
                  </a:lnTo>
                  <a:lnTo>
                    <a:pt x="917" y="390"/>
                  </a:lnTo>
                  <a:cubicBezTo>
                    <a:pt x="905" y="402"/>
                    <a:pt x="893" y="426"/>
                    <a:pt x="905" y="438"/>
                  </a:cubicBezTo>
                  <a:lnTo>
                    <a:pt x="1334" y="1355"/>
                  </a:lnTo>
                  <a:lnTo>
                    <a:pt x="1060" y="1545"/>
                  </a:lnTo>
                  <a:lnTo>
                    <a:pt x="358" y="855"/>
                  </a:lnTo>
                  <a:cubicBezTo>
                    <a:pt x="346" y="843"/>
                    <a:pt x="334" y="843"/>
                    <a:pt x="334" y="843"/>
                  </a:cubicBezTo>
                  <a:lnTo>
                    <a:pt x="310" y="843"/>
                  </a:lnTo>
                  <a:lnTo>
                    <a:pt x="167" y="950"/>
                  </a:lnTo>
                  <a:lnTo>
                    <a:pt x="84" y="497"/>
                  </a:lnTo>
                  <a:lnTo>
                    <a:pt x="667" y="81"/>
                  </a:lnTo>
                  <a:close/>
                  <a:moveTo>
                    <a:pt x="661" y="0"/>
                  </a:moveTo>
                  <a:cubicBezTo>
                    <a:pt x="655" y="0"/>
                    <a:pt x="649" y="3"/>
                    <a:pt x="643" y="9"/>
                  </a:cubicBezTo>
                  <a:lnTo>
                    <a:pt x="24" y="450"/>
                  </a:lnTo>
                  <a:cubicBezTo>
                    <a:pt x="12" y="462"/>
                    <a:pt x="0" y="474"/>
                    <a:pt x="12" y="486"/>
                  </a:cubicBezTo>
                  <a:lnTo>
                    <a:pt x="108" y="1021"/>
                  </a:lnTo>
                  <a:cubicBezTo>
                    <a:pt x="108" y="1033"/>
                    <a:pt x="108" y="1045"/>
                    <a:pt x="119" y="1045"/>
                  </a:cubicBezTo>
                  <a:cubicBezTo>
                    <a:pt x="125" y="1051"/>
                    <a:pt x="131" y="1054"/>
                    <a:pt x="137" y="1054"/>
                  </a:cubicBezTo>
                  <a:cubicBezTo>
                    <a:pt x="143" y="1054"/>
                    <a:pt x="149" y="1051"/>
                    <a:pt x="155" y="1045"/>
                  </a:cubicBezTo>
                  <a:lnTo>
                    <a:pt x="322" y="926"/>
                  </a:lnTo>
                  <a:lnTo>
                    <a:pt x="1036" y="1617"/>
                  </a:lnTo>
                  <a:cubicBezTo>
                    <a:pt x="1036" y="1629"/>
                    <a:pt x="1048" y="1629"/>
                    <a:pt x="1060" y="1629"/>
                  </a:cubicBezTo>
                  <a:lnTo>
                    <a:pt x="1084" y="1629"/>
                  </a:lnTo>
                  <a:lnTo>
                    <a:pt x="1393" y="1390"/>
                  </a:lnTo>
                  <a:cubicBezTo>
                    <a:pt x="1405" y="1379"/>
                    <a:pt x="1417" y="1355"/>
                    <a:pt x="1405" y="1343"/>
                  </a:cubicBezTo>
                  <a:lnTo>
                    <a:pt x="989" y="426"/>
                  </a:lnTo>
                  <a:lnTo>
                    <a:pt x="1131" y="319"/>
                  </a:lnTo>
                  <a:cubicBezTo>
                    <a:pt x="1143" y="319"/>
                    <a:pt x="1143" y="307"/>
                    <a:pt x="1143" y="295"/>
                  </a:cubicBezTo>
                  <a:cubicBezTo>
                    <a:pt x="1143" y="283"/>
                    <a:pt x="1143" y="271"/>
                    <a:pt x="1131" y="259"/>
                  </a:cubicBezTo>
                  <a:lnTo>
                    <a:pt x="679" y="9"/>
                  </a:lnTo>
                  <a:cubicBezTo>
                    <a:pt x="673" y="3"/>
                    <a:pt x="667" y="0"/>
                    <a:pt x="6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1"/>
            <p:cNvSpPr/>
            <p:nvPr/>
          </p:nvSpPr>
          <p:spPr>
            <a:xfrm>
              <a:off x="4086092" y="2630939"/>
              <a:ext cx="20568" cy="13362"/>
            </a:xfrm>
            <a:custGeom>
              <a:rect b="b" l="l" r="r" t="t"/>
              <a:pathLst>
                <a:path extrusionOk="0" h="573" w="882">
                  <a:moveTo>
                    <a:pt x="310" y="1"/>
                  </a:moveTo>
                  <a:lnTo>
                    <a:pt x="0" y="227"/>
                  </a:lnTo>
                  <a:cubicBezTo>
                    <a:pt x="0" y="227"/>
                    <a:pt x="250" y="263"/>
                    <a:pt x="107" y="465"/>
                  </a:cubicBezTo>
                  <a:lnTo>
                    <a:pt x="679" y="572"/>
                  </a:lnTo>
                  <a:cubicBezTo>
                    <a:pt x="679" y="572"/>
                    <a:pt x="881" y="24"/>
                    <a:pt x="310" y="1"/>
                  </a:cubicBez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1"/>
            <p:cNvSpPr/>
            <p:nvPr/>
          </p:nvSpPr>
          <p:spPr>
            <a:xfrm>
              <a:off x="4085253" y="2630076"/>
              <a:ext cx="18633" cy="15041"/>
            </a:xfrm>
            <a:custGeom>
              <a:rect b="b" l="l" r="r" t="t"/>
              <a:pathLst>
                <a:path extrusionOk="0" h="645" w="799">
                  <a:moveTo>
                    <a:pt x="369" y="73"/>
                  </a:moveTo>
                  <a:cubicBezTo>
                    <a:pt x="477" y="73"/>
                    <a:pt x="584" y="121"/>
                    <a:pt x="667" y="216"/>
                  </a:cubicBezTo>
                  <a:cubicBezTo>
                    <a:pt x="715" y="323"/>
                    <a:pt x="727" y="454"/>
                    <a:pt x="679" y="573"/>
                  </a:cubicBezTo>
                  <a:lnTo>
                    <a:pt x="203" y="478"/>
                  </a:lnTo>
                  <a:cubicBezTo>
                    <a:pt x="227" y="431"/>
                    <a:pt x="227" y="383"/>
                    <a:pt x="215" y="335"/>
                  </a:cubicBezTo>
                  <a:cubicBezTo>
                    <a:pt x="191" y="300"/>
                    <a:pt x="167" y="264"/>
                    <a:pt x="119" y="252"/>
                  </a:cubicBezTo>
                  <a:lnTo>
                    <a:pt x="369" y="73"/>
                  </a:lnTo>
                  <a:close/>
                  <a:moveTo>
                    <a:pt x="389" y="1"/>
                  </a:moveTo>
                  <a:cubicBezTo>
                    <a:pt x="378" y="1"/>
                    <a:pt x="368" y="1"/>
                    <a:pt x="358" y="2"/>
                  </a:cubicBezTo>
                  <a:cubicBezTo>
                    <a:pt x="346" y="2"/>
                    <a:pt x="334" y="2"/>
                    <a:pt x="334" y="14"/>
                  </a:cubicBezTo>
                  <a:lnTo>
                    <a:pt x="12" y="240"/>
                  </a:lnTo>
                  <a:cubicBezTo>
                    <a:pt x="0" y="252"/>
                    <a:pt x="0" y="264"/>
                    <a:pt x="0" y="276"/>
                  </a:cubicBezTo>
                  <a:cubicBezTo>
                    <a:pt x="0" y="288"/>
                    <a:pt x="12" y="300"/>
                    <a:pt x="36" y="300"/>
                  </a:cubicBezTo>
                  <a:cubicBezTo>
                    <a:pt x="60" y="311"/>
                    <a:pt x="131" y="335"/>
                    <a:pt x="143" y="371"/>
                  </a:cubicBezTo>
                  <a:cubicBezTo>
                    <a:pt x="167" y="407"/>
                    <a:pt x="131" y="454"/>
                    <a:pt x="107" y="490"/>
                  </a:cubicBezTo>
                  <a:cubicBezTo>
                    <a:pt x="107" y="502"/>
                    <a:pt x="107" y="514"/>
                    <a:pt x="107" y="526"/>
                  </a:cubicBezTo>
                  <a:cubicBezTo>
                    <a:pt x="119" y="538"/>
                    <a:pt x="119" y="538"/>
                    <a:pt x="143" y="550"/>
                  </a:cubicBezTo>
                  <a:lnTo>
                    <a:pt x="715" y="645"/>
                  </a:lnTo>
                  <a:cubicBezTo>
                    <a:pt x="727" y="645"/>
                    <a:pt x="739" y="645"/>
                    <a:pt x="739" y="621"/>
                  </a:cubicBezTo>
                  <a:cubicBezTo>
                    <a:pt x="798" y="478"/>
                    <a:pt x="798" y="311"/>
                    <a:pt x="727" y="169"/>
                  </a:cubicBezTo>
                  <a:cubicBezTo>
                    <a:pt x="638" y="69"/>
                    <a:pt x="519" y="1"/>
                    <a:pt x="3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1"/>
            <p:cNvSpPr/>
            <p:nvPr/>
          </p:nvSpPr>
          <p:spPr>
            <a:xfrm>
              <a:off x="3994446" y="2594816"/>
              <a:ext cx="6273" cy="25955"/>
            </a:xfrm>
            <a:custGeom>
              <a:rect b="b" l="l" r="r" t="t"/>
              <a:pathLst>
                <a:path extrusionOk="0" h="1113" w="269">
                  <a:moveTo>
                    <a:pt x="114" y="1"/>
                  </a:moveTo>
                  <a:cubicBezTo>
                    <a:pt x="98" y="1"/>
                    <a:pt x="83" y="8"/>
                    <a:pt x="72" y="26"/>
                  </a:cubicBezTo>
                  <a:cubicBezTo>
                    <a:pt x="25" y="109"/>
                    <a:pt x="1" y="204"/>
                    <a:pt x="13" y="299"/>
                  </a:cubicBezTo>
                  <a:lnTo>
                    <a:pt x="25" y="657"/>
                  </a:lnTo>
                  <a:cubicBezTo>
                    <a:pt x="25" y="823"/>
                    <a:pt x="13" y="1038"/>
                    <a:pt x="180" y="1109"/>
                  </a:cubicBezTo>
                  <a:cubicBezTo>
                    <a:pt x="187" y="1111"/>
                    <a:pt x="193" y="1113"/>
                    <a:pt x="199" y="1113"/>
                  </a:cubicBezTo>
                  <a:cubicBezTo>
                    <a:pt x="255" y="1113"/>
                    <a:pt x="269" y="1023"/>
                    <a:pt x="215" y="1002"/>
                  </a:cubicBezTo>
                  <a:lnTo>
                    <a:pt x="203" y="1002"/>
                  </a:lnTo>
                  <a:cubicBezTo>
                    <a:pt x="156" y="978"/>
                    <a:pt x="144" y="907"/>
                    <a:pt x="132" y="847"/>
                  </a:cubicBezTo>
                  <a:cubicBezTo>
                    <a:pt x="132" y="764"/>
                    <a:pt x="120" y="680"/>
                    <a:pt x="120" y="609"/>
                  </a:cubicBezTo>
                  <a:lnTo>
                    <a:pt x="120" y="323"/>
                  </a:lnTo>
                  <a:cubicBezTo>
                    <a:pt x="108" y="240"/>
                    <a:pt x="120" y="157"/>
                    <a:pt x="168" y="85"/>
                  </a:cubicBezTo>
                  <a:cubicBezTo>
                    <a:pt x="193" y="43"/>
                    <a:pt x="153" y="1"/>
                    <a:pt x="1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1"/>
            <p:cNvSpPr/>
            <p:nvPr/>
          </p:nvSpPr>
          <p:spPr>
            <a:xfrm>
              <a:off x="3924766" y="2662583"/>
              <a:ext cx="39737" cy="50021"/>
            </a:xfrm>
            <a:custGeom>
              <a:rect b="b" l="l" r="r" t="t"/>
              <a:pathLst>
                <a:path extrusionOk="0" h="2145" w="1704">
                  <a:moveTo>
                    <a:pt x="929" y="1"/>
                  </a:moveTo>
                  <a:lnTo>
                    <a:pt x="1" y="584"/>
                  </a:lnTo>
                  <a:lnTo>
                    <a:pt x="1429" y="2144"/>
                  </a:lnTo>
                  <a:lnTo>
                    <a:pt x="1703" y="1977"/>
                  </a:lnTo>
                  <a:lnTo>
                    <a:pt x="929"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1"/>
            <p:cNvSpPr/>
            <p:nvPr/>
          </p:nvSpPr>
          <p:spPr>
            <a:xfrm>
              <a:off x="3923647" y="2661767"/>
              <a:ext cx="41673" cy="51934"/>
            </a:xfrm>
            <a:custGeom>
              <a:rect b="b" l="l" r="r" t="t"/>
              <a:pathLst>
                <a:path extrusionOk="0" h="2227" w="1787">
                  <a:moveTo>
                    <a:pt x="965" y="84"/>
                  </a:moveTo>
                  <a:lnTo>
                    <a:pt x="1703" y="1989"/>
                  </a:lnTo>
                  <a:lnTo>
                    <a:pt x="1477" y="2131"/>
                  </a:lnTo>
                  <a:lnTo>
                    <a:pt x="108" y="619"/>
                  </a:lnTo>
                  <a:lnTo>
                    <a:pt x="965" y="84"/>
                  </a:lnTo>
                  <a:close/>
                  <a:moveTo>
                    <a:pt x="953" y="0"/>
                  </a:moveTo>
                  <a:lnTo>
                    <a:pt x="25" y="584"/>
                  </a:lnTo>
                  <a:cubicBezTo>
                    <a:pt x="13" y="596"/>
                    <a:pt x="1" y="596"/>
                    <a:pt x="1" y="607"/>
                  </a:cubicBezTo>
                  <a:cubicBezTo>
                    <a:pt x="1" y="619"/>
                    <a:pt x="1" y="631"/>
                    <a:pt x="13" y="643"/>
                  </a:cubicBezTo>
                  <a:lnTo>
                    <a:pt x="1453" y="2215"/>
                  </a:lnTo>
                  <a:cubicBezTo>
                    <a:pt x="1453" y="2215"/>
                    <a:pt x="1465" y="2227"/>
                    <a:pt x="1477" y="2227"/>
                  </a:cubicBezTo>
                  <a:cubicBezTo>
                    <a:pt x="1489" y="2227"/>
                    <a:pt x="1489" y="2227"/>
                    <a:pt x="1501" y="2215"/>
                  </a:cubicBezTo>
                  <a:lnTo>
                    <a:pt x="1763" y="2048"/>
                  </a:lnTo>
                  <a:cubicBezTo>
                    <a:pt x="1787" y="2036"/>
                    <a:pt x="1787" y="2012"/>
                    <a:pt x="1787" y="2000"/>
                  </a:cubicBezTo>
                  <a:lnTo>
                    <a:pt x="1001" y="24"/>
                  </a:lnTo>
                  <a:cubicBezTo>
                    <a:pt x="1001" y="12"/>
                    <a:pt x="989" y="12"/>
                    <a:pt x="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1"/>
            <p:cNvSpPr/>
            <p:nvPr/>
          </p:nvSpPr>
          <p:spPr>
            <a:xfrm>
              <a:off x="3922830" y="2660601"/>
              <a:ext cx="25559" cy="17583"/>
            </a:xfrm>
            <a:custGeom>
              <a:rect b="b" l="l" r="r" t="t"/>
              <a:pathLst>
                <a:path extrusionOk="0" h="754" w="1096">
                  <a:moveTo>
                    <a:pt x="810" y="1"/>
                  </a:moveTo>
                  <a:cubicBezTo>
                    <a:pt x="691" y="1"/>
                    <a:pt x="540" y="47"/>
                    <a:pt x="393" y="134"/>
                  </a:cubicBezTo>
                  <a:cubicBezTo>
                    <a:pt x="143" y="300"/>
                    <a:pt x="0" y="538"/>
                    <a:pt x="84" y="669"/>
                  </a:cubicBezTo>
                  <a:cubicBezTo>
                    <a:pt x="119" y="726"/>
                    <a:pt x="190" y="753"/>
                    <a:pt x="280" y="753"/>
                  </a:cubicBezTo>
                  <a:cubicBezTo>
                    <a:pt x="398" y="753"/>
                    <a:pt x="548" y="705"/>
                    <a:pt x="691" y="610"/>
                  </a:cubicBezTo>
                  <a:cubicBezTo>
                    <a:pt x="953" y="455"/>
                    <a:pt x="1096" y="217"/>
                    <a:pt x="1012" y="86"/>
                  </a:cubicBezTo>
                  <a:cubicBezTo>
                    <a:pt x="976" y="29"/>
                    <a:pt x="903" y="1"/>
                    <a:pt x="810" y="1"/>
                  </a:cubicBez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1"/>
            <p:cNvSpPr/>
            <p:nvPr/>
          </p:nvSpPr>
          <p:spPr>
            <a:xfrm>
              <a:off x="3922830" y="2659272"/>
              <a:ext cx="27075" cy="19775"/>
            </a:xfrm>
            <a:custGeom>
              <a:rect b="b" l="l" r="r" t="t"/>
              <a:pathLst>
                <a:path extrusionOk="0" h="848" w="1161">
                  <a:moveTo>
                    <a:pt x="841" y="92"/>
                  </a:moveTo>
                  <a:cubicBezTo>
                    <a:pt x="893" y="92"/>
                    <a:pt x="947" y="115"/>
                    <a:pt x="976" y="155"/>
                  </a:cubicBezTo>
                  <a:cubicBezTo>
                    <a:pt x="1012" y="226"/>
                    <a:pt x="1000" y="310"/>
                    <a:pt x="941" y="381"/>
                  </a:cubicBezTo>
                  <a:cubicBezTo>
                    <a:pt x="881" y="488"/>
                    <a:pt x="786" y="572"/>
                    <a:pt x="679" y="643"/>
                  </a:cubicBezTo>
                  <a:cubicBezTo>
                    <a:pt x="540" y="726"/>
                    <a:pt x="393" y="769"/>
                    <a:pt x="281" y="769"/>
                  </a:cubicBezTo>
                  <a:cubicBezTo>
                    <a:pt x="200" y="769"/>
                    <a:pt x="137" y="747"/>
                    <a:pt x="107" y="703"/>
                  </a:cubicBezTo>
                  <a:cubicBezTo>
                    <a:pt x="84" y="631"/>
                    <a:pt x="95" y="548"/>
                    <a:pt x="143" y="488"/>
                  </a:cubicBezTo>
                  <a:cubicBezTo>
                    <a:pt x="214" y="381"/>
                    <a:pt x="310" y="286"/>
                    <a:pt x="417" y="226"/>
                  </a:cubicBezTo>
                  <a:cubicBezTo>
                    <a:pt x="524" y="155"/>
                    <a:pt x="643" y="107"/>
                    <a:pt x="774" y="95"/>
                  </a:cubicBezTo>
                  <a:lnTo>
                    <a:pt x="810" y="95"/>
                  </a:lnTo>
                  <a:cubicBezTo>
                    <a:pt x="820" y="93"/>
                    <a:pt x="831" y="92"/>
                    <a:pt x="841" y="92"/>
                  </a:cubicBezTo>
                  <a:close/>
                  <a:moveTo>
                    <a:pt x="837" y="1"/>
                  </a:moveTo>
                  <a:cubicBezTo>
                    <a:pt x="813" y="1"/>
                    <a:pt x="788" y="4"/>
                    <a:pt x="762" y="12"/>
                  </a:cubicBezTo>
                  <a:cubicBezTo>
                    <a:pt x="488" y="48"/>
                    <a:pt x="238" y="214"/>
                    <a:pt x="84" y="441"/>
                  </a:cubicBezTo>
                  <a:cubicBezTo>
                    <a:pt x="12" y="524"/>
                    <a:pt x="0" y="643"/>
                    <a:pt x="48" y="738"/>
                  </a:cubicBezTo>
                  <a:cubicBezTo>
                    <a:pt x="101" y="802"/>
                    <a:pt x="174" y="847"/>
                    <a:pt x="257" y="847"/>
                  </a:cubicBezTo>
                  <a:cubicBezTo>
                    <a:pt x="266" y="847"/>
                    <a:pt x="276" y="847"/>
                    <a:pt x="286" y="845"/>
                  </a:cubicBezTo>
                  <a:cubicBezTo>
                    <a:pt x="441" y="833"/>
                    <a:pt x="584" y="786"/>
                    <a:pt x="715" y="703"/>
                  </a:cubicBezTo>
                  <a:cubicBezTo>
                    <a:pt x="834" y="619"/>
                    <a:pt x="941" y="524"/>
                    <a:pt x="1012" y="405"/>
                  </a:cubicBezTo>
                  <a:cubicBezTo>
                    <a:pt x="1161" y="245"/>
                    <a:pt x="1035" y="1"/>
                    <a:pt x="8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1"/>
            <p:cNvSpPr/>
            <p:nvPr/>
          </p:nvSpPr>
          <p:spPr>
            <a:xfrm>
              <a:off x="3920335" y="2641759"/>
              <a:ext cx="21105" cy="28077"/>
            </a:xfrm>
            <a:custGeom>
              <a:rect b="b" l="l" r="r" t="t"/>
              <a:pathLst>
                <a:path extrusionOk="0" h="1204" w="905">
                  <a:moveTo>
                    <a:pt x="667" y="1"/>
                  </a:moveTo>
                  <a:lnTo>
                    <a:pt x="95" y="108"/>
                  </a:lnTo>
                  <a:lnTo>
                    <a:pt x="0" y="489"/>
                  </a:lnTo>
                  <a:lnTo>
                    <a:pt x="167" y="465"/>
                  </a:lnTo>
                  <a:lnTo>
                    <a:pt x="452" y="1203"/>
                  </a:lnTo>
                  <a:lnTo>
                    <a:pt x="738" y="1144"/>
                  </a:lnTo>
                  <a:lnTo>
                    <a:pt x="738" y="370"/>
                  </a:lnTo>
                  <a:lnTo>
                    <a:pt x="905" y="334"/>
                  </a:lnTo>
                  <a:lnTo>
                    <a:pt x="667"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1"/>
            <p:cNvSpPr/>
            <p:nvPr/>
          </p:nvSpPr>
          <p:spPr>
            <a:xfrm>
              <a:off x="3919496" y="2640943"/>
              <a:ext cx="23063" cy="29733"/>
            </a:xfrm>
            <a:custGeom>
              <a:rect b="b" l="l" r="r" t="t"/>
              <a:pathLst>
                <a:path extrusionOk="0" h="1275" w="989">
                  <a:moveTo>
                    <a:pt x="691" y="84"/>
                  </a:moveTo>
                  <a:lnTo>
                    <a:pt x="881" y="346"/>
                  </a:lnTo>
                  <a:lnTo>
                    <a:pt x="762" y="369"/>
                  </a:lnTo>
                  <a:cubicBezTo>
                    <a:pt x="750" y="369"/>
                    <a:pt x="727" y="381"/>
                    <a:pt x="727" y="405"/>
                  </a:cubicBezTo>
                  <a:lnTo>
                    <a:pt x="727" y="1155"/>
                  </a:lnTo>
                  <a:lnTo>
                    <a:pt x="500" y="1191"/>
                  </a:lnTo>
                  <a:lnTo>
                    <a:pt x="227" y="488"/>
                  </a:lnTo>
                  <a:cubicBezTo>
                    <a:pt x="215" y="465"/>
                    <a:pt x="203" y="465"/>
                    <a:pt x="191" y="465"/>
                  </a:cubicBezTo>
                  <a:lnTo>
                    <a:pt x="191" y="453"/>
                  </a:lnTo>
                  <a:lnTo>
                    <a:pt x="84" y="476"/>
                  </a:lnTo>
                  <a:lnTo>
                    <a:pt x="155" y="179"/>
                  </a:lnTo>
                  <a:lnTo>
                    <a:pt x="691" y="84"/>
                  </a:lnTo>
                  <a:close/>
                  <a:moveTo>
                    <a:pt x="703" y="0"/>
                  </a:moveTo>
                  <a:lnTo>
                    <a:pt x="131" y="107"/>
                  </a:lnTo>
                  <a:cubicBezTo>
                    <a:pt x="119" y="107"/>
                    <a:pt x="107" y="119"/>
                    <a:pt x="107" y="131"/>
                  </a:cubicBezTo>
                  <a:lnTo>
                    <a:pt x="12" y="512"/>
                  </a:lnTo>
                  <a:cubicBezTo>
                    <a:pt x="0" y="524"/>
                    <a:pt x="12" y="536"/>
                    <a:pt x="12" y="548"/>
                  </a:cubicBezTo>
                  <a:cubicBezTo>
                    <a:pt x="24" y="560"/>
                    <a:pt x="36" y="560"/>
                    <a:pt x="48" y="560"/>
                  </a:cubicBezTo>
                  <a:lnTo>
                    <a:pt x="179" y="536"/>
                  </a:lnTo>
                  <a:lnTo>
                    <a:pt x="453" y="1250"/>
                  </a:lnTo>
                  <a:cubicBezTo>
                    <a:pt x="462" y="1260"/>
                    <a:pt x="472" y="1270"/>
                    <a:pt x="482" y="1273"/>
                  </a:cubicBezTo>
                  <a:lnTo>
                    <a:pt x="482" y="1273"/>
                  </a:lnTo>
                  <a:lnTo>
                    <a:pt x="774" y="1215"/>
                  </a:lnTo>
                  <a:cubicBezTo>
                    <a:pt x="798" y="1215"/>
                    <a:pt x="810" y="1203"/>
                    <a:pt x="810" y="1179"/>
                  </a:cubicBezTo>
                  <a:lnTo>
                    <a:pt x="810" y="441"/>
                  </a:lnTo>
                  <a:lnTo>
                    <a:pt x="953" y="417"/>
                  </a:lnTo>
                  <a:cubicBezTo>
                    <a:pt x="965" y="405"/>
                    <a:pt x="977" y="393"/>
                    <a:pt x="989" y="393"/>
                  </a:cubicBezTo>
                  <a:cubicBezTo>
                    <a:pt x="989" y="381"/>
                    <a:pt x="989" y="357"/>
                    <a:pt x="989" y="357"/>
                  </a:cubicBezTo>
                  <a:lnTo>
                    <a:pt x="738" y="24"/>
                  </a:lnTo>
                  <a:cubicBezTo>
                    <a:pt x="727" y="12"/>
                    <a:pt x="715" y="0"/>
                    <a:pt x="703" y="0"/>
                  </a:cubicBezTo>
                  <a:close/>
                  <a:moveTo>
                    <a:pt x="482" y="1273"/>
                  </a:moveTo>
                  <a:lnTo>
                    <a:pt x="477" y="1274"/>
                  </a:lnTo>
                  <a:lnTo>
                    <a:pt x="488" y="1274"/>
                  </a:lnTo>
                  <a:cubicBezTo>
                    <a:pt x="486" y="1274"/>
                    <a:pt x="484" y="1274"/>
                    <a:pt x="482" y="127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1"/>
            <p:cNvSpPr/>
            <p:nvPr/>
          </p:nvSpPr>
          <p:spPr>
            <a:xfrm>
              <a:off x="3917537" y="2630939"/>
              <a:ext cx="20848" cy="13362"/>
            </a:xfrm>
            <a:custGeom>
              <a:rect b="b" l="l" r="r" t="t"/>
              <a:pathLst>
                <a:path extrusionOk="0" h="573" w="894">
                  <a:moveTo>
                    <a:pt x="572" y="1"/>
                  </a:moveTo>
                  <a:cubicBezTo>
                    <a:pt x="1" y="24"/>
                    <a:pt x="215" y="572"/>
                    <a:pt x="215" y="572"/>
                  </a:cubicBezTo>
                  <a:lnTo>
                    <a:pt x="787" y="465"/>
                  </a:lnTo>
                  <a:cubicBezTo>
                    <a:pt x="632" y="263"/>
                    <a:pt x="894" y="227"/>
                    <a:pt x="894" y="227"/>
                  </a:cubicBezTo>
                  <a:lnTo>
                    <a:pt x="572"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1"/>
            <p:cNvSpPr/>
            <p:nvPr/>
          </p:nvSpPr>
          <p:spPr>
            <a:xfrm>
              <a:off x="3920335" y="2630076"/>
              <a:ext cx="18889" cy="15041"/>
            </a:xfrm>
            <a:custGeom>
              <a:rect b="b" l="l" r="r" t="t"/>
              <a:pathLst>
                <a:path extrusionOk="0" h="645" w="810">
                  <a:moveTo>
                    <a:pt x="452" y="73"/>
                  </a:moveTo>
                  <a:lnTo>
                    <a:pt x="702" y="240"/>
                  </a:lnTo>
                  <a:cubicBezTo>
                    <a:pt x="655" y="264"/>
                    <a:pt x="619" y="288"/>
                    <a:pt x="607" y="323"/>
                  </a:cubicBezTo>
                  <a:cubicBezTo>
                    <a:pt x="583" y="383"/>
                    <a:pt x="595" y="431"/>
                    <a:pt x="619" y="478"/>
                  </a:cubicBezTo>
                  <a:lnTo>
                    <a:pt x="131" y="561"/>
                  </a:lnTo>
                  <a:cubicBezTo>
                    <a:pt x="95" y="454"/>
                    <a:pt x="95" y="323"/>
                    <a:pt x="155" y="216"/>
                  </a:cubicBezTo>
                  <a:cubicBezTo>
                    <a:pt x="226" y="121"/>
                    <a:pt x="333" y="73"/>
                    <a:pt x="452" y="73"/>
                  </a:cubicBezTo>
                  <a:close/>
                  <a:moveTo>
                    <a:pt x="421" y="1"/>
                  </a:moveTo>
                  <a:cubicBezTo>
                    <a:pt x="289" y="1"/>
                    <a:pt x="161" y="69"/>
                    <a:pt x="83" y="169"/>
                  </a:cubicBezTo>
                  <a:cubicBezTo>
                    <a:pt x="12" y="311"/>
                    <a:pt x="0" y="478"/>
                    <a:pt x="60" y="621"/>
                  </a:cubicBezTo>
                  <a:cubicBezTo>
                    <a:pt x="71" y="633"/>
                    <a:pt x="83" y="645"/>
                    <a:pt x="95" y="645"/>
                  </a:cubicBezTo>
                  <a:lnTo>
                    <a:pt x="667" y="538"/>
                  </a:lnTo>
                  <a:cubicBezTo>
                    <a:pt x="679" y="538"/>
                    <a:pt x="691" y="526"/>
                    <a:pt x="702" y="526"/>
                  </a:cubicBezTo>
                  <a:cubicBezTo>
                    <a:pt x="702" y="514"/>
                    <a:pt x="702" y="490"/>
                    <a:pt x="702" y="490"/>
                  </a:cubicBezTo>
                  <a:cubicBezTo>
                    <a:pt x="667" y="454"/>
                    <a:pt x="643" y="407"/>
                    <a:pt x="667" y="359"/>
                  </a:cubicBezTo>
                  <a:cubicBezTo>
                    <a:pt x="679" y="323"/>
                    <a:pt x="750" y="300"/>
                    <a:pt x="774" y="300"/>
                  </a:cubicBezTo>
                  <a:cubicBezTo>
                    <a:pt x="786" y="300"/>
                    <a:pt x="798" y="288"/>
                    <a:pt x="810" y="276"/>
                  </a:cubicBezTo>
                  <a:cubicBezTo>
                    <a:pt x="810" y="264"/>
                    <a:pt x="810" y="240"/>
                    <a:pt x="798" y="240"/>
                  </a:cubicBezTo>
                  <a:lnTo>
                    <a:pt x="476" y="14"/>
                  </a:lnTo>
                  <a:cubicBezTo>
                    <a:pt x="464" y="2"/>
                    <a:pt x="464" y="2"/>
                    <a:pt x="452" y="2"/>
                  </a:cubicBezTo>
                  <a:cubicBezTo>
                    <a:pt x="442" y="1"/>
                    <a:pt x="432" y="1"/>
                    <a:pt x="4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1"/>
            <p:cNvSpPr/>
            <p:nvPr/>
          </p:nvSpPr>
          <p:spPr>
            <a:xfrm>
              <a:off x="3990574" y="2580125"/>
              <a:ext cx="43329" cy="12803"/>
            </a:xfrm>
            <a:custGeom>
              <a:rect b="b" l="l" r="r" t="t"/>
              <a:pathLst>
                <a:path extrusionOk="0" h="549" w="1858">
                  <a:moveTo>
                    <a:pt x="0" y="1"/>
                  </a:moveTo>
                  <a:lnTo>
                    <a:pt x="0" y="548"/>
                  </a:lnTo>
                  <a:lnTo>
                    <a:pt x="1858" y="548"/>
                  </a:lnTo>
                  <a:lnTo>
                    <a:pt x="1858"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1"/>
            <p:cNvSpPr/>
            <p:nvPr/>
          </p:nvSpPr>
          <p:spPr>
            <a:xfrm>
              <a:off x="3989735" y="2579309"/>
              <a:ext cx="45287" cy="14458"/>
            </a:xfrm>
            <a:custGeom>
              <a:rect b="b" l="l" r="r" t="t"/>
              <a:pathLst>
                <a:path extrusionOk="0" h="620" w="1942">
                  <a:moveTo>
                    <a:pt x="1858" y="72"/>
                  </a:moveTo>
                  <a:lnTo>
                    <a:pt x="1858" y="548"/>
                  </a:lnTo>
                  <a:lnTo>
                    <a:pt x="72" y="548"/>
                  </a:lnTo>
                  <a:lnTo>
                    <a:pt x="72" y="72"/>
                  </a:lnTo>
                  <a:close/>
                  <a:moveTo>
                    <a:pt x="36" y="0"/>
                  </a:moveTo>
                  <a:cubicBezTo>
                    <a:pt x="12" y="0"/>
                    <a:pt x="1" y="12"/>
                    <a:pt x="1" y="36"/>
                  </a:cubicBezTo>
                  <a:lnTo>
                    <a:pt x="1" y="583"/>
                  </a:lnTo>
                  <a:cubicBezTo>
                    <a:pt x="1" y="595"/>
                    <a:pt x="12" y="619"/>
                    <a:pt x="36" y="619"/>
                  </a:cubicBezTo>
                  <a:lnTo>
                    <a:pt x="1906" y="619"/>
                  </a:lnTo>
                  <a:cubicBezTo>
                    <a:pt x="1917" y="619"/>
                    <a:pt x="1941" y="595"/>
                    <a:pt x="1941" y="583"/>
                  </a:cubicBezTo>
                  <a:lnTo>
                    <a:pt x="1941" y="36"/>
                  </a:lnTo>
                  <a:cubicBezTo>
                    <a:pt x="1941" y="12"/>
                    <a:pt x="1917" y="0"/>
                    <a:pt x="18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1"/>
            <p:cNvSpPr/>
            <p:nvPr/>
          </p:nvSpPr>
          <p:spPr>
            <a:xfrm>
              <a:off x="3993349" y="2584019"/>
              <a:ext cx="37219" cy="34723"/>
            </a:xfrm>
            <a:custGeom>
              <a:rect b="b" l="l" r="r" t="t"/>
              <a:pathLst>
                <a:path extrusionOk="0" h="1489" w="1596">
                  <a:moveTo>
                    <a:pt x="310" y="0"/>
                  </a:moveTo>
                  <a:lnTo>
                    <a:pt x="0" y="489"/>
                  </a:lnTo>
                  <a:lnTo>
                    <a:pt x="310" y="489"/>
                  </a:lnTo>
                  <a:lnTo>
                    <a:pt x="536" y="1489"/>
                  </a:lnTo>
                  <a:lnTo>
                    <a:pt x="1060" y="1489"/>
                  </a:lnTo>
                  <a:lnTo>
                    <a:pt x="1310" y="477"/>
                  </a:lnTo>
                  <a:lnTo>
                    <a:pt x="1596" y="477"/>
                  </a:lnTo>
                  <a:lnTo>
                    <a:pt x="131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1"/>
            <p:cNvSpPr/>
            <p:nvPr/>
          </p:nvSpPr>
          <p:spPr>
            <a:xfrm>
              <a:off x="3992230" y="2583180"/>
              <a:ext cx="39178" cy="36682"/>
            </a:xfrm>
            <a:custGeom>
              <a:rect b="b" l="l" r="r" t="t"/>
              <a:pathLst>
                <a:path extrusionOk="0" h="1573" w="1680">
                  <a:moveTo>
                    <a:pt x="1334" y="84"/>
                  </a:moveTo>
                  <a:lnTo>
                    <a:pt x="1572" y="465"/>
                  </a:lnTo>
                  <a:lnTo>
                    <a:pt x="1358" y="465"/>
                  </a:lnTo>
                  <a:cubicBezTo>
                    <a:pt x="1346" y="465"/>
                    <a:pt x="1334" y="477"/>
                    <a:pt x="1322" y="501"/>
                  </a:cubicBezTo>
                  <a:lnTo>
                    <a:pt x="1072" y="1489"/>
                  </a:lnTo>
                  <a:lnTo>
                    <a:pt x="620" y="1489"/>
                  </a:lnTo>
                  <a:lnTo>
                    <a:pt x="382" y="525"/>
                  </a:lnTo>
                  <a:cubicBezTo>
                    <a:pt x="382" y="501"/>
                    <a:pt x="358" y="489"/>
                    <a:pt x="346" y="489"/>
                  </a:cubicBezTo>
                  <a:lnTo>
                    <a:pt x="108" y="489"/>
                  </a:lnTo>
                  <a:lnTo>
                    <a:pt x="370" y="84"/>
                  </a:lnTo>
                  <a:close/>
                  <a:moveTo>
                    <a:pt x="358" y="1"/>
                  </a:moveTo>
                  <a:cubicBezTo>
                    <a:pt x="346" y="1"/>
                    <a:pt x="334" y="13"/>
                    <a:pt x="322" y="13"/>
                  </a:cubicBezTo>
                  <a:lnTo>
                    <a:pt x="13" y="513"/>
                  </a:lnTo>
                  <a:cubicBezTo>
                    <a:pt x="1" y="537"/>
                    <a:pt x="25" y="560"/>
                    <a:pt x="48" y="560"/>
                  </a:cubicBezTo>
                  <a:lnTo>
                    <a:pt x="322" y="560"/>
                  </a:lnTo>
                  <a:lnTo>
                    <a:pt x="548" y="1537"/>
                  </a:lnTo>
                  <a:cubicBezTo>
                    <a:pt x="560" y="1549"/>
                    <a:pt x="572" y="1572"/>
                    <a:pt x="584" y="1572"/>
                  </a:cubicBezTo>
                  <a:lnTo>
                    <a:pt x="1108" y="1572"/>
                  </a:lnTo>
                  <a:cubicBezTo>
                    <a:pt x="1120" y="1560"/>
                    <a:pt x="1132" y="1549"/>
                    <a:pt x="1144" y="1537"/>
                  </a:cubicBezTo>
                  <a:lnTo>
                    <a:pt x="1394" y="548"/>
                  </a:lnTo>
                  <a:lnTo>
                    <a:pt x="1644" y="548"/>
                  </a:lnTo>
                  <a:cubicBezTo>
                    <a:pt x="1656" y="548"/>
                    <a:pt x="1668" y="537"/>
                    <a:pt x="1680" y="525"/>
                  </a:cubicBezTo>
                  <a:cubicBezTo>
                    <a:pt x="1680" y="513"/>
                    <a:pt x="1680" y="501"/>
                    <a:pt x="1680" y="489"/>
                  </a:cubicBezTo>
                  <a:lnTo>
                    <a:pt x="1394" y="25"/>
                  </a:lnTo>
                  <a:cubicBezTo>
                    <a:pt x="1394" y="13"/>
                    <a:pt x="1382" y="1"/>
                    <a:pt x="13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1"/>
            <p:cNvSpPr/>
            <p:nvPr/>
          </p:nvSpPr>
          <p:spPr>
            <a:xfrm>
              <a:off x="3997780" y="2618159"/>
              <a:ext cx="28357" cy="26422"/>
            </a:xfrm>
            <a:custGeom>
              <a:rect b="b" l="l" r="r" t="t"/>
              <a:pathLst>
                <a:path extrusionOk="0" h="1133" w="1216">
                  <a:moveTo>
                    <a:pt x="227" y="1"/>
                  </a:moveTo>
                  <a:lnTo>
                    <a:pt x="1" y="370"/>
                  </a:lnTo>
                  <a:lnTo>
                    <a:pt x="227" y="370"/>
                  </a:lnTo>
                  <a:lnTo>
                    <a:pt x="418" y="1132"/>
                  </a:lnTo>
                  <a:lnTo>
                    <a:pt x="799" y="1132"/>
                  </a:lnTo>
                  <a:lnTo>
                    <a:pt x="1001" y="358"/>
                  </a:lnTo>
                  <a:lnTo>
                    <a:pt x="1215" y="358"/>
                  </a:lnTo>
                  <a:lnTo>
                    <a:pt x="1001"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1"/>
            <p:cNvSpPr/>
            <p:nvPr/>
          </p:nvSpPr>
          <p:spPr>
            <a:xfrm>
              <a:off x="3996684" y="2617343"/>
              <a:ext cx="30269" cy="28334"/>
            </a:xfrm>
            <a:custGeom>
              <a:rect b="b" l="l" r="r" t="t"/>
              <a:pathLst>
                <a:path extrusionOk="0" h="1215" w="1298">
                  <a:moveTo>
                    <a:pt x="1024" y="84"/>
                  </a:moveTo>
                  <a:lnTo>
                    <a:pt x="1191" y="357"/>
                  </a:lnTo>
                  <a:lnTo>
                    <a:pt x="1048" y="357"/>
                  </a:lnTo>
                  <a:cubicBezTo>
                    <a:pt x="1024" y="357"/>
                    <a:pt x="1012" y="369"/>
                    <a:pt x="1012" y="393"/>
                  </a:cubicBezTo>
                  <a:lnTo>
                    <a:pt x="822" y="1131"/>
                  </a:lnTo>
                  <a:lnTo>
                    <a:pt x="488" y="1131"/>
                  </a:lnTo>
                  <a:lnTo>
                    <a:pt x="322" y="405"/>
                  </a:lnTo>
                  <a:cubicBezTo>
                    <a:pt x="310" y="393"/>
                    <a:pt x="298" y="381"/>
                    <a:pt x="286" y="381"/>
                  </a:cubicBezTo>
                  <a:lnTo>
                    <a:pt x="119" y="381"/>
                  </a:lnTo>
                  <a:lnTo>
                    <a:pt x="310" y="84"/>
                  </a:lnTo>
                  <a:close/>
                  <a:moveTo>
                    <a:pt x="274" y="0"/>
                  </a:moveTo>
                  <a:cubicBezTo>
                    <a:pt x="262" y="0"/>
                    <a:pt x="250" y="0"/>
                    <a:pt x="238" y="12"/>
                  </a:cubicBezTo>
                  <a:lnTo>
                    <a:pt x="0" y="393"/>
                  </a:lnTo>
                  <a:cubicBezTo>
                    <a:pt x="0" y="405"/>
                    <a:pt x="0" y="417"/>
                    <a:pt x="0" y="429"/>
                  </a:cubicBezTo>
                  <a:cubicBezTo>
                    <a:pt x="12" y="441"/>
                    <a:pt x="24" y="441"/>
                    <a:pt x="36" y="441"/>
                  </a:cubicBezTo>
                  <a:lnTo>
                    <a:pt x="238" y="441"/>
                  </a:lnTo>
                  <a:lnTo>
                    <a:pt x="417" y="1179"/>
                  </a:lnTo>
                  <a:cubicBezTo>
                    <a:pt x="417" y="1203"/>
                    <a:pt x="441" y="1215"/>
                    <a:pt x="453" y="1215"/>
                  </a:cubicBezTo>
                  <a:lnTo>
                    <a:pt x="846" y="1215"/>
                  </a:lnTo>
                  <a:cubicBezTo>
                    <a:pt x="869" y="1215"/>
                    <a:pt x="881" y="1191"/>
                    <a:pt x="893" y="1179"/>
                  </a:cubicBezTo>
                  <a:lnTo>
                    <a:pt x="1084" y="429"/>
                  </a:lnTo>
                  <a:lnTo>
                    <a:pt x="1262" y="429"/>
                  </a:lnTo>
                  <a:cubicBezTo>
                    <a:pt x="1274" y="429"/>
                    <a:pt x="1286" y="429"/>
                    <a:pt x="1298" y="417"/>
                  </a:cubicBezTo>
                  <a:cubicBezTo>
                    <a:pt x="1298" y="405"/>
                    <a:pt x="1298" y="381"/>
                    <a:pt x="1298" y="381"/>
                  </a:cubicBezTo>
                  <a:lnTo>
                    <a:pt x="1084" y="12"/>
                  </a:lnTo>
                  <a:cubicBezTo>
                    <a:pt x="1072" y="0"/>
                    <a:pt x="1060" y="0"/>
                    <a:pt x="10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1"/>
            <p:cNvSpPr/>
            <p:nvPr/>
          </p:nvSpPr>
          <p:spPr>
            <a:xfrm>
              <a:off x="5801682" y="3583829"/>
              <a:ext cx="69167" cy="52237"/>
            </a:xfrm>
            <a:custGeom>
              <a:rect b="b" l="l" r="r" t="t"/>
              <a:pathLst>
                <a:path extrusionOk="0" h="2240" w="2966">
                  <a:moveTo>
                    <a:pt x="2834" y="1"/>
                  </a:moveTo>
                  <a:cubicBezTo>
                    <a:pt x="1382" y="156"/>
                    <a:pt x="239" y="1025"/>
                    <a:pt x="1" y="2120"/>
                  </a:cubicBezTo>
                  <a:lnTo>
                    <a:pt x="822" y="2239"/>
                  </a:lnTo>
                  <a:cubicBezTo>
                    <a:pt x="822" y="1334"/>
                    <a:pt x="1751" y="596"/>
                    <a:pt x="2965" y="477"/>
                  </a:cubicBezTo>
                  <a:lnTo>
                    <a:pt x="2834"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1"/>
            <p:cNvSpPr/>
            <p:nvPr/>
          </p:nvSpPr>
          <p:spPr>
            <a:xfrm>
              <a:off x="5800306" y="3643528"/>
              <a:ext cx="68607" cy="58603"/>
            </a:xfrm>
            <a:custGeom>
              <a:rect b="b" l="l" r="r" t="t"/>
              <a:pathLst>
                <a:path extrusionOk="0" h="2513" w="2942">
                  <a:moveTo>
                    <a:pt x="0" y="1"/>
                  </a:moveTo>
                  <a:cubicBezTo>
                    <a:pt x="0" y="1215"/>
                    <a:pt x="1096" y="2227"/>
                    <a:pt x="2560" y="2513"/>
                  </a:cubicBezTo>
                  <a:lnTo>
                    <a:pt x="2941" y="1906"/>
                  </a:lnTo>
                  <a:cubicBezTo>
                    <a:pt x="1822" y="1775"/>
                    <a:pt x="917" y="1001"/>
                    <a:pt x="715"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1"/>
            <p:cNvSpPr/>
            <p:nvPr/>
          </p:nvSpPr>
          <p:spPr>
            <a:xfrm>
              <a:off x="5891090" y="3641592"/>
              <a:ext cx="66392" cy="60002"/>
            </a:xfrm>
            <a:custGeom>
              <a:rect b="b" l="l" r="r" t="t"/>
              <a:pathLst>
                <a:path extrusionOk="0" h="2573" w="2847">
                  <a:moveTo>
                    <a:pt x="2096" y="0"/>
                  </a:moveTo>
                  <a:cubicBezTo>
                    <a:pt x="1941" y="1000"/>
                    <a:pt x="1096" y="1798"/>
                    <a:pt x="1" y="1989"/>
                  </a:cubicBezTo>
                  <a:lnTo>
                    <a:pt x="358" y="2572"/>
                  </a:lnTo>
                  <a:cubicBezTo>
                    <a:pt x="1798" y="2274"/>
                    <a:pt x="2846" y="1274"/>
                    <a:pt x="2846" y="84"/>
                  </a:cubicBezTo>
                  <a:lnTo>
                    <a:pt x="2846"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1"/>
            <p:cNvSpPr/>
            <p:nvPr/>
          </p:nvSpPr>
          <p:spPr>
            <a:xfrm>
              <a:off x="5889154" y="3584389"/>
              <a:ext cx="66369" cy="51677"/>
            </a:xfrm>
            <a:custGeom>
              <a:rect b="b" l="l" r="r" t="t"/>
              <a:pathLst>
                <a:path extrusionOk="0" h="2216" w="2846">
                  <a:moveTo>
                    <a:pt x="238" y="1"/>
                  </a:moveTo>
                  <a:lnTo>
                    <a:pt x="0" y="477"/>
                  </a:lnTo>
                  <a:cubicBezTo>
                    <a:pt x="1131" y="632"/>
                    <a:pt x="1977" y="1358"/>
                    <a:pt x="1977" y="2215"/>
                  </a:cubicBezTo>
                  <a:lnTo>
                    <a:pt x="2846" y="1965"/>
                  </a:lnTo>
                  <a:cubicBezTo>
                    <a:pt x="2560" y="977"/>
                    <a:pt x="1536" y="203"/>
                    <a:pt x="238"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1"/>
            <p:cNvSpPr/>
            <p:nvPr/>
          </p:nvSpPr>
          <p:spPr>
            <a:xfrm>
              <a:off x="5820571" y="3594673"/>
              <a:ext cx="114688" cy="83859"/>
            </a:xfrm>
            <a:custGeom>
              <a:rect b="b" l="l" r="r" t="t"/>
              <a:pathLst>
                <a:path extrusionOk="0" h="3596" w="4918">
                  <a:moveTo>
                    <a:pt x="2465" y="0"/>
                  </a:moveTo>
                  <a:cubicBezTo>
                    <a:pt x="1108" y="0"/>
                    <a:pt x="0" y="810"/>
                    <a:pt x="0" y="1798"/>
                  </a:cubicBezTo>
                  <a:cubicBezTo>
                    <a:pt x="0" y="2798"/>
                    <a:pt x="1108" y="3596"/>
                    <a:pt x="2465" y="3596"/>
                  </a:cubicBezTo>
                  <a:cubicBezTo>
                    <a:pt x="3822" y="3596"/>
                    <a:pt x="4918" y="2798"/>
                    <a:pt x="4918" y="1798"/>
                  </a:cubicBezTo>
                  <a:cubicBezTo>
                    <a:pt x="4918" y="810"/>
                    <a:pt x="3822" y="0"/>
                    <a:pt x="2465"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1"/>
            <p:cNvSpPr/>
            <p:nvPr/>
          </p:nvSpPr>
          <p:spPr>
            <a:xfrm>
              <a:off x="5801682" y="3578559"/>
              <a:ext cx="70543" cy="53053"/>
            </a:xfrm>
            <a:custGeom>
              <a:rect b="b" l="l" r="r" t="t"/>
              <a:pathLst>
                <a:path extrusionOk="0" h="2275" w="3025">
                  <a:moveTo>
                    <a:pt x="2894" y="1"/>
                  </a:moveTo>
                  <a:cubicBezTo>
                    <a:pt x="1418" y="167"/>
                    <a:pt x="239" y="1048"/>
                    <a:pt x="1" y="2168"/>
                  </a:cubicBezTo>
                  <a:lnTo>
                    <a:pt x="834" y="2275"/>
                  </a:lnTo>
                  <a:cubicBezTo>
                    <a:pt x="834" y="1370"/>
                    <a:pt x="1799" y="608"/>
                    <a:pt x="3025" y="489"/>
                  </a:cubicBezTo>
                  <a:lnTo>
                    <a:pt x="28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1"/>
            <p:cNvSpPr/>
            <p:nvPr/>
          </p:nvSpPr>
          <p:spPr>
            <a:xfrm>
              <a:off x="5799746" y="3576833"/>
              <a:ext cx="74437" cy="56714"/>
            </a:xfrm>
            <a:custGeom>
              <a:rect b="b" l="l" r="r" t="t"/>
              <a:pathLst>
                <a:path extrusionOk="0" h="2432" w="3192">
                  <a:moveTo>
                    <a:pt x="2917" y="158"/>
                  </a:moveTo>
                  <a:lnTo>
                    <a:pt x="3013" y="503"/>
                  </a:lnTo>
                  <a:cubicBezTo>
                    <a:pt x="1810" y="646"/>
                    <a:pt x="893" y="1384"/>
                    <a:pt x="846" y="2277"/>
                  </a:cubicBezTo>
                  <a:lnTo>
                    <a:pt x="167" y="2182"/>
                  </a:lnTo>
                  <a:cubicBezTo>
                    <a:pt x="441" y="1134"/>
                    <a:pt x="1524" y="337"/>
                    <a:pt x="2917" y="158"/>
                  </a:cubicBezTo>
                  <a:close/>
                  <a:moveTo>
                    <a:pt x="2984" y="0"/>
                  </a:moveTo>
                  <a:cubicBezTo>
                    <a:pt x="2978" y="0"/>
                    <a:pt x="2971" y="1"/>
                    <a:pt x="2965" y="3"/>
                  </a:cubicBezTo>
                  <a:cubicBezTo>
                    <a:pt x="1453" y="170"/>
                    <a:pt x="250" y="1063"/>
                    <a:pt x="0" y="2230"/>
                  </a:cubicBezTo>
                  <a:cubicBezTo>
                    <a:pt x="0" y="2253"/>
                    <a:pt x="0" y="2277"/>
                    <a:pt x="12" y="2289"/>
                  </a:cubicBezTo>
                  <a:cubicBezTo>
                    <a:pt x="24" y="2301"/>
                    <a:pt x="36" y="2313"/>
                    <a:pt x="60" y="2325"/>
                  </a:cubicBezTo>
                  <a:lnTo>
                    <a:pt x="905" y="2432"/>
                  </a:lnTo>
                  <a:lnTo>
                    <a:pt x="917" y="2432"/>
                  </a:lnTo>
                  <a:cubicBezTo>
                    <a:pt x="929" y="2432"/>
                    <a:pt x="953" y="2420"/>
                    <a:pt x="965" y="2408"/>
                  </a:cubicBezTo>
                  <a:cubicBezTo>
                    <a:pt x="977" y="2396"/>
                    <a:pt x="989" y="2384"/>
                    <a:pt x="989" y="2361"/>
                  </a:cubicBezTo>
                  <a:cubicBezTo>
                    <a:pt x="989" y="1491"/>
                    <a:pt x="1905" y="753"/>
                    <a:pt x="3120" y="646"/>
                  </a:cubicBezTo>
                  <a:cubicBezTo>
                    <a:pt x="3156" y="634"/>
                    <a:pt x="3191" y="587"/>
                    <a:pt x="3179" y="551"/>
                  </a:cubicBezTo>
                  <a:lnTo>
                    <a:pt x="3048" y="51"/>
                  </a:lnTo>
                  <a:cubicBezTo>
                    <a:pt x="3039" y="21"/>
                    <a:pt x="3013" y="0"/>
                    <a:pt x="29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1"/>
            <p:cNvSpPr/>
            <p:nvPr/>
          </p:nvSpPr>
          <p:spPr>
            <a:xfrm>
              <a:off x="5800306" y="3639377"/>
              <a:ext cx="70263" cy="59979"/>
            </a:xfrm>
            <a:custGeom>
              <a:rect b="b" l="l" r="r" t="t"/>
              <a:pathLst>
                <a:path extrusionOk="0" h="2572" w="3013">
                  <a:moveTo>
                    <a:pt x="0" y="0"/>
                  </a:moveTo>
                  <a:cubicBezTo>
                    <a:pt x="0" y="1250"/>
                    <a:pt x="1108" y="2286"/>
                    <a:pt x="2608" y="2572"/>
                  </a:cubicBezTo>
                  <a:lnTo>
                    <a:pt x="3013" y="1953"/>
                  </a:lnTo>
                  <a:cubicBezTo>
                    <a:pt x="1858" y="1822"/>
                    <a:pt x="941" y="1024"/>
                    <a:pt x="7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1"/>
            <p:cNvSpPr/>
            <p:nvPr/>
          </p:nvSpPr>
          <p:spPr>
            <a:xfrm>
              <a:off x="5798627" y="3637698"/>
              <a:ext cx="73598" cy="63337"/>
            </a:xfrm>
            <a:custGeom>
              <a:rect b="b" l="l" r="r" t="t"/>
              <a:pathLst>
                <a:path extrusionOk="0" h="2716" w="3156">
                  <a:moveTo>
                    <a:pt x="751" y="155"/>
                  </a:moveTo>
                  <a:cubicBezTo>
                    <a:pt x="989" y="1156"/>
                    <a:pt x="1858" y="1918"/>
                    <a:pt x="2965" y="2084"/>
                  </a:cubicBezTo>
                  <a:lnTo>
                    <a:pt x="2656" y="2560"/>
                  </a:lnTo>
                  <a:cubicBezTo>
                    <a:pt x="1215" y="2263"/>
                    <a:pt x="203" y="1286"/>
                    <a:pt x="156" y="155"/>
                  </a:cubicBezTo>
                  <a:close/>
                  <a:moveTo>
                    <a:pt x="72" y="1"/>
                  </a:moveTo>
                  <a:cubicBezTo>
                    <a:pt x="37" y="1"/>
                    <a:pt x="1" y="36"/>
                    <a:pt x="1" y="72"/>
                  </a:cubicBezTo>
                  <a:cubicBezTo>
                    <a:pt x="1" y="1334"/>
                    <a:pt x="1096" y="2418"/>
                    <a:pt x="2668" y="2715"/>
                  </a:cubicBezTo>
                  <a:lnTo>
                    <a:pt x="2680" y="2715"/>
                  </a:lnTo>
                  <a:cubicBezTo>
                    <a:pt x="2715" y="2715"/>
                    <a:pt x="2739" y="2703"/>
                    <a:pt x="2751" y="2680"/>
                  </a:cubicBezTo>
                  <a:lnTo>
                    <a:pt x="3144" y="2060"/>
                  </a:lnTo>
                  <a:cubicBezTo>
                    <a:pt x="3156" y="2037"/>
                    <a:pt x="3156" y="2013"/>
                    <a:pt x="3144" y="1989"/>
                  </a:cubicBezTo>
                  <a:cubicBezTo>
                    <a:pt x="3144" y="1965"/>
                    <a:pt x="3120" y="1953"/>
                    <a:pt x="3096" y="1941"/>
                  </a:cubicBezTo>
                  <a:cubicBezTo>
                    <a:pt x="1977" y="1822"/>
                    <a:pt x="1084" y="1060"/>
                    <a:pt x="870" y="60"/>
                  </a:cubicBezTo>
                  <a:cubicBezTo>
                    <a:pt x="870" y="24"/>
                    <a:pt x="834" y="1"/>
                    <a:pt x="7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1"/>
            <p:cNvSpPr/>
            <p:nvPr/>
          </p:nvSpPr>
          <p:spPr>
            <a:xfrm>
              <a:off x="5893026" y="3637698"/>
              <a:ext cx="67791" cy="61378"/>
            </a:xfrm>
            <a:custGeom>
              <a:rect b="b" l="l" r="r" t="t"/>
              <a:pathLst>
                <a:path extrusionOk="0" h="2632" w="2907">
                  <a:moveTo>
                    <a:pt x="2144" y="1"/>
                  </a:moveTo>
                  <a:cubicBezTo>
                    <a:pt x="1989" y="1025"/>
                    <a:pt x="1120" y="1834"/>
                    <a:pt x="1" y="2025"/>
                  </a:cubicBezTo>
                  <a:lnTo>
                    <a:pt x="370" y="2632"/>
                  </a:lnTo>
                  <a:cubicBezTo>
                    <a:pt x="1834" y="2322"/>
                    <a:pt x="2906" y="1298"/>
                    <a:pt x="2906" y="72"/>
                  </a:cubicBezTo>
                  <a:lnTo>
                    <a:pt x="2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1"/>
            <p:cNvSpPr/>
            <p:nvPr/>
          </p:nvSpPr>
          <p:spPr>
            <a:xfrm>
              <a:off x="5891370" y="3636042"/>
              <a:ext cx="71103" cy="64713"/>
            </a:xfrm>
            <a:custGeom>
              <a:rect b="b" l="l" r="r" t="t"/>
              <a:pathLst>
                <a:path extrusionOk="0" h="2775" w="3049">
                  <a:moveTo>
                    <a:pt x="2906" y="143"/>
                  </a:moveTo>
                  <a:cubicBezTo>
                    <a:pt x="2906" y="1286"/>
                    <a:pt x="1905" y="2298"/>
                    <a:pt x="477" y="2620"/>
                  </a:cubicBezTo>
                  <a:lnTo>
                    <a:pt x="191" y="2155"/>
                  </a:lnTo>
                  <a:cubicBezTo>
                    <a:pt x="1274" y="1917"/>
                    <a:pt x="2108" y="1131"/>
                    <a:pt x="2275" y="143"/>
                  </a:cubicBezTo>
                  <a:close/>
                  <a:moveTo>
                    <a:pt x="2215" y="0"/>
                  </a:moveTo>
                  <a:cubicBezTo>
                    <a:pt x="2179" y="0"/>
                    <a:pt x="2156" y="24"/>
                    <a:pt x="2144" y="60"/>
                  </a:cubicBezTo>
                  <a:cubicBezTo>
                    <a:pt x="2001" y="1048"/>
                    <a:pt x="1155" y="1834"/>
                    <a:pt x="60" y="2024"/>
                  </a:cubicBezTo>
                  <a:cubicBezTo>
                    <a:pt x="36" y="2036"/>
                    <a:pt x="24" y="2048"/>
                    <a:pt x="12" y="2072"/>
                  </a:cubicBezTo>
                  <a:cubicBezTo>
                    <a:pt x="0" y="2096"/>
                    <a:pt x="0" y="2119"/>
                    <a:pt x="12" y="2143"/>
                  </a:cubicBezTo>
                  <a:lnTo>
                    <a:pt x="381" y="2739"/>
                  </a:lnTo>
                  <a:cubicBezTo>
                    <a:pt x="393" y="2762"/>
                    <a:pt x="417" y="2774"/>
                    <a:pt x="441" y="2774"/>
                  </a:cubicBezTo>
                  <a:lnTo>
                    <a:pt x="465" y="2774"/>
                  </a:lnTo>
                  <a:cubicBezTo>
                    <a:pt x="1989" y="2453"/>
                    <a:pt x="3048" y="1381"/>
                    <a:pt x="3048" y="155"/>
                  </a:cubicBezTo>
                  <a:lnTo>
                    <a:pt x="3048" y="72"/>
                  </a:lnTo>
                  <a:cubicBezTo>
                    <a:pt x="3048" y="36"/>
                    <a:pt x="3025" y="0"/>
                    <a:pt x="2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1"/>
            <p:cNvSpPr/>
            <p:nvPr/>
          </p:nvSpPr>
          <p:spPr>
            <a:xfrm>
              <a:off x="5891090" y="3579398"/>
              <a:ext cx="67768" cy="52493"/>
            </a:xfrm>
            <a:custGeom>
              <a:rect b="b" l="l" r="r" t="t"/>
              <a:pathLst>
                <a:path extrusionOk="0" h="2251" w="2906">
                  <a:moveTo>
                    <a:pt x="239" y="0"/>
                  </a:moveTo>
                  <a:lnTo>
                    <a:pt x="1" y="477"/>
                  </a:lnTo>
                  <a:cubicBezTo>
                    <a:pt x="1155" y="643"/>
                    <a:pt x="2025" y="1370"/>
                    <a:pt x="2025" y="2251"/>
                  </a:cubicBezTo>
                  <a:lnTo>
                    <a:pt x="2906" y="2012"/>
                  </a:lnTo>
                  <a:cubicBezTo>
                    <a:pt x="2608" y="1000"/>
                    <a:pt x="1572" y="203"/>
                    <a:pt x="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1"/>
            <p:cNvSpPr/>
            <p:nvPr/>
          </p:nvSpPr>
          <p:spPr>
            <a:xfrm>
              <a:off x="5889154" y="3577370"/>
              <a:ext cx="71662" cy="56178"/>
            </a:xfrm>
            <a:custGeom>
              <a:rect b="b" l="l" r="r" t="t"/>
              <a:pathLst>
                <a:path extrusionOk="0" h="2409" w="3073">
                  <a:moveTo>
                    <a:pt x="369" y="159"/>
                  </a:moveTo>
                  <a:cubicBezTo>
                    <a:pt x="1608" y="373"/>
                    <a:pt x="2584" y="1099"/>
                    <a:pt x="2893" y="2040"/>
                  </a:cubicBezTo>
                  <a:lnTo>
                    <a:pt x="2179" y="2242"/>
                  </a:lnTo>
                  <a:cubicBezTo>
                    <a:pt x="2120" y="1409"/>
                    <a:pt x="1310" y="695"/>
                    <a:pt x="191" y="504"/>
                  </a:cubicBezTo>
                  <a:lnTo>
                    <a:pt x="369" y="159"/>
                  </a:lnTo>
                  <a:close/>
                  <a:moveTo>
                    <a:pt x="315" y="1"/>
                  </a:moveTo>
                  <a:cubicBezTo>
                    <a:pt x="290" y="1"/>
                    <a:pt x="272" y="20"/>
                    <a:pt x="262" y="40"/>
                  </a:cubicBezTo>
                  <a:lnTo>
                    <a:pt x="12" y="528"/>
                  </a:lnTo>
                  <a:cubicBezTo>
                    <a:pt x="0" y="552"/>
                    <a:pt x="0" y="575"/>
                    <a:pt x="12" y="599"/>
                  </a:cubicBezTo>
                  <a:cubicBezTo>
                    <a:pt x="24" y="623"/>
                    <a:pt x="48" y="635"/>
                    <a:pt x="72" y="635"/>
                  </a:cubicBezTo>
                  <a:cubicBezTo>
                    <a:pt x="1203" y="802"/>
                    <a:pt x="2024" y="1516"/>
                    <a:pt x="2024" y="2338"/>
                  </a:cubicBezTo>
                  <a:cubicBezTo>
                    <a:pt x="2024" y="2361"/>
                    <a:pt x="2036" y="2373"/>
                    <a:pt x="2060" y="2397"/>
                  </a:cubicBezTo>
                  <a:cubicBezTo>
                    <a:pt x="2072" y="2397"/>
                    <a:pt x="2084" y="2409"/>
                    <a:pt x="2108" y="2409"/>
                  </a:cubicBezTo>
                  <a:lnTo>
                    <a:pt x="2120" y="2409"/>
                  </a:lnTo>
                  <a:lnTo>
                    <a:pt x="3013" y="2159"/>
                  </a:lnTo>
                  <a:cubicBezTo>
                    <a:pt x="3036" y="2159"/>
                    <a:pt x="3048" y="2147"/>
                    <a:pt x="3060" y="2123"/>
                  </a:cubicBezTo>
                  <a:cubicBezTo>
                    <a:pt x="3072" y="2111"/>
                    <a:pt x="3072" y="2088"/>
                    <a:pt x="3060" y="2064"/>
                  </a:cubicBezTo>
                  <a:cubicBezTo>
                    <a:pt x="2762" y="1028"/>
                    <a:pt x="1691" y="218"/>
                    <a:pt x="334" y="4"/>
                  </a:cubicBezTo>
                  <a:cubicBezTo>
                    <a:pt x="327" y="2"/>
                    <a:pt x="321"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1"/>
            <p:cNvSpPr/>
            <p:nvPr/>
          </p:nvSpPr>
          <p:spPr>
            <a:xfrm>
              <a:off x="5821131" y="3589659"/>
              <a:ext cx="117183" cy="85538"/>
            </a:xfrm>
            <a:custGeom>
              <a:rect b="b" l="l" r="r" t="t"/>
              <a:pathLst>
                <a:path extrusionOk="0" h="3668" w="5025">
                  <a:moveTo>
                    <a:pt x="2512" y="1"/>
                  </a:moveTo>
                  <a:cubicBezTo>
                    <a:pt x="1119" y="1"/>
                    <a:pt x="0" y="822"/>
                    <a:pt x="0" y="1834"/>
                  </a:cubicBezTo>
                  <a:cubicBezTo>
                    <a:pt x="0" y="2846"/>
                    <a:pt x="1119" y="3668"/>
                    <a:pt x="2512" y="3668"/>
                  </a:cubicBezTo>
                  <a:cubicBezTo>
                    <a:pt x="3894" y="3668"/>
                    <a:pt x="5025" y="2846"/>
                    <a:pt x="5025" y="1834"/>
                  </a:cubicBezTo>
                  <a:cubicBezTo>
                    <a:pt x="5025" y="822"/>
                    <a:pt x="3894" y="1"/>
                    <a:pt x="25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1"/>
            <p:cNvSpPr/>
            <p:nvPr/>
          </p:nvSpPr>
          <p:spPr>
            <a:xfrm>
              <a:off x="5819452" y="3588003"/>
              <a:ext cx="120541" cy="89152"/>
            </a:xfrm>
            <a:custGeom>
              <a:rect b="b" l="l" r="r" t="t"/>
              <a:pathLst>
                <a:path extrusionOk="0" h="3823" w="5169">
                  <a:moveTo>
                    <a:pt x="2584" y="143"/>
                  </a:moveTo>
                  <a:lnTo>
                    <a:pt x="2584" y="155"/>
                  </a:lnTo>
                  <a:cubicBezTo>
                    <a:pt x="3930" y="155"/>
                    <a:pt x="5013" y="941"/>
                    <a:pt x="5013" y="1905"/>
                  </a:cubicBezTo>
                  <a:cubicBezTo>
                    <a:pt x="5013" y="2882"/>
                    <a:pt x="3930" y="3668"/>
                    <a:pt x="2584" y="3668"/>
                  </a:cubicBezTo>
                  <a:cubicBezTo>
                    <a:pt x="1239" y="3668"/>
                    <a:pt x="144" y="2882"/>
                    <a:pt x="144" y="1905"/>
                  </a:cubicBezTo>
                  <a:cubicBezTo>
                    <a:pt x="144" y="941"/>
                    <a:pt x="1239" y="143"/>
                    <a:pt x="2584" y="143"/>
                  </a:cubicBezTo>
                  <a:close/>
                  <a:moveTo>
                    <a:pt x="2584" y="0"/>
                  </a:moveTo>
                  <a:cubicBezTo>
                    <a:pt x="1156" y="0"/>
                    <a:pt x="1" y="858"/>
                    <a:pt x="1" y="1905"/>
                  </a:cubicBezTo>
                  <a:cubicBezTo>
                    <a:pt x="1" y="2965"/>
                    <a:pt x="1156" y="3822"/>
                    <a:pt x="2584" y="3822"/>
                  </a:cubicBezTo>
                  <a:cubicBezTo>
                    <a:pt x="4013" y="3822"/>
                    <a:pt x="5168" y="2965"/>
                    <a:pt x="5168" y="1905"/>
                  </a:cubicBezTo>
                  <a:cubicBezTo>
                    <a:pt x="5168" y="858"/>
                    <a:pt x="4013" y="0"/>
                    <a:pt x="25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1"/>
            <p:cNvSpPr/>
            <p:nvPr/>
          </p:nvSpPr>
          <p:spPr>
            <a:xfrm>
              <a:off x="6081566" y="3578839"/>
              <a:ext cx="70823" cy="53333"/>
            </a:xfrm>
            <a:custGeom>
              <a:rect b="b" l="l" r="r" t="t"/>
              <a:pathLst>
                <a:path extrusionOk="0" h="2287" w="3037">
                  <a:moveTo>
                    <a:pt x="2893" y="0"/>
                  </a:moveTo>
                  <a:cubicBezTo>
                    <a:pt x="1417" y="167"/>
                    <a:pt x="250" y="1048"/>
                    <a:pt x="0" y="2167"/>
                  </a:cubicBezTo>
                  <a:lnTo>
                    <a:pt x="846" y="2286"/>
                  </a:lnTo>
                  <a:cubicBezTo>
                    <a:pt x="846" y="1358"/>
                    <a:pt x="1798" y="608"/>
                    <a:pt x="3036" y="501"/>
                  </a:cubicBezTo>
                  <a:lnTo>
                    <a:pt x="2893"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1"/>
            <p:cNvSpPr/>
            <p:nvPr/>
          </p:nvSpPr>
          <p:spPr>
            <a:xfrm>
              <a:off x="6074617" y="3639377"/>
              <a:ext cx="68607" cy="58323"/>
            </a:xfrm>
            <a:custGeom>
              <a:rect b="b" l="l" r="r" t="t"/>
              <a:pathLst>
                <a:path extrusionOk="0" h="2501" w="2942">
                  <a:moveTo>
                    <a:pt x="1" y="0"/>
                  </a:moveTo>
                  <a:cubicBezTo>
                    <a:pt x="1" y="1214"/>
                    <a:pt x="1084" y="2227"/>
                    <a:pt x="2560" y="2500"/>
                  </a:cubicBezTo>
                  <a:lnTo>
                    <a:pt x="2941" y="1893"/>
                  </a:lnTo>
                  <a:cubicBezTo>
                    <a:pt x="1822" y="1774"/>
                    <a:pt x="917" y="1000"/>
                    <a:pt x="715"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1"/>
            <p:cNvSpPr/>
            <p:nvPr/>
          </p:nvSpPr>
          <p:spPr>
            <a:xfrm>
              <a:off x="6165401" y="3637698"/>
              <a:ext cx="66392" cy="59723"/>
            </a:xfrm>
            <a:custGeom>
              <a:rect b="b" l="l" r="r" t="t"/>
              <a:pathLst>
                <a:path extrusionOk="0" h="2561" w="2847">
                  <a:moveTo>
                    <a:pt x="2096" y="1"/>
                  </a:moveTo>
                  <a:cubicBezTo>
                    <a:pt x="1942" y="989"/>
                    <a:pt x="1096" y="1787"/>
                    <a:pt x="1" y="1977"/>
                  </a:cubicBezTo>
                  <a:lnTo>
                    <a:pt x="358" y="2560"/>
                  </a:lnTo>
                  <a:cubicBezTo>
                    <a:pt x="1787" y="2263"/>
                    <a:pt x="2847" y="1263"/>
                    <a:pt x="2847" y="72"/>
                  </a:cubicBezTo>
                  <a:lnTo>
                    <a:pt x="2847"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1"/>
            <p:cNvSpPr/>
            <p:nvPr/>
          </p:nvSpPr>
          <p:spPr>
            <a:xfrm>
              <a:off x="6163465" y="3580774"/>
              <a:ext cx="66392" cy="51117"/>
            </a:xfrm>
            <a:custGeom>
              <a:rect b="b" l="l" r="r" t="t"/>
              <a:pathLst>
                <a:path extrusionOk="0" h="2192" w="2847">
                  <a:moveTo>
                    <a:pt x="239" y="1"/>
                  </a:moveTo>
                  <a:lnTo>
                    <a:pt x="1" y="477"/>
                  </a:lnTo>
                  <a:cubicBezTo>
                    <a:pt x="1132" y="632"/>
                    <a:pt x="1977" y="1346"/>
                    <a:pt x="1977" y="2192"/>
                  </a:cubicBezTo>
                  <a:lnTo>
                    <a:pt x="2846" y="1953"/>
                  </a:lnTo>
                  <a:cubicBezTo>
                    <a:pt x="2560" y="977"/>
                    <a:pt x="1537" y="203"/>
                    <a:pt x="239"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1"/>
            <p:cNvSpPr/>
            <p:nvPr/>
          </p:nvSpPr>
          <p:spPr>
            <a:xfrm>
              <a:off x="6094882" y="3591058"/>
              <a:ext cx="114711" cy="83322"/>
            </a:xfrm>
            <a:custGeom>
              <a:rect b="b" l="l" r="r" t="t"/>
              <a:pathLst>
                <a:path extrusionOk="0" h="3573" w="4919">
                  <a:moveTo>
                    <a:pt x="2465" y="0"/>
                  </a:moveTo>
                  <a:cubicBezTo>
                    <a:pt x="1108" y="0"/>
                    <a:pt x="1" y="798"/>
                    <a:pt x="1" y="1786"/>
                  </a:cubicBezTo>
                  <a:cubicBezTo>
                    <a:pt x="1" y="2775"/>
                    <a:pt x="1108" y="3572"/>
                    <a:pt x="2465" y="3572"/>
                  </a:cubicBezTo>
                  <a:cubicBezTo>
                    <a:pt x="3823" y="3572"/>
                    <a:pt x="4918" y="2775"/>
                    <a:pt x="4918" y="1786"/>
                  </a:cubicBezTo>
                  <a:cubicBezTo>
                    <a:pt x="4918" y="798"/>
                    <a:pt x="3823" y="0"/>
                    <a:pt x="2465"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1"/>
            <p:cNvSpPr/>
            <p:nvPr/>
          </p:nvSpPr>
          <p:spPr>
            <a:xfrm>
              <a:off x="6075736" y="3576064"/>
              <a:ext cx="69424" cy="51934"/>
            </a:xfrm>
            <a:custGeom>
              <a:rect b="b" l="l" r="r" t="t"/>
              <a:pathLst>
                <a:path extrusionOk="0" h="2227" w="2977">
                  <a:moveTo>
                    <a:pt x="2846" y="0"/>
                  </a:moveTo>
                  <a:cubicBezTo>
                    <a:pt x="1393" y="167"/>
                    <a:pt x="238" y="1024"/>
                    <a:pt x="0" y="2120"/>
                  </a:cubicBezTo>
                  <a:lnTo>
                    <a:pt x="822" y="2227"/>
                  </a:lnTo>
                  <a:cubicBezTo>
                    <a:pt x="822" y="1334"/>
                    <a:pt x="1762" y="596"/>
                    <a:pt x="2977" y="489"/>
                  </a:cubicBezTo>
                  <a:lnTo>
                    <a:pt x="2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1"/>
            <p:cNvSpPr/>
            <p:nvPr/>
          </p:nvSpPr>
          <p:spPr>
            <a:xfrm>
              <a:off x="6073777" y="3574315"/>
              <a:ext cx="73062" cy="55362"/>
            </a:xfrm>
            <a:custGeom>
              <a:rect b="b" l="l" r="r" t="t"/>
              <a:pathLst>
                <a:path extrusionOk="0" h="2374" w="3133">
                  <a:moveTo>
                    <a:pt x="2870" y="159"/>
                  </a:moveTo>
                  <a:lnTo>
                    <a:pt x="2954" y="492"/>
                  </a:lnTo>
                  <a:cubicBezTo>
                    <a:pt x="1775" y="635"/>
                    <a:pt x="894" y="1349"/>
                    <a:pt x="834" y="2219"/>
                  </a:cubicBezTo>
                  <a:lnTo>
                    <a:pt x="182" y="2124"/>
                  </a:lnTo>
                  <a:lnTo>
                    <a:pt x="182" y="2124"/>
                  </a:lnTo>
                  <a:cubicBezTo>
                    <a:pt x="449" y="1105"/>
                    <a:pt x="1518" y="325"/>
                    <a:pt x="2870" y="159"/>
                  </a:cubicBezTo>
                  <a:close/>
                  <a:moveTo>
                    <a:pt x="2937" y="1"/>
                  </a:moveTo>
                  <a:cubicBezTo>
                    <a:pt x="2931" y="1"/>
                    <a:pt x="2924" y="2"/>
                    <a:pt x="2918" y="4"/>
                  </a:cubicBezTo>
                  <a:cubicBezTo>
                    <a:pt x="1430" y="171"/>
                    <a:pt x="263" y="1040"/>
                    <a:pt x="13" y="2171"/>
                  </a:cubicBezTo>
                  <a:cubicBezTo>
                    <a:pt x="1" y="2195"/>
                    <a:pt x="13" y="2219"/>
                    <a:pt x="25" y="2230"/>
                  </a:cubicBezTo>
                  <a:cubicBezTo>
                    <a:pt x="37" y="2254"/>
                    <a:pt x="49" y="2266"/>
                    <a:pt x="72" y="2266"/>
                  </a:cubicBezTo>
                  <a:lnTo>
                    <a:pt x="894" y="2373"/>
                  </a:lnTo>
                  <a:lnTo>
                    <a:pt x="906" y="2373"/>
                  </a:lnTo>
                  <a:cubicBezTo>
                    <a:pt x="941" y="2373"/>
                    <a:pt x="977" y="2338"/>
                    <a:pt x="977" y="2302"/>
                  </a:cubicBezTo>
                  <a:cubicBezTo>
                    <a:pt x="977" y="1457"/>
                    <a:pt x="1870" y="742"/>
                    <a:pt x="3061" y="635"/>
                  </a:cubicBezTo>
                  <a:cubicBezTo>
                    <a:pt x="3085" y="635"/>
                    <a:pt x="3097" y="623"/>
                    <a:pt x="3108" y="599"/>
                  </a:cubicBezTo>
                  <a:cubicBezTo>
                    <a:pt x="3120" y="587"/>
                    <a:pt x="3132" y="564"/>
                    <a:pt x="3120" y="540"/>
                  </a:cubicBezTo>
                  <a:lnTo>
                    <a:pt x="2989" y="52"/>
                  </a:lnTo>
                  <a:cubicBezTo>
                    <a:pt x="2989" y="22"/>
                    <a:pt x="2965" y="1"/>
                    <a:pt x="29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1"/>
            <p:cNvSpPr/>
            <p:nvPr/>
          </p:nvSpPr>
          <p:spPr>
            <a:xfrm>
              <a:off x="6074617" y="3635482"/>
              <a:ext cx="68607" cy="58323"/>
            </a:xfrm>
            <a:custGeom>
              <a:rect b="b" l="l" r="r" t="t"/>
              <a:pathLst>
                <a:path extrusionOk="0" h="2501" w="2942">
                  <a:moveTo>
                    <a:pt x="1" y="0"/>
                  </a:moveTo>
                  <a:cubicBezTo>
                    <a:pt x="1" y="1215"/>
                    <a:pt x="1084" y="2227"/>
                    <a:pt x="2560" y="2501"/>
                  </a:cubicBezTo>
                  <a:lnTo>
                    <a:pt x="2941" y="1893"/>
                  </a:lnTo>
                  <a:cubicBezTo>
                    <a:pt x="1822" y="1762"/>
                    <a:pt x="917" y="1000"/>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1"/>
            <p:cNvSpPr/>
            <p:nvPr/>
          </p:nvSpPr>
          <p:spPr>
            <a:xfrm>
              <a:off x="6072961" y="3634083"/>
              <a:ext cx="72199" cy="61658"/>
            </a:xfrm>
            <a:custGeom>
              <a:rect b="b" l="l" r="r" t="t"/>
              <a:pathLst>
                <a:path extrusionOk="0" h="2644" w="3096">
                  <a:moveTo>
                    <a:pt x="726" y="144"/>
                  </a:moveTo>
                  <a:cubicBezTo>
                    <a:pt x="953" y="1120"/>
                    <a:pt x="1810" y="1858"/>
                    <a:pt x="2893" y="2025"/>
                  </a:cubicBezTo>
                  <a:lnTo>
                    <a:pt x="2596" y="2477"/>
                  </a:lnTo>
                  <a:cubicBezTo>
                    <a:pt x="1179" y="2203"/>
                    <a:pt x="191" y="1251"/>
                    <a:pt x="143" y="144"/>
                  </a:cubicBezTo>
                  <a:close/>
                  <a:moveTo>
                    <a:pt x="72" y="1"/>
                  </a:moveTo>
                  <a:cubicBezTo>
                    <a:pt x="48" y="1"/>
                    <a:pt x="36" y="1"/>
                    <a:pt x="12" y="13"/>
                  </a:cubicBezTo>
                  <a:cubicBezTo>
                    <a:pt x="0" y="37"/>
                    <a:pt x="0" y="48"/>
                    <a:pt x="0" y="72"/>
                  </a:cubicBezTo>
                  <a:cubicBezTo>
                    <a:pt x="0" y="1287"/>
                    <a:pt x="1072" y="2346"/>
                    <a:pt x="2608" y="2644"/>
                  </a:cubicBezTo>
                  <a:lnTo>
                    <a:pt x="2631" y="2644"/>
                  </a:lnTo>
                  <a:cubicBezTo>
                    <a:pt x="2655" y="2644"/>
                    <a:pt x="2679" y="2620"/>
                    <a:pt x="2691" y="2596"/>
                  </a:cubicBezTo>
                  <a:lnTo>
                    <a:pt x="3084" y="2001"/>
                  </a:lnTo>
                  <a:cubicBezTo>
                    <a:pt x="3096" y="1977"/>
                    <a:pt x="3096" y="1953"/>
                    <a:pt x="3084" y="1930"/>
                  </a:cubicBezTo>
                  <a:cubicBezTo>
                    <a:pt x="3072" y="1906"/>
                    <a:pt x="3048" y="1894"/>
                    <a:pt x="3024" y="1894"/>
                  </a:cubicBezTo>
                  <a:cubicBezTo>
                    <a:pt x="1929" y="1763"/>
                    <a:pt x="1060" y="1025"/>
                    <a:pt x="857" y="60"/>
                  </a:cubicBezTo>
                  <a:cubicBezTo>
                    <a:pt x="846" y="25"/>
                    <a:pt x="822" y="1"/>
                    <a:pt x="7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1"/>
            <p:cNvSpPr/>
            <p:nvPr/>
          </p:nvSpPr>
          <p:spPr>
            <a:xfrm>
              <a:off x="6165401" y="3633803"/>
              <a:ext cx="66392" cy="59723"/>
            </a:xfrm>
            <a:custGeom>
              <a:rect b="b" l="l" r="r" t="t"/>
              <a:pathLst>
                <a:path extrusionOk="0" h="2561" w="2847">
                  <a:moveTo>
                    <a:pt x="2096" y="1"/>
                  </a:moveTo>
                  <a:cubicBezTo>
                    <a:pt x="1942" y="989"/>
                    <a:pt x="1096" y="1787"/>
                    <a:pt x="1" y="1977"/>
                  </a:cubicBezTo>
                  <a:lnTo>
                    <a:pt x="358" y="2561"/>
                  </a:lnTo>
                  <a:cubicBezTo>
                    <a:pt x="1787" y="2263"/>
                    <a:pt x="2847" y="1263"/>
                    <a:pt x="2847" y="72"/>
                  </a:cubicBezTo>
                  <a:lnTo>
                    <a:pt x="2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1"/>
            <p:cNvSpPr/>
            <p:nvPr/>
          </p:nvSpPr>
          <p:spPr>
            <a:xfrm>
              <a:off x="6163745" y="3632148"/>
              <a:ext cx="69703" cy="63057"/>
            </a:xfrm>
            <a:custGeom>
              <a:rect b="b" l="l" r="r" t="t"/>
              <a:pathLst>
                <a:path extrusionOk="0" h="2704" w="2989">
                  <a:moveTo>
                    <a:pt x="2846" y="143"/>
                  </a:moveTo>
                  <a:cubicBezTo>
                    <a:pt x="2846" y="1251"/>
                    <a:pt x="1870" y="2239"/>
                    <a:pt x="465" y="2548"/>
                  </a:cubicBezTo>
                  <a:lnTo>
                    <a:pt x="191" y="2096"/>
                  </a:lnTo>
                  <a:cubicBezTo>
                    <a:pt x="1251" y="1870"/>
                    <a:pt x="2048" y="1108"/>
                    <a:pt x="2227" y="143"/>
                  </a:cubicBezTo>
                  <a:close/>
                  <a:moveTo>
                    <a:pt x="2167" y="0"/>
                  </a:moveTo>
                  <a:cubicBezTo>
                    <a:pt x="2132" y="0"/>
                    <a:pt x="2108" y="24"/>
                    <a:pt x="2096" y="60"/>
                  </a:cubicBezTo>
                  <a:cubicBezTo>
                    <a:pt x="1953" y="1013"/>
                    <a:pt x="1132" y="1786"/>
                    <a:pt x="60" y="1977"/>
                  </a:cubicBezTo>
                  <a:cubicBezTo>
                    <a:pt x="36" y="1977"/>
                    <a:pt x="24" y="1989"/>
                    <a:pt x="12" y="2013"/>
                  </a:cubicBezTo>
                  <a:cubicBezTo>
                    <a:pt x="1" y="2036"/>
                    <a:pt x="1" y="2060"/>
                    <a:pt x="12" y="2084"/>
                  </a:cubicBezTo>
                  <a:lnTo>
                    <a:pt x="370" y="2667"/>
                  </a:lnTo>
                  <a:cubicBezTo>
                    <a:pt x="382" y="2691"/>
                    <a:pt x="405" y="2703"/>
                    <a:pt x="429" y="2703"/>
                  </a:cubicBezTo>
                  <a:lnTo>
                    <a:pt x="453" y="2703"/>
                  </a:lnTo>
                  <a:cubicBezTo>
                    <a:pt x="1953" y="2394"/>
                    <a:pt x="2989" y="1334"/>
                    <a:pt x="2989" y="143"/>
                  </a:cubicBezTo>
                  <a:lnTo>
                    <a:pt x="2989" y="72"/>
                  </a:lnTo>
                  <a:cubicBezTo>
                    <a:pt x="2989" y="24"/>
                    <a:pt x="2953" y="0"/>
                    <a:pt x="29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1"/>
            <p:cNvSpPr/>
            <p:nvPr/>
          </p:nvSpPr>
          <p:spPr>
            <a:xfrm>
              <a:off x="6163465" y="3576903"/>
              <a:ext cx="66392" cy="51094"/>
            </a:xfrm>
            <a:custGeom>
              <a:rect b="b" l="l" r="r" t="t"/>
              <a:pathLst>
                <a:path extrusionOk="0" h="2191" w="2847">
                  <a:moveTo>
                    <a:pt x="239" y="0"/>
                  </a:moveTo>
                  <a:lnTo>
                    <a:pt x="1" y="476"/>
                  </a:lnTo>
                  <a:cubicBezTo>
                    <a:pt x="1132" y="631"/>
                    <a:pt x="1977" y="1346"/>
                    <a:pt x="1977" y="2191"/>
                  </a:cubicBezTo>
                  <a:lnTo>
                    <a:pt x="2846" y="1953"/>
                  </a:lnTo>
                  <a:cubicBezTo>
                    <a:pt x="2560" y="976"/>
                    <a:pt x="1537" y="203"/>
                    <a:pt x="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1"/>
            <p:cNvSpPr/>
            <p:nvPr/>
          </p:nvSpPr>
          <p:spPr>
            <a:xfrm>
              <a:off x="6161530" y="3574944"/>
              <a:ext cx="70263" cy="54732"/>
            </a:xfrm>
            <a:custGeom>
              <a:rect b="b" l="l" r="r" t="t"/>
              <a:pathLst>
                <a:path extrusionOk="0" h="2347" w="3013">
                  <a:moveTo>
                    <a:pt x="357" y="167"/>
                  </a:moveTo>
                  <a:cubicBezTo>
                    <a:pt x="1572" y="370"/>
                    <a:pt x="2536" y="1072"/>
                    <a:pt x="2834" y="1989"/>
                  </a:cubicBezTo>
                  <a:lnTo>
                    <a:pt x="2131" y="2180"/>
                  </a:lnTo>
                  <a:cubicBezTo>
                    <a:pt x="2072" y="1370"/>
                    <a:pt x="1274" y="679"/>
                    <a:pt x="191" y="501"/>
                  </a:cubicBezTo>
                  <a:lnTo>
                    <a:pt x="357" y="167"/>
                  </a:lnTo>
                  <a:close/>
                  <a:moveTo>
                    <a:pt x="334" y="1"/>
                  </a:moveTo>
                  <a:cubicBezTo>
                    <a:pt x="298" y="1"/>
                    <a:pt x="262" y="13"/>
                    <a:pt x="250" y="48"/>
                  </a:cubicBezTo>
                  <a:lnTo>
                    <a:pt x="12" y="513"/>
                  </a:lnTo>
                  <a:cubicBezTo>
                    <a:pt x="0" y="537"/>
                    <a:pt x="0" y="560"/>
                    <a:pt x="12" y="584"/>
                  </a:cubicBezTo>
                  <a:cubicBezTo>
                    <a:pt x="24" y="608"/>
                    <a:pt x="48" y="620"/>
                    <a:pt x="72" y="620"/>
                  </a:cubicBezTo>
                  <a:cubicBezTo>
                    <a:pt x="1179" y="787"/>
                    <a:pt x="1989" y="1477"/>
                    <a:pt x="1989" y="2275"/>
                  </a:cubicBezTo>
                  <a:cubicBezTo>
                    <a:pt x="1989" y="2299"/>
                    <a:pt x="2001" y="2323"/>
                    <a:pt x="2012" y="2334"/>
                  </a:cubicBezTo>
                  <a:cubicBezTo>
                    <a:pt x="2024" y="2346"/>
                    <a:pt x="2048" y="2346"/>
                    <a:pt x="2060" y="2346"/>
                  </a:cubicBezTo>
                  <a:lnTo>
                    <a:pt x="2084" y="2346"/>
                  </a:lnTo>
                  <a:lnTo>
                    <a:pt x="2953" y="2108"/>
                  </a:lnTo>
                  <a:cubicBezTo>
                    <a:pt x="2977" y="2096"/>
                    <a:pt x="2989" y="2084"/>
                    <a:pt x="3001" y="2072"/>
                  </a:cubicBezTo>
                  <a:cubicBezTo>
                    <a:pt x="3013" y="2049"/>
                    <a:pt x="3013" y="2037"/>
                    <a:pt x="3001" y="2013"/>
                  </a:cubicBezTo>
                  <a:cubicBezTo>
                    <a:pt x="2715" y="1001"/>
                    <a:pt x="1655" y="215"/>
                    <a:pt x="3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1"/>
            <p:cNvSpPr/>
            <p:nvPr/>
          </p:nvSpPr>
          <p:spPr>
            <a:xfrm>
              <a:off x="6094882" y="3587164"/>
              <a:ext cx="114711" cy="83322"/>
            </a:xfrm>
            <a:custGeom>
              <a:rect b="b" l="l" r="r" t="t"/>
              <a:pathLst>
                <a:path extrusionOk="0" h="3573" w="4919">
                  <a:moveTo>
                    <a:pt x="2465" y="1"/>
                  </a:moveTo>
                  <a:cubicBezTo>
                    <a:pt x="1108" y="1"/>
                    <a:pt x="1" y="798"/>
                    <a:pt x="1" y="1787"/>
                  </a:cubicBezTo>
                  <a:cubicBezTo>
                    <a:pt x="1" y="2775"/>
                    <a:pt x="1108" y="3573"/>
                    <a:pt x="2465" y="3573"/>
                  </a:cubicBezTo>
                  <a:cubicBezTo>
                    <a:pt x="3823" y="3573"/>
                    <a:pt x="4918" y="2775"/>
                    <a:pt x="4918" y="1787"/>
                  </a:cubicBezTo>
                  <a:cubicBezTo>
                    <a:pt x="4918" y="798"/>
                    <a:pt x="3823" y="1"/>
                    <a:pt x="2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1"/>
            <p:cNvSpPr/>
            <p:nvPr/>
          </p:nvSpPr>
          <p:spPr>
            <a:xfrm>
              <a:off x="6093226" y="3585228"/>
              <a:ext cx="118023" cy="86914"/>
            </a:xfrm>
            <a:custGeom>
              <a:rect b="b" l="l" r="r" t="t"/>
              <a:pathLst>
                <a:path extrusionOk="0" h="3727" w="5061">
                  <a:moveTo>
                    <a:pt x="2536" y="155"/>
                  </a:moveTo>
                  <a:cubicBezTo>
                    <a:pt x="3846" y="155"/>
                    <a:pt x="4918" y="929"/>
                    <a:pt x="4918" y="1870"/>
                  </a:cubicBezTo>
                  <a:cubicBezTo>
                    <a:pt x="4918" y="2810"/>
                    <a:pt x="3846" y="3584"/>
                    <a:pt x="2536" y="3584"/>
                  </a:cubicBezTo>
                  <a:cubicBezTo>
                    <a:pt x="1215" y="3584"/>
                    <a:pt x="155" y="2810"/>
                    <a:pt x="155" y="1870"/>
                  </a:cubicBezTo>
                  <a:cubicBezTo>
                    <a:pt x="155" y="929"/>
                    <a:pt x="1215" y="155"/>
                    <a:pt x="2536" y="155"/>
                  </a:cubicBezTo>
                  <a:close/>
                  <a:moveTo>
                    <a:pt x="2536" y="0"/>
                  </a:moveTo>
                  <a:cubicBezTo>
                    <a:pt x="1143" y="0"/>
                    <a:pt x="0" y="846"/>
                    <a:pt x="0" y="1870"/>
                  </a:cubicBezTo>
                  <a:cubicBezTo>
                    <a:pt x="0" y="2894"/>
                    <a:pt x="1131" y="3727"/>
                    <a:pt x="2536" y="3727"/>
                  </a:cubicBezTo>
                  <a:cubicBezTo>
                    <a:pt x="3929" y="3727"/>
                    <a:pt x="5060" y="2894"/>
                    <a:pt x="5060" y="1870"/>
                  </a:cubicBezTo>
                  <a:cubicBezTo>
                    <a:pt x="5060" y="846"/>
                    <a:pt x="3929" y="0"/>
                    <a:pt x="25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1"/>
            <p:cNvSpPr/>
            <p:nvPr/>
          </p:nvSpPr>
          <p:spPr>
            <a:xfrm>
              <a:off x="5801682" y="3744595"/>
              <a:ext cx="69167" cy="54989"/>
            </a:xfrm>
            <a:custGeom>
              <a:rect b="b" l="l" r="r" t="t"/>
              <a:pathLst>
                <a:path extrusionOk="0" h="2358" w="2966">
                  <a:moveTo>
                    <a:pt x="2834" y="0"/>
                  </a:moveTo>
                  <a:cubicBezTo>
                    <a:pt x="1382" y="167"/>
                    <a:pt x="239" y="1084"/>
                    <a:pt x="1" y="2251"/>
                  </a:cubicBezTo>
                  <a:lnTo>
                    <a:pt x="822" y="2358"/>
                  </a:lnTo>
                  <a:cubicBezTo>
                    <a:pt x="822" y="1405"/>
                    <a:pt x="1751" y="632"/>
                    <a:pt x="2965" y="512"/>
                  </a:cubicBezTo>
                  <a:lnTo>
                    <a:pt x="2834" y="0"/>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1"/>
            <p:cNvSpPr/>
            <p:nvPr/>
          </p:nvSpPr>
          <p:spPr>
            <a:xfrm>
              <a:off x="5800306" y="3807629"/>
              <a:ext cx="68607" cy="61938"/>
            </a:xfrm>
            <a:custGeom>
              <a:rect b="b" l="l" r="r" t="t"/>
              <a:pathLst>
                <a:path extrusionOk="0" h="2656" w="2942">
                  <a:moveTo>
                    <a:pt x="0" y="0"/>
                  </a:moveTo>
                  <a:cubicBezTo>
                    <a:pt x="0" y="1286"/>
                    <a:pt x="1096" y="2358"/>
                    <a:pt x="2560" y="2655"/>
                  </a:cubicBezTo>
                  <a:lnTo>
                    <a:pt x="2941" y="2012"/>
                  </a:lnTo>
                  <a:cubicBezTo>
                    <a:pt x="1846" y="1893"/>
                    <a:pt x="953" y="1084"/>
                    <a:pt x="715"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1"/>
            <p:cNvSpPr/>
            <p:nvPr/>
          </p:nvSpPr>
          <p:spPr>
            <a:xfrm>
              <a:off x="5891090" y="3805670"/>
              <a:ext cx="66392" cy="63337"/>
            </a:xfrm>
            <a:custGeom>
              <a:rect b="b" l="l" r="r" t="t"/>
              <a:pathLst>
                <a:path extrusionOk="0" h="2716" w="2847">
                  <a:moveTo>
                    <a:pt x="2096" y="1"/>
                  </a:moveTo>
                  <a:cubicBezTo>
                    <a:pt x="1917" y="1072"/>
                    <a:pt x="1072" y="1918"/>
                    <a:pt x="1" y="2096"/>
                  </a:cubicBezTo>
                  <a:lnTo>
                    <a:pt x="358" y="2715"/>
                  </a:lnTo>
                  <a:cubicBezTo>
                    <a:pt x="1798" y="2406"/>
                    <a:pt x="2846" y="1346"/>
                    <a:pt x="2846" y="84"/>
                  </a:cubicBezTo>
                  <a:lnTo>
                    <a:pt x="2846"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1"/>
            <p:cNvSpPr/>
            <p:nvPr/>
          </p:nvSpPr>
          <p:spPr>
            <a:xfrm>
              <a:off x="5889154" y="3745155"/>
              <a:ext cx="66369" cy="54429"/>
            </a:xfrm>
            <a:custGeom>
              <a:rect b="b" l="l" r="r" t="t"/>
              <a:pathLst>
                <a:path extrusionOk="0" h="2334" w="2846">
                  <a:moveTo>
                    <a:pt x="238" y="0"/>
                  </a:moveTo>
                  <a:lnTo>
                    <a:pt x="0" y="500"/>
                  </a:lnTo>
                  <a:cubicBezTo>
                    <a:pt x="1131" y="679"/>
                    <a:pt x="1977" y="1429"/>
                    <a:pt x="1977" y="2334"/>
                  </a:cubicBezTo>
                  <a:lnTo>
                    <a:pt x="2846" y="2084"/>
                  </a:lnTo>
                  <a:cubicBezTo>
                    <a:pt x="2560" y="1048"/>
                    <a:pt x="1536" y="215"/>
                    <a:pt x="238"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1"/>
            <p:cNvSpPr/>
            <p:nvPr/>
          </p:nvSpPr>
          <p:spPr>
            <a:xfrm>
              <a:off x="5820571" y="3756255"/>
              <a:ext cx="114688" cy="88313"/>
            </a:xfrm>
            <a:custGeom>
              <a:rect b="b" l="l" r="r" t="t"/>
              <a:pathLst>
                <a:path extrusionOk="0" h="3787" w="4918">
                  <a:moveTo>
                    <a:pt x="2465" y="1"/>
                  </a:moveTo>
                  <a:cubicBezTo>
                    <a:pt x="1108" y="1"/>
                    <a:pt x="0" y="846"/>
                    <a:pt x="0" y="1894"/>
                  </a:cubicBezTo>
                  <a:cubicBezTo>
                    <a:pt x="0" y="2941"/>
                    <a:pt x="1108" y="3787"/>
                    <a:pt x="2465" y="3787"/>
                  </a:cubicBezTo>
                  <a:cubicBezTo>
                    <a:pt x="3822" y="3787"/>
                    <a:pt x="4918" y="2941"/>
                    <a:pt x="4918" y="1894"/>
                  </a:cubicBezTo>
                  <a:cubicBezTo>
                    <a:pt x="4918" y="846"/>
                    <a:pt x="3822" y="1"/>
                    <a:pt x="2465"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1"/>
            <p:cNvSpPr/>
            <p:nvPr/>
          </p:nvSpPr>
          <p:spPr>
            <a:xfrm>
              <a:off x="5801682" y="3740421"/>
              <a:ext cx="69167" cy="55012"/>
            </a:xfrm>
            <a:custGeom>
              <a:rect b="b" l="l" r="r" t="t"/>
              <a:pathLst>
                <a:path extrusionOk="0" h="2359" w="2966">
                  <a:moveTo>
                    <a:pt x="2834" y="1"/>
                  </a:moveTo>
                  <a:cubicBezTo>
                    <a:pt x="1382" y="168"/>
                    <a:pt x="239" y="1084"/>
                    <a:pt x="1" y="2251"/>
                  </a:cubicBezTo>
                  <a:lnTo>
                    <a:pt x="822" y="2358"/>
                  </a:lnTo>
                  <a:cubicBezTo>
                    <a:pt x="822" y="1406"/>
                    <a:pt x="1751" y="632"/>
                    <a:pt x="2965" y="513"/>
                  </a:cubicBezTo>
                  <a:lnTo>
                    <a:pt x="28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1"/>
            <p:cNvSpPr/>
            <p:nvPr/>
          </p:nvSpPr>
          <p:spPr>
            <a:xfrm>
              <a:off x="5799746" y="3738696"/>
              <a:ext cx="72758" cy="58393"/>
            </a:xfrm>
            <a:custGeom>
              <a:rect b="b" l="l" r="r" t="t"/>
              <a:pathLst>
                <a:path extrusionOk="0" h="2504" w="3120">
                  <a:moveTo>
                    <a:pt x="2858" y="158"/>
                  </a:moveTo>
                  <a:lnTo>
                    <a:pt x="2953" y="515"/>
                  </a:lnTo>
                  <a:cubicBezTo>
                    <a:pt x="1763" y="658"/>
                    <a:pt x="881" y="1432"/>
                    <a:pt x="822" y="2349"/>
                  </a:cubicBezTo>
                  <a:lnTo>
                    <a:pt x="167" y="2254"/>
                  </a:lnTo>
                  <a:cubicBezTo>
                    <a:pt x="429" y="1170"/>
                    <a:pt x="1501" y="337"/>
                    <a:pt x="2858" y="158"/>
                  </a:cubicBezTo>
                  <a:close/>
                  <a:moveTo>
                    <a:pt x="2924" y="0"/>
                  </a:moveTo>
                  <a:cubicBezTo>
                    <a:pt x="2918" y="0"/>
                    <a:pt x="2912" y="1"/>
                    <a:pt x="2906" y="3"/>
                  </a:cubicBezTo>
                  <a:cubicBezTo>
                    <a:pt x="1417" y="170"/>
                    <a:pt x="250" y="1099"/>
                    <a:pt x="0" y="2301"/>
                  </a:cubicBezTo>
                  <a:cubicBezTo>
                    <a:pt x="0" y="2325"/>
                    <a:pt x="0" y="2349"/>
                    <a:pt x="12" y="2361"/>
                  </a:cubicBezTo>
                  <a:cubicBezTo>
                    <a:pt x="24" y="2385"/>
                    <a:pt x="36" y="2385"/>
                    <a:pt x="60" y="2397"/>
                  </a:cubicBezTo>
                  <a:lnTo>
                    <a:pt x="881" y="2504"/>
                  </a:lnTo>
                  <a:lnTo>
                    <a:pt x="893" y="2504"/>
                  </a:lnTo>
                  <a:cubicBezTo>
                    <a:pt x="917" y="2504"/>
                    <a:pt x="929" y="2504"/>
                    <a:pt x="941" y="2492"/>
                  </a:cubicBezTo>
                  <a:cubicBezTo>
                    <a:pt x="953" y="2480"/>
                    <a:pt x="965" y="2456"/>
                    <a:pt x="965" y="2432"/>
                  </a:cubicBezTo>
                  <a:cubicBezTo>
                    <a:pt x="965" y="1539"/>
                    <a:pt x="1858" y="777"/>
                    <a:pt x="3048" y="658"/>
                  </a:cubicBezTo>
                  <a:cubicBezTo>
                    <a:pt x="3072" y="658"/>
                    <a:pt x="3096" y="646"/>
                    <a:pt x="3108" y="623"/>
                  </a:cubicBezTo>
                  <a:cubicBezTo>
                    <a:pt x="3120" y="611"/>
                    <a:pt x="3120" y="587"/>
                    <a:pt x="3120" y="563"/>
                  </a:cubicBezTo>
                  <a:lnTo>
                    <a:pt x="2989" y="51"/>
                  </a:lnTo>
                  <a:cubicBezTo>
                    <a:pt x="2979" y="22"/>
                    <a:pt x="2953" y="0"/>
                    <a:pt x="29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1"/>
            <p:cNvSpPr/>
            <p:nvPr/>
          </p:nvSpPr>
          <p:spPr>
            <a:xfrm>
              <a:off x="5800306" y="3803454"/>
              <a:ext cx="68607" cy="61938"/>
            </a:xfrm>
            <a:custGeom>
              <a:rect b="b" l="l" r="r" t="t"/>
              <a:pathLst>
                <a:path extrusionOk="0" h="2656" w="2942">
                  <a:moveTo>
                    <a:pt x="0" y="1"/>
                  </a:moveTo>
                  <a:cubicBezTo>
                    <a:pt x="0" y="1275"/>
                    <a:pt x="1096" y="2358"/>
                    <a:pt x="2560" y="2656"/>
                  </a:cubicBezTo>
                  <a:lnTo>
                    <a:pt x="2941" y="2013"/>
                  </a:lnTo>
                  <a:cubicBezTo>
                    <a:pt x="1846" y="1894"/>
                    <a:pt x="953" y="1084"/>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1"/>
            <p:cNvSpPr/>
            <p:nvPr/>
          </p:nvSpPr>
          <p:spPr>
            <a:xfrm>
              <a:off x="5798627" y="3801799"/>
              <a:ext cx="72222" cy="65273"/>
            </a:xfrm>
            <a:custGeom>
              <a:rect b="b" l="l" r="r" t="t"/>
              <a:pathLst>
                <a:path extrusionOk="0" h="2799" w="3097">
                  <a:moveTo>
                    <a:pt x="144" y="143"/>
                  </a:moveTo>
                  <a:lnTo>
                    <a:pt x="727" y="155"/>
                  </a:lnTo>
                  <a:cubicBezTo>
                    <a:pt x="965" y="1191"/>
                    <a:pt x="1822" y="1989"/>
                    <a:pt x="2894" y="2143"/>
                  </a:cubicBezTo>
                  <a:lnTo>
                    <a:pt x="2596" y="2631"/>
                  </a:lnTo>
                  <a:cubicBezTo>
                    <a:pt x="1180" y="2334"/>
                    <a:pt x="191" y="1322"/>
                    <a:pt x="144" y="143"/>
                  </a:cubicBezTo>
                  <a:close/>
                  <a:moveTo>
                    <a:pt x="72" y="0"/>
                  </a:moveTo>
                  <a:cubicBezTo>
                    <a:pt x="48" y="0"/>
                    <a:pt x="37" y="0"/>
                    <a:pt x="25" y="24"/>
                  </a:cubicBezTo>
                  <a:cubicBezTo>
                    <a:pt x="1" y="36"/>
                    <a:pt x="1" y="48"/>
                    <a:pt x="1" y="72"/>
                  </a:cubicBezTo>
                  <a:cubicBezTo>
                    <a:pt x="1" y="1369"/>
                    <a:pt x="1072" y="2489"/>
                    <a:pt x="2620" y="2798"/>
                  </a:cubicBezTo>
                  <a:lnTo>
                    <a:pt x="2632" y="2798"/>
                  </a:lnTo>
                  <a:cubicBezTo>
                    <a:pt x="2656" y="2798"/>
                    <a:pt x="2680" y="2774"/>
                    <a:pt x="2704" y="2751"/>
                  </a:cubicBezTo>
                  <a:lnTo>
                    <a:pt x="3085" y="2119"/>
                  </a:lnTo>
                  <a:cubicBezTo>
                    <a:pt x="3096" y="2096"/>
                    <a:pt x="3096" y="2072"/>
                    <a:pt x="3085" y="2048"/>
                  </a:cubicBezTo>
                  <a:cubicBezTo>
                    <a:pt x="3073" y="2024"/>
                    <a:pt x="3049" y="2012"/>
                    <a:pt x="3025" y="2012"/>
                  </a:cubicBezTo>
                  <a:cubicBezTo>
                    <a:pt x="1965" y="1893"/>
                    <a:pt x="1084" y="1107"/>
                    <a:pt x="858" y="60"/>
                  </a:cubicBezTo>
                  <a:cubicBezTo>
                    <a:pt x="858" y="24"/>
                    <a:pt x="822" y="0"/>
                    <a:pt x="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1"/>
            <p:cNvSpPr/>
            <p:nvPr/>
          </p:nvSpPr>
          <p:spPr>
            <a:xfrm>
              <a:off x="5891090" y="3801519"/>
              <a:ext cx="66392" cy="63314"/>
            </a:xfrm>
            <a:custGeom>
              <a:rect b="b" l="l" r="r" t="t"/>
              <a:pathLst>
                <a:path extrusionOk="0" h="2715" w="2847">
                  <a:moveTo>
                    <a:pt x="2096" y="0"/>
                  </a:moveTo>
                  <a:cubicBezTo>
                    <a:pt x="1917" y="1072"/>
                    <a:pt x="1072" y="1917"/>
                    <a:pt x="1" y="2096"/>
                  </a:cubicBezTo>
                  <a:lnTo>
                    <a:pt x="358" y="2715"/>
                  </a:lnTo>
                  <a:cubicBezTo>
                    <a:pt x="1798" y="2405"/>
                    <a:pt x="2846" y="1346"/>
                    <a:pt x="2846" y="84"/>
                  </a:cubicBezTo>
                  <a:lnTo>
                    <a:pt x="2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1"/>
            <p:cNvSpPr/>
            <p:nvPr/>
          </p:nvSpPr>
          <p:spPr>
            <a:xfrm>
              <a:off x="5889434" y="3799840"/>
              <a:ext cx="69703" cy="66672"/>
            </a:xfrm>
            <a:custGeom>
              <a:rect b="b" l="l" r="r" t="t"/>
              <a:pathLst>
                <a:path extrusionOk="0" h="2859" w="2989">
                  <a:moveTo>
                    <a:pt x="2846" y="156"/>
                  </a:moveTo>
                  <a:cubicBezTo>
                    <a:pt x="2846" y="1334"/>
                    <a:pt x="1869" y="2382"/>
                    <a:pt x="476" y="2715"/>
                  </a:cubicBezTo>
                  <a:lnTo>
                    <a:pt x="191" y="2227"/>
                  </a:lnTo>
                  <a:cubicBezTo>
                    <a:pt x="1226" y="2013"/>
                    <a:pt x="2036" y="1191"/>
                    <a:pt x="2239" y="156"/>
                  </a:cubicBezTo>
                  <a:close/>
                  <a:moveTo>
                    <a:pt x="2179" y="1"/>
                  </a:moveTo>
                  <a:cubicBezTo>
                    <a:pt x="2143" y="1"/>
                    <a:pt x="2108" y="25"/>
                    <a:pt x="2096" y="60"/>
                  </a:cubicBezTo>
                  <a:cubicBezTo>
                    <a:pt x="1929" y="1108"/>
                    <a:pt x="1107" y="1918"/>
                    <a:pt x="60" y="2096"/>
                  </a:cubicBezTo>
                  <a:cubicBezTo>
                    <a:pt x="36" y="2096"/>
                    <a:pt x="24" y="2120"/>
                    <a:pt x="12" y="2144"/>
                  </a:cubicBezTo>
                  <a:cubicBezTo>
                    <a:pt x="0" y="2156"/>
                    <a:pt x="0" y="2180"/>
                    <a:pt x="12" y="2203"/>
                  </a:cubicBezTo>
                  <a:lnTo>
                    <a:pt x="369" y="2823"/>
                  </a:lnTo>
                  <a:cubicBezTo>
                    <a:pt x="381" y="2846"/>
                    <a:pt x="405" y="2858"/>
                    <a:pt x="441" y="2858"/>
                  </a:cubicBezTo>
                  <a:lnTo>
                    <a:pt x="453" y="2858"/>
                  </a:lnTo>
                  <a:cubicBezTo>
                    <a:pt x="1953" y="2537"/>
                    <a:pt x="2989" y="1418"/>
                    <a:pt x="2989" y="156"/>
                  </a:cubicBezTo>
                  <a:lnTo>
                    <a:pt x="2989" y="72"/>
                  </a:lnTo>
                  <a:cubicBezTo>
                    <a:pt x="2989" y="25"/>
                    <a:pt x="2953" y="1"/>
                    <a:pt x="29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1"/>
            <p:cNvSpPr/>
            <p:nvPr/>
          </p:nvSpPr>
          <p:spPr>
            <a:xfrm>
              <a:off x="5889154" y="3740981"/>
              <a:ext cx="66369" cy="54452"/>
            </a:xfrm>
            <a:custGeom>
              <a:rect b="b" l="l" r="r" t="t"/>
              <a:pathLst>
                <a:path extrusionOk="0" h="2335" w="2846">
                  <a:moveTo>
                    <a:pt x="238" y="1"/>
                  </a:moveTo>
                  <a:lnTo>
                    <a:pt x="0" y="501"/>
                  </a:lnTo>
                  <a:cubicBezTo>
                    <a:pt x="1131" y="679"/>
                    <a:pt x="1977" y="1429"/>
                    <a:pt x="1977" y="2334"/>
                  </a:cubicBezTo>
                  <a:lnTo>
                    <a:pt x="2846" y="2084"/>
                  </a:lnTo>
                  <a:cubicBezTo>
                    <a:pt x="2560" y="1037"/>
                    <a:pt x="1536" y="215"/>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1"/>
            <p:cNvSpPr/>
            <p:nvPr/>
          </p:nvSpPr>
          <p:spPr>
            <a:xfrm>
              <a:off x="5887475" y="3739255"/>
              <a:ext cx="70007" cy="57834"/>
            </a:xfrm>
            <a:custGeom>
              <a:rect b="b" l="l" r="r" t="t"/>
              <a:pathLst>
                <a:path extrusionOk="0" h="2480" w="3002">
                  <a:moveTo>
                    <a:pt x="346" y="158"/>
                  </a:moveTo>
                  <a:cubicBezTo>
                    <a:pt x="1561" y="372"/>
                    <a:pt x="2525" y="1134"/>
                    <a:pt x="2823" y="2099"/>
                  </a:cubicBezTo>
                  <a:lnTo>
                    <a:pt x="2120" y="2313"/>
                  </a:lnTo>
                  <a:cubicBezTo>
                    <a:pt x="2072" y="1456"/>
                    <a:pt x="1275" y="718"/>
                    <a:pt x="191" y="527"/>
                  </a:cubicBezTo>
                  <a:lnTo>
                    <a:pt x="346" y="158"/>
                  </a:lnTo>
                  <a:close/>
                  <a:moveTo>
                    <a:pt x="304" y="0"/>
                  </a:moveTo>
                  <a:cubicBezTo>
                    <a:pt x="278" y="0"/>
                    <a:pt x="261" y="20"/>
                    <a:pt x="251" y="39"/>
                  </a:cubicBezTo>
                  <a:lnTo>
                    <a:pt x="13" y="551"/>
                  </a:lnTo>
                  <a:cubicBezTo>
                    <a:pt x="1" y="575"/>
                    <a:pt x="1" y="599"/>
                    <a:pt x="13" y="610"/>
                  </a:cubicBezTo>
                  <a:cubicBezTo>
                    <a:pt x="13" y="634"/>
                    <a:pt x="37" y="646"/>
                    <a:pt x="60" y="658"/>
                  </a:cubicBezTo>
                  <a:cubicBezTo>
                    <a:pt x="1168" y="825"/>
                    <a:pt x="1977" y="1563"/>
                    <a:pt x="1977" y="2408"/>
                  </a:cubicBezTo>
                  <a:cubicBezTo>
                    <a:pt x="1977" y="2432"/>
                    <a:pt x="1989" y="2456"/>
                    <a:pt x="2013" y="2468"/>
                  </a:cubicBezTo>
                  <a:cubicBezTo>
                    <a:pt x="2025" y="2480"/>
                    <a:pt x="2037" y="2480"/>
                    <a:pt x="2049" y="2480"/>
                  </a:cubicBezTo>
                  <a:lnTo>
                    <a:pt x="2072" y="2480"/>
                  </a:lnTo>
                  <a:lnTo>
                    <a:pt x="2942" y="2230"/>
                  </a:lnTo>
                  <a:cubicBezTo>
                    <a:pt x="2977" y="2218"/>
                    <a:pt x="3001" y="2170"/>
                    <a:pt x="2989" y="2134"/>
                  </a:cubicBezTo>
                  <a:cubicBezTo>
                    <a:pt x="2704" y="1063"/>
                    <a:pt x="1656" y="218"/>
                    <a:pt x="322" y="3"/>
                  </a:cubicBezTo>
                  <a:cubicBezTo>
                    <a:pt x="316" y="1"/>
                    <a:pt x="310" y="0"/>
                    <a:pt x="3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1"/>
            <p:cNvSpPr/>
            <p:nvPr/>
          </p:nvSpPr>
          <p:spPr>
            <a:xfrm>
              <a:off x="5820571" y="3751825"/>
              <a:ext cx="114688" cy="88593"/>
            </a:xfrm>
            <a:custGeom>
              <a:rect b="b" l="l" r="r" t="t"/>
              <a:pathLst>
                <a:path extrusionOk="0" h="3799" w="4918">
                  <a:moveTo>
                    <a:pt x="2465" y="0"/>
                  </a:moveTo>
                  <a:cubicBezTo>
                    <a:pt x="1108" y="0"/>
                    <a:pt x="0" y="857"/>
                    <a:pt x="0" y="1905"/>
                  </a:cubicBezTo>
                  <a:cubicBezTo>
                    <a:pt x="0" y="2953"/>
                    <a:pt x="1108" y="3798"/>
                    <a:pt x="2465" y="3798"/>
                  </a:cubicBezTo>
                  <a:cubicBezTo>
                    <a:pt x="3822" y="3798"/>
                    <a:pt x="4918" y="2953"/>
                    <a:pt x="4918" y="1905"/>
                  </a:cubicBezTo>
                  <a:cubicBezTo>
                    <a:pt x="4918" y="857"/>
                    <a:pt x="3822" y="0"/>
                    <a:pt x="2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1"/>
            <p:cNvSpPr/>
            <p:nvPr/>
          </p:nvSpPr>
          <p:spPr>
            <a:xfrm>
              <a:off x="5818892" y="3750146"/>
              <a:ext cx="118046" cy="91927"/>
            </a:xfrm>
            <a:custGeom>
              <a:rect b="b" l="l" r="r" t="t"/>
              <a:pathLst>
                <a:path extrusionOk="0" h="3942" w="5062">
                  <a:moveTo>
                    <a:pt x="2537" y="155"/>
                  </a:moveTo>
                  <a:cubicBezTo>
                    <a:pt x="3847" y="155"/>
                    <a:pt x="4918" y="965"/>
                    <a:pt x="4918" y="1977"/>
                  </a:cubicBezTo>
                  <a:cubicBezTo>
                    <a:pt x="4918" y="2977"/>
                    <a:pt x="3847" y="3799"/>
                    <a:pt x="2537" y="3799"/>
                  </a:cubicBezTo>
                  <a:cubicBezTo>
                    <a:pt x="1215" y="3799"/>
                    <a:pt x="156" y="2977"/>
                    <a:pt x="156" y="1977"/>
                  </a:cubicBezTo>
                  <a:cubicBezTo>
                    <a:pt x="156" y="965"/>
                    <a:pt x="1215" y="155"/>
                    <a:pt x="2537" y="155"/>
                  </a:cubicBezTo>
                  <a:close/>
                  <a:moveTo>
                    <a:pt x="2537" y="1"/>
                  </a:moveTo>
                  <a:cubicBezTo>
                    <a:pt x="1144" y="1"/>
                    <a:pt x="1" y="882"/>
                    <a:pt x="1" y="1977"/>
                  </a:cubicBezTo>
                  <a:cubicBezTo>
                    <a:pt x="1" y="3061"/>
                    <a:pt x="1132" y="3942"/>
                    <a:pt x="2537" y="3942"/>
                  </a:cubicBezTo>
                  <a:cubicBezTo>
                    <a:pt x="3930" y="3942"/>
                    <a:pt x="5061" y="3061"/>
                    <a:pt x="5061" y="1977"/>
                  </a:cubicBezTo>
                  <a:cubicBezTo>
                    <a:pt x="5061" y="894"/>
                    <a:pt x="3930" y="1"/>
                    <a:pt x="25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1"/>
            <p:cNvSpPr/>
            <p:nvPr/>
          </p:nvSpPr>
          <p:spPr>
            <a:xfrm>
              <a:off x="6075736" y="3744316"/>
              <a:ext cx="69424" cy="53333"/>
            </a:xfrm>
            <a:custGeom>
              <a:rect b="b" l="l" r="r" t="t"/>
              <a:pathLst>
                <a:path extrusionOk="0" h="2287" w="2977">
                  <a:moveTo>
                    <a:pt x="2846" y="1"/>
                  </a:moveTo>
                  <a:cubicBezTo>
                    <a:pt x="1393" y="167"/>
                    <a:pt x="238" y="1048"/>
                    <a:pt x="0" y="2179"/>
                  </a:cubicBezTo>
                  <a:lnTo>
                    <a:pt x="822" y="2287"/>
                  </a:lnTo>
                  <a:cubicBezTo>
                    <a:pt x="822" y="1370"/>
                    <a:pt x="1762" y="608"/>
                    <a:pt x="2977" y="501"/>
                  </a:cubicBezTo>
                  <a:lnTo>
                    <a:pt x="2846"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1"/>
            <p:cNvSpPr/>
            <p:nvPr/>
          </p:nvSpPr>
          <p:spPr>
            <a:xfrm>
              <a:off x="6074617" y="3805390"/>
              <a:ext cx="68607" cy="60002"/>
            </a:xfrm>
            <a:custGeom>
              <a:rect b="b" l="l" r="r" t="t"/>
              <a:pathLst>
                <a:path extrusionOk="0" h="2573" w="2942">
                  <a:moveTo>
                    <a:pt x="1" y="1"/>
                  </a:moveTo>
                  <a:cubicBezTo>
                    <a:pt x="1" y="1239"/>
                    <a:pt x="1084" y="2287"/>
                    <a:pt x="2560" y="2573"/>
                  </a:cubicBezTo>
                  <a:lnTo>
                    <a:pt x="2941" y="1942"/>
                  </a:lnTo>
                  <a:cubicBezTo>
                    <a:pt x="1822" y="1811"/>
                    <a:pt x="917" y="1025"/>
                    <a:pt x="715"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1"/>
            <p:cNvSpPr/>
            <p:nvPr/>
          </p:nvSpPr>
          <p:spPr>
            <a:xfrm>
              <a:off x="6165401" y="3803734"/>
              <a:ext cx="66392" cy="61098"/>
            </a:xfrm>
            <a:custGeom>
              <a:rect b="b" l="l" r="r" t="t"/>
              <a:pathLst>
                <a:path extrusionOk="0" h="2620" w="2847">
                  <a:moveTo>
                    <a:pt x="2096" y="1"/>
                  </a:moveTo>
                  <a:cubicBezTo>
                    <a:pt x="1942" y="1013"/>
                    <a:pt x="1096" y="1834"/>
                    <a:pt x="1" y="2025"/>
                  </a:cubicBezTo>
                  <a:lnTo>
                    <a:pt x="358" y="2620"/>
                  </a:lnTo>
                  <a:cubicBezTo>
                    <a:pt x="1787" y="2322"/>
                    <a:pt x="2847" y="1286"/>
                    <a:pt x="2847" y="72"/>
                  </a:cubicBezTo>
                  <a:lnTo>
                    <a:pt x="2847" y="1"/>
                  </a:ln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1"/>
            <p:cNvSpPr/>
            <p:nvPr/>
          </p:nvSpPr>
          <p:spPr>
            <a:xfrm>
              <a:off x="6163465" y="3745155"/>
              <a:ext cx="66392" cy="52493"/>
            </a:xfrm>
            <a:custGeom>
              <a:rect b="b" l="l" r="r" t="t"/>
              <a:pathLst>
                <a:path extrusionOk="0" h="2251" w="2847">
                  <a:moveTo>
                    <a:pt x="239" y="0"/>
                  </a:moveTo>
                  <a:lnTo>
                    <a:pt x="1" y="488"/>
                  </a:lnTo>
                  <a:cubicBezTo>
                    <a:pt x="1132" y="643"/>
                    <a:pt x="1977" y="1381"/>
                    <a:pt x="1977" y="2251"/>
                  </a:cubicBezTo>
                  <a:lnTo>
                    <a:pt x="2846" y="2012"/>
                  </a:lnTo>
                  <a:cubicBezTo>
                    <a:pt x="2560" y="1000"/>
                    <a:pt x="1537" y="203"/>
                    <a:pt x="239" y="0"/>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1"/>
            <p:cNvSpPr/>
            <p:nvPr/>
          </p:nvSpPr>
          <p:spPr>
            <a:xfrm>
              <a:off x="6094882" y="3755696"/>
              <a:ext cx="114711" cy="85538"/>
            </a:xfrm>
            <a:custGeom>
              <a:rect b="b" l="l" r="r" t="t"/>
              <a:pathLst>
                <a:path extrusionOk="0" h="3668" w="4919">
                  <a:moveTo>
                    <a:pt x="2465" y="1"/>
                  </a:moveTo>
                  <a:cubicBezTo>
                    <a:pt x="1108" y="1"/>
                    <a:pt x="1" y="822"/>
                    <a:pt x="1" y="1834"/>
                  </a:cubicBezTo>
                  <a:cubicBezTo>
                    <a:pt x="1" y="2846"/>
                    <a:pt x="1108" y="3668"/>
                    <a:pt x="2465" y="3668"/>
                  </a:cubicBezTo>
                  <a:cubicBezTo>
                    <a:pt x="3823" y="3668"/>
                    <a:pt x="4918" y="2846"/>
                    <a:pt x="4918" y="1834"/>
                  </a:cubicBezTo>
                  <a:cubicBezTo>
                    <a:pt x="4918" y="822"/>
                    <a:pt x="3823" y="1"/>
                    <a:pt x="2465" y="1"/>
                  </a:cubicBezTo>
                  <a:close/>
                </a:path>
              </a:pathLst>
            </a:custGeom>
            <a:solidFill>
              <a:srgbClr val="73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1"/>
            <p:cNvSpPr/>
            <p:nvPr/>
          </p:nvSpPr>
          <p:spPr>
            <a:xfrm>
              <a:off x="6075736" y="3740421"/>
              <a:ext cx="69424" cy="53053"/>
            </a:xfrm>
            <a:custGeom>
              <a:rect b="b" l="l" r="r" t="t"/>
              <a:pathLst>
                <a:path extrusionOk="0" h="2275" w="2977">
                  <a:moveTo>
                    <a:pt x="2846" y="1"/>
                  </a:moveTo>
                  <a:cubicBezTo>
                    <a:pt x="1393" y="156"/>
                    <a:pt x="238" y="1049"/>
                    <a:pt x="0" y="2168"/>
                  </a:cubicBezTo>
                  <a:lnTo>
                    <a:pt x="822" y="2275"/>
                  </a:lnTo>
                  <a:cubicBezTo>
                    <a:pt x="822" y="1370"/>
                    <a:pt x="1762" y="608"/>
                    <a:pt x="2977" y="489"/>
                  </a:cubicBezTo>
                  <a:lnTo>
                    <a:pt x="28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1"/>
            <p:cNvSpPr/>
            <p:nvPr/>
          </p:nvSpPr>
          <p:spPr>
            <a:xfrm>
              <a:off x="6073777" y="3738696"/>
              <a:ext cx="73062" cy="56738"/>
            </a:xfrm>
            <a:custGeom>
              <a:rect b="b" l="l" r="r" t="t"/>
              <a:pathLst>
                <a:path extrusionOk="0" h="2433" w="3133">
                  <a:moveTo>
                    <a:pt x="2870" y="158"/>
                  </a:moveTo>
                  <a:lnTo>
                    <a:pt x="2954" y="504"/>
                  </a:lnTo>
                  <a:cubicBezTo>
                    <a:pt x="1775" y="646"/>
                    <a:pt x="894" y="1385"/>
                    <a:pt x="834" y="2278"/>
                  </a:cubicBezTo>
                  <a:lnTo>
                    <a:pt x="168" y="2182"/>
                  </a:lnTo>
                  <a:cubicBezTo>
                    <a:pt x="441" y="1135"/>
                    <a:pt x="1513" y="325"/>
                    <a:pt x="2870" y="158"/>
                  </a:cubicBezTo>
                  <a:close/>
                  <a:moveTo>
                    <a:pt x="2937" y="0"/>
                  </a:moveTo>
                  <a:cubicBezTo>
                    <a:pt x="2931" y="0"/>
                    <a:pt x="2924" y="1"/>
                    <a:pt x="2918" y="3"/>
                  </a:cubicBezTo>
                  <a:cubicBezTo>
                    <a:pt x="1430" y="170"/>
                    <a:pt x="263" y="1063"/>
                    <a:pt x="13" y="2230"/>
                  </a:cubicBezTo>
                  <a:cubicBezTo>
                    <a:pt x="1" y="2254"/>
                    <a:pt x="13" y="2266"/>
                    <a:pt x="25" y="2289"/>
                  </a:cubicBezTo>
                  <a:cubicBezTo>
                    <a:pt x="37" y="2301"/>
                    <a:pt x="49" y="2313"/>
                    <a:pt x="72" y="2325"/>
                  </a:cubicBezTo>
                  <a:lnTo>
                    <a:pt x="894" y="2432"/>
                  </a:lnTo>
                  <a:lnTo>
                    <a:pt x="906" y="2432"/>
                  </a:lnTo>
                  <a:cubicBezTo>
                    <a:pt x="918" y="2432"/>
                    <a:pt x="941" y="2420"/>
                    <a:pt x="953" y="2409"/>
                  </a:cubicBezTo>
                  <a:cubicBezTo>
                    <a:pt x="965" y="2397"/>
                    <a:pt x="977" y="2373"/>
                    <a:pt x="977" y="2361"/>
                  </a:cubicBezTo>
                  <a:cubicBezTo>
                    <a:pt x="977" y="1492"/>
                    <a:pt x="1870" y="754"/>
                    <a:pt x="3061" y="646"/>
                  </a:cubicBezTo>
                  <a:cubicBezTo>
                    <a:pt x="3085" y="634"/>
                    <a:pt x="3097" y="623"/>
                    <a:pt x="3108" y="611"/>
                  </a:cubicBezTo>
                  <a:cubicBezTo>
                    <a:pt x="3120" y="587"/>
                    <a:pt x="3132" y="563"/>
                    <a:pt x="3120" y="551"/>
                  </a:cubicBezTo>
                  <a:lnTo>
                    <a:pt x="2989" y="51"/>
                  </a:lnTo>
                  <a:cubicBezTo>
                    <a:pt x="2989" y="22"/>
                    <a:pt x="2965" y="0"/>
                    <a:pt x="2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1"/>
            <p:cNvSpPr/>
            <p:nvPr/>
          </p:nvSpPr>
          <p:spPr>
            <a:xfrm>
              <a:off x="6074617" y="3801239"/>
              <a:ext cx="68607" cy="60002"/>
            </a:xfrm>
            <a:custGeom>
              <a:rect b="b" l="l" r="r" t="t"/>
              <a:pathLst>
                <a:path extrusionOk="0" h="2573" w="2942">
                  <a:moveTo>
                    <a:pt x="1" y="0"/>
                  </a:moveTo>
                  <a:cubicBezTo>
                    <a:pt x="1" y="1251"/>
                    <a:pt x="1084" y="2286"/>
                    <a:pt x="2560" y="2572"/>
                  </a:cubicBezTo>
                  <a:lnTo>
                    <a:pt x="2941" y="1953"/>
                  </a:lnTo>
                  <a:cubicBezTo>
                    <a:pt x="1822" y="1822"/>
                    <a:pt x="917" y="1024"/>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1"/>
            <p:cNvSpPr/>
            <p:nvPr/>
          </p:nvSpPr>
          <p:spPr>
            <a:xfrm>
              <a:off x="6072961" y="3799560"/>
              <a:ext cx="72199" cy="63337"/>
            </a:xfrm>
            <a:custGeom>
              <a:rect b="b" l="l" r="r" t="t"/>
              <a:pathLst>
                <a:path extrusionOk="0" h="2716" w="3096">
                  <a:moveTo>
                    <a:pt x="726" y="156"/>
                  </a:moveTo>
                  <a:cubicBezTo>
                    <a:pt x="976" y="1180"/>
                    <a:pt x="1834" y="1954"/>
                    <a:pt x="2893" y="2096"/>
                  </a:cubicBezTo>
                  <a:lnTo>
                    <a:pt x="2596" y="2561"/>
                  </a:lnTo>
                  <a:cubicBezTo>
                    <a:pt x="1179" y="2275"/>
                    <a:pt x="191" y="1299"/>
                    <a:pt x="143" y="156"/>
                  </a:cubicBezTo>
                  <a:close/>
                  <a:moveTo>
                    <a:pt x="72" y="1"/>
                  </a:moveTo>
                  <a:cubicBezTo>
                    <a:pt x="48" y="1"/>
                    <a:pt x="36" y="13"/>
                    <a:pt x="12" y="25"/>
                  </a:cubicBezTo>
                  <a:cubicBezTo>
                    <a:pt x="0" y="37"/>
                    <a:pt x="0" y="60"/>
                    <a:pt x="0" y="72"/>
                  </a:cubicBezTo>
                  <a:cubicBezTo>
                    <a:pt x="0" y="1334"/>
                    <a:pt x="1072" y="2418"/>
                    <a:pt x="2608" y="2716"/>
                  </a:cubicBezTo>
                  <a:lnTo>
                    <a:pt x="2631" y="2716"/>
                  </a:lnTo>
                  <a:cubicBezTo>
                    <a:pt x="2655" y="2716"/>
                    <a:pt x="2679" y="2704"/>
                    <a:pt x="2691" y="2680"/>
                  </a:cubicBezTo>
                  <a:lnTo>
                    <a:pt x="3084" y="2061"/>
                  </a:lnTo>
                  <a:cubicBezTo>
                    <a:pt x="3096" y="2037"/>
                    <a:pt x="3096" y="2013"/>
                    <a:pt x="3084" y="1989"/>
                  </a:cubicBezTo>
                  <a:cubicBezTo>
                    <a:pt x="3072" y="1965"/>
                    <a:pt x="3048" y="1954"/>
                    <a:pt x="3024" y="1954"/>
                  </a:cubicBezTo>
                  <a:cubicBezTo>
                    <a:pt x="1929" y="1823"/>
                    <a:pt x="1060" y="1061"/>
                    <a:pt x="857" y="60"/>
                  </a:cubicBezTo>
                  <a:cubicBezTo>
                    <a:pt x="846" y="25"/>
                    <a:pt x="822" y="1"/>
                    <a:pt x="7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1"/>
            <p:cNvSpPr/>
            <p:nvPr/>
          </p:nvSpPr>
          <p:spPr>
            <a:xfrm>
              <a:off x="6165401" y="3799560"/>
              <a:ext cx="66392" cy="61402"/>
            </a:xfrm>
            <a:custGeom>
              <a:rect b="b" l="l" r="r" t="t"/>
              <a:pathLst>
                <a:path extrusionOk="0" h="2633" w="2847">
                  <a:moveTo>
                    <a:pt x="2096" y="1"/>
                  </a:moveTo>
                  <a:cubicBezTo>
                    <a:pt x="1942" y="1013"/>
                    <a:pt x="1096" y="1834"/>
                    <a:pt x="1" y="2025"/>
                  </a:cubicBezTo>
                  <a:lnTo>
                    <a:pt x="358" y="2632"/>
                  </a:lnTo>
                  <a:cubicBezTo>
                    <a:pt x="1787" y="2323"/>
                    <a:pt x="2847" y="1299"/>
                    <a:pt x="2847" y="72"/>
                  </a:cubicBezTo>
                  <a:lnTo>
                    <a:pt x="2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1"/>
            <p:cNvSpPr/>
            <p:nvPr/>
          </p:nvSpPr>
          <p:spPr>
            <a:xfrm>
              <a:off x="6163745" y="3797904"/>
              <a:ext cx="69703" cy="64713"/>
            </a:xfrm>
            <a:custGeom>
              <a:rect b="b" l="l" r="r" t="t"/>
              <a:pathLst>
                <a:path extrusionOk="0" h="2775" w="2989">
                  <a:moveTo>
                    <a:pt x="2846" y="143"/>
                  </a:moveTo>
                  <a:cubicBezTo>
                    <a:pt x="2846" y="1286"/>
                    <a:pt x="1870" y="2298"/>
                    <a:pt x="465" y="2620"/>
                  </a:cubicBezTo>
                  <a:lnTo>
                    <a:pt x="191" y="2156"/>
                  </a:lnTo>
                  <a:cubicBezTo>
                    <a:pt x="1251" y="1917"/>
                    <a:pt x="2048" y="1132"/>
                    <a:pt x="2227" y="143"/>
                  </a:cubicBezTo>
                  <a:close/>
                  <a:moveTo>
                    <a:pt x="2167" y="0"/>
                  </a:moveTo>
                  <a:cubicBezTo>
                    <a:pt x="2132" y="0"/>
                    <a:pt x="2108" y="24"/>
                    <a:pt x="2096" y="60"/>
                  </a:cubicBezTo>
                  <a:cubicBezTo>
                    <a:pt x="1953" y="1048"/>
                    <a:pt x="1132" y="1834"/>
                    <a:pt x="60" y="2025"/>
                  </a:cubicBezTo>
                  <a:cubicBezTo>
                    <a:pt x="36" y="2036"/>
                    <a:pt x="24" y="2048"/>
                    <a:pt x="12" y="2072"/>
                  </a:cubicBezTo>
                  <a:cubicBezTo>
                    <a:pt x="1" y="2096"/>
                    <a:pt x="1" y="2120"/>
                    <a:pt x="12" y="2144"/>
                  </a:cubicBezTo>
                  <a:lnTo>
                    <a:pt x="370" y="2739"/>
                  </a:lnTo>
                  <a:cubicBezTo>
                    <a:pt x="382" y="2763"/>
                    <a:pt x="405" y="2775"/>
                    <a:pt x="429" y="2775"/>
                  </a:cubicBezTo>
                  <a:lnTo>
                    <a:pt x="453" y="2775"/>
                  </a:lnTo>
                  <a:cubicBezTo>
                    <a:pt x="1953" y="2453"/>
                    <a:pt x="2989" y="1382"/>
                    <a:pt x="2989" y="155"/>
                  </a:cubicBezTo>
                  <a:lnTo>
                    <a:pt x="2989" y="72"/>
                  </a:lnTo>
                  <a:cubicBezTo>
                    <a:pt x="2989" y="36"/>
                    <a:pt x="2953" y="0"/>
                    <a:pt x="29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1"/>
            <p:cNvSpPr/>
            <p:nvPr/>
          </p:nvSpPr>
          <p:spPr>
            <a:xfrm>
              <a:off x="6163465" y="3740981"/>
              <a:ext cx="66392" cy="52773"/>
            </a:xfrm>
            <a:custGeom>
              <a:rect b="b" l="l" r="r" t="t"/>
              <a:pathLst>
                <a:path extrusionOk="0" h="2263" w="2847">
                  <a:moveTo>
                    <a:pt x="239" y="1"/>
                  </a:moveTo>
                  <a:lnTo>
                    <a:pt x="1" y="489"/>
                  </a:lnTo>
                  <a:cubicBezTo>
                    <a:pt x="1132" y="656"/>
                    <a:pt x="1977" y="1382"/>
                    <a:pt x="1977" y="2263"/>
                  </a:cubicBezTo>
                  <a:lnTo>
                    <a:pt x="2846" y="2013"/>
                  </a:lnTo>
                  <a:cubicBezTo>
                    <a:pt x="2560" y="1001"/>
                    <a:pt x="1537" y="215"/>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1"/>
            <p:cNvSpPr/>
            <p:nvPr/>
          </p:nvSpPr>
          <p:spPr>
            <a:xfrm>
              <a:off x="6161530" y="3739255"/>
              <a:ext cx="70263" cy="56178"/>
            </a:xfrm>
            <a:custGeom>
              <a:rect b="b" l="l" r="r" t="t"/>
              <a:pathLst>
                <a:path extrusionOk="0" h="2409" w="3013">
                  <a:moveTo>
                    <a:pt x="357" y="158"/>
                  </a:moveTo>
                  <a:cubicBezTo>
                    <a:pt x="1572" y="372"/>
                    <a:pt x="2536" y="1099"/>
                    <a:pt x="2834" y="2039"/>
                  </a:cubicBezTo>
                  <a:lnTo>
                    <a:pt x="2131" y="2242"/>
                  </a:lnTo>
                  <a:cubicBezTo>
                    <a:pt x="2072" y="1408"/>
                    <a:pt x="1286" y="706"/>
                    <a:pt x="191" y="515"/>
                  </a:cubicBezTo>
                  <a:lnTo>
                    <a:pt x="357" y="158"/>
                  </a:lnTo>
                  <a:close/>
                  <a:moveTo>
                    <a:pt x="314" y="0"/>
                  </a:moveTo>
                  <a:cubicBezTo>
                    <a:pt x="286" y="0"/>
                    <a:pt x="260" y="20"/>
                    <a:pt x="250" y="39"/>
                  </a:cubicBezTo>
                  <a:lnTo>
                    <a:pt x="12" y="527"/>
                  </a:lnTo>
                  <a:cubicBezTo>
                    <a:pt x="0" y="551"/>
                    <a:pt x="0" y="575"/>
                    <a:pt x="12" y="599"/>
                  </a:cubicBezTo>
                  <a:cubicBezTo>
                    <a:pt x="24" y="622"/>
                    <a:pt x="48" y="634"/>
                    <a:pt x="72" y="634"/>
                  </a:cubicBezTo>
                  <a:cubicBezTo>
                    <a:pt x="1179" y="801"/>
                    <a:pt x="1989" y="1515"/>
                    <a:pt x="1989" y="2337"/>
                  </a:cubicBezTo>
                  <a:cubicBezTo>
                    <a:pt x="1989" y="2361"/>
                    <a:pt x="2001" y="2373"/>
                    <a:pt x="2012" y="2396"/>
                  </a:cubicBezTo>
                  <a:cubicBezTo>
                    <a:pt x="2024" y="2396"/>
                    <a:pt x="2048" y="2408"/>
                    <a:pt x="2060" y="2408"/>
                  </a:cubicBezTo>
                  <a:lnTo>
                    <a:pt x="2084" y="2408"/>
                  </a:lnTo>
                  <a:lnTo>
                    <a:pt x="2953" y="2158"/>
                  </a:lnTo>
                  <a:cubicBezTo>
                    <a:pt x="2977" y="2158"/>
                    <a:pt x="2989" y="2146"/>
                    <a:pt x="3001" y="2123"/>
                  </a:cubicBezTo>
                  <a:cubicBezTo>
                    <a:pt x="3013" y="2111"/>
                    <a:pt x="3013" y="2087"/>
                    <a:pt x="3001" y="2063"/>
                  </a:cubicBezTo>
                  <a:cubicBezTo>
                    <a:pt x="2715" y="1027"/>
                    <a:pt x="1655" y="218"/>
                    <a:pt x="334" y="3"/>
                  </a:cubicBezTo>
                  <a:cubicBezTo>
                    <a:pt x="327" y="1"/>
                    <a:pt x="321" y="0"/>
                    <a:pt x="3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1"/>
            <p:cNvSpPr/>
            <p:nvPr/>
          </p:nvSpPr>
          <p:spPr>
            <a:xfrm>
              <a:off x="6094882" y="3751545"/>
              <a:ext cx="114711" cy="85538"/>
            </a:xfrm>
            <a:custGeom>
              <a:rect b="b" l="l" r="r" t="t"/>
              <a:pathLst>
                <a:path extrusionOk="0" h="3668" w="4919">
                  <a:moveTo>
                    <a:pt x="2465" y="0"/>
                  </a:moveTo>
                  <a:cubicBezTo>
                    <a:pt x="1108" y="0"/>
                    <a:pt x="1" y="822"/>
                    <a:pt x="1" y="1834"/>
                  </a:cubicBezTo>
                  <a:cubicBezTo>
                    <a:pt x="1" y="2846"/>
                    <a:pt x="1108" y="3667"/>
                    <a:pt x="2465" y="3667"/>
                  </a:cubicBezTo>
                  <a:cubicBezTo>
                    <a:pt x="3823" y="3667"/>
                    <a:pt x="4918" y="2846"/>
                    <a:pt x="4918" y="1834"/>
                  </a:cubicBezTo>
                  <a:cubicBezTo>
                    <a:pt x="4918" y="822"/>
                    <a:pt x="3823" y="0"/>
                    <a:pt x="2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1"/>
            <p:cNvSpPr/>
            <p:nvPr/>
          </p:nvSpPr>
          <p:spPr>
            <a:xfrm>
              <a:off x="6093226" y="3749866"/>
              <a:ext cx="118023" cy="89152"/>
            </a:xfrm>
            <a:custGeom>
              <a:rect b="b" l="l" r="r" t="t"/>
              <a:pathLst>
                <a:path extrusionOk="0" h="3823" w="5061">
                  <a:moveTo>
                    <a:pt x="2536" y="144"/>
                  </a:moveTo>
                  <a:cubicBezTo>
                    <a:pt x="3846" y="144"/>
                    <a:pt x="4918" y="941"/>
                    <a:pt x="4918" y="1906"/>
                  </a:cubicBezTo>
                  <a:cubicBezTo>
                    <a:pt x="4918" y="2882"/>
                    <a:pt x="3846" y="3668"/>
                    <a:pt x="2536" y="3668"/>
                  </a:cubicBezTo>
                  <a:cubicBezTo>
                    <a:pt x="1215" y="3668"/>
                    <a:pt x="155" y="2882"/>
                    <a:pt x="155" y="1906"/>
                  </a:cubicBezTo>
                  <a:cubicBezTo>
                    <a:pt x="155" y="941"/>
                    <a:pt x="1215" y="144"/>
                    <a:pt x="2536" y="144"/>
                  </a:cubicBezTo>
                  <a:close/>
                  <a:moveTo>
                    <a:pt x="2536" y="1"/>
                  </a:moveTo>
                  <a:cubicBezTo>
                    <a:pt x="1143" y="1"/>
                    <a:pt x="0" y="858"/>
                    <a:pt x="0" y="1906"/>
                  </a:cubicBezTo>
                  <a:cubicBezTo>
                    <a:pt x="0" y="2965"/>
                    <a:pt x="1131" y="3823"/>
                    <a:pt x="2536" y="3823"/>
                  </a:cubicBezTo>
                  <a:cubicBezTo>
                    <a:pt x="3929" y="3823"/>
                    <a:pt x="5060" y="2965"/>
                    <a:pt x="5060" y="1906"/>
                  </a:cubicBezTo>
                  <a:cubicBezTo>
                    <a:pt x="5060" y="858"/>
                    <a:pt x="3929" y="1"/>
                    <a:pt x="25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1"/>
            <p:cNvSpPr/>
            <p:nvPr/>
          </p:nvSpPr>
          <p:spPr>
            <a:xfrm>
              <a:off x="5890810" y="3641592"/>
              <a:ext cx="21967" cy="13619"/>
            </a:xfrm>
            <a:custGeom>
              <a:rect b="b" l="l" r="r" t="t"/>
              <a:pathLst>
                <a:path extrusionOk="0" h="584" w="942">
                  <a:moveTo>
                    <a:pt x="155" y="0"/>
                  </a:moveTo>
                  <a:cubicBezTo>
                    <a:pt x="155" y="0"/>
                    <a:pt x="1" y="417"/>
                    <a:pt x="286" y="584"/>
                  </a:cubicBezTo>
                  <a:lnTo>
                    <a:pt x="941" y="167"/>
                  </a:lnTo>
                  <a:lnTo>
                    <a:pt x="155" y="0"/>
                  </a:lnTo>
                  <a:close/>
                </a:path>
              </a:pathLst>
            </a:custGeom>
            <a:solidFill>
              <a:srgbClr val="F7F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1"/>
            <p:cNvSpPr/>
            <p:nvPr/>
          </p:nvSpPr>
          <p:spPr>
            <a:xfrm>
              <a:off x="5889714" y="3640916"/>
              <a:ext cx="23880" cy="15135"/>
            </a:xfrm>
            <a:custGeom>
              <a:rect b="b" l="l" r="r" t="t"/>
              <a:pathLst>
                <a:path extrusionOk="0" h="649" w="1024">
                  <a:moveTo>
                    <a:pt x="214" y="77"/>
                  </a:moveTo>
                  <a:lnTo>
                    <a:pt x="881" y="208"/>
                  </a:lnTo>
                  <a:lnTo>
                    <a:pt x="322" y="565"/>
                  </a:lnTo>
                  <a:cubicBezTo>
                    <a:pt x="131" y="446"/>
                    <a:pt x="191" y="172"/>
                    <a:pt x="214" y="77"/>
                  </a:cubicBezTo>
                  <a:close/>
                  <a:moveTo>
                    <a:pt x="186" y="1"/>
                  </a:moveTo>
                  <a:cubicBezTo>
                    <a:pt x="172" y="1"/>
                    <a:pt x="164" y="12"/>
                    <a:pt x="155" y="29"/>
                  </a:cubicBezTo>
                  <a:cubicBezTo>
                    <a:pt x="155" y="29"/>
                    <a:pt x="0" y="470"/>
                    <a:pt x="310" y="648"/>
                  </a:cubicBezTo>
                  <a:lnTo>
                    <a:pt x="345" y="648"/>
                  </a:lnTo>
                  <a:lnTo>
                    <a:pt x="1000" y="232"/>
                  </a:lnTo>
                  <a:cubicBezTo>
                    <a:pt x="1012" y="220"/>
                    <a:pt x="1024" y="208"/>
                    <a:pt x="1012" y="184"/>
                  </a:cubicBezTo>
                  <a:cubicBezTo>
                    <a:pt x="1012" y="172"/>
                    <a:pt x="1000" y="160"/>
                    <a:pt x="988" y="160"/>
                  </a:cubicBezTo>
                  <a:lnTo>
                    <a:pt x="202" y="5"/>
                  </a:lnTo>
                  <a:cubicBezTo>
                    <a:pt x="196" y="2"/>
                    <a:pt x="191" y="1"/>
                    <a:pt x="1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1"/>
            <p:cNvSpPr/>
            <p:nvPr/>
          </p:nvSpPr>
          <p:spPr>
            <a:xfrm>
              <a:off x="5890250" y="3641592"/>
              <a:ext cx="10028" cy="13619"/>
            </a:xfrm>
            <a:custGeom>
              <a:rect b="b" l="l" r="r" t="t"/>
              <a:pathLst>
                <a:path extrusionOk="0" h="584" w="430">
                  <a:moveTo>
                    <a:pt x="179" y="0"/>
                  </a:moveTo>
                  <a:lnTo>
                    <a:pt x="179" y="0"/>
                  </a:lnTo>
                  <a:cubicBezTo>
                    <a:pt x="179" y="0"/>
                    <a:pt x="1" y="429"/>
                    <a:pt x="310" y="584"/>
                  </a:cubicBezTo>
                  <a:lnTo>
                    <a:pt x="429" y="512"/>
                  </a:lnTo>
                  <a:cubicBezTo>
                    <a:pt x="179" y="346"/>
                    <a:pt x="322" y="36"/>
                    <a:pt x="322" y="36"/>
                  </a:cubicBezTo>
                  <a:lnTo>
                    <a:pt x="179" y="0"/>
                  </a:lnTo>
                  <a:close/>
                </a:path>
              </a:pathLst>
            </a:custGeom>
            <a:solidFill>
              <a:srgbClr val="AA55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1"/>
            <p:cNvSpPr/>
            <p:nvPr/>
          </p:nvSpPr>
          <p:spPr>
            <a:xfrm>
              <a:off x="5890810" y="3640916"/>
              <a:ext cx="10307" cy="15135"/>
            </a:xfrm>
            <a:custGeom>
              <a:rect b="b" l="l" r="r" t="t"/>
              <a:pathLst>
                <a:path extrusionOk="0" h="649" w="442">
                  <a:moveTo>
                    <a:pt x="167" y="77"/>
                  </a:moveTo>
                  <a:lnTo>
                    <a:pt x="251" y="89"/>
                  </a:lnTo>
                  <a:cubicBezTo>
                    <a:pt x="179" y="244"/>
                    <a:pt x="215" y="410"/>
                    <a:pt x="334" y="529"/>
                  </a:cubicBezTo>
                  <a:lnTo>
                    <a:pt x="275" y="565"/>
                  </a:lnTo>
                  <a:cubicBezTo>
                    <a:pt x="72" y="446"/>
                    <a:pt x="144" y="172"/>
                    <a:pt x="167" y="77"/>
                  </a:cubicBezTo>
                  <a:close/>
                  <a:moveTo>
                    <a:pt x="143" y="1"/>
                  </a:moveTo>
                  <a:cubicBezTo>
                    <a:pt x="132" y="1"/>
                    <a:pt x="120" y="9"/>
                    <a:pt x="120" y="17"/>
                  </a:cubicBezTo>
                  <a:cubicBezTo>
                    <a:pt x="48" y="184"/>
                    <a:pt x="1" y="517"/>
                    <a:pt x="263" y="648"/>
                  </a:cubicBezTo>
                  <a:lnTo>
                    <a:pt x="298" y="648"/>
                  </a:lnTo>
                  <a:lnTo>
                    <a:pt x="417" y="565"/>
                  </a:lnTo>
                  <a:cubicBezTo>
                    <a:pt x="429" y="565"/>
                    <a:pt x="429" y="553"/>
                    <a:pt x="441" y="541"/>
                  </a:cubicBezTo>
                  <a:cubicBezTo>
                    <a:pt x="441" y="529"/>
                    <a:pt x="429" y="517"/>
                    <a:pt x="417" y="506"/>
                  </a:cubicBezTo>
                  <a:cubicBezTo>
                    <a:pt x="203" y="363"/>
                    <a:pt x="334" y="89"/>
                    <a:pt x="334" y="77"/>
                  </a:cubicBezTo>
                  <a:cubicBezTo>
                    <a:pt x="334" y="65"/>
                    <a:pt x="334" y="53"/>
                    <a:pt x="334" y="41"/>
                  </a:cubicBezTo>
                  <a:cubicBezTo>
                    <a:pt x="322" y="41"/>
                    <a:pt x="310" y="29"/>
                    <a:pt x="310" y="29"/>
                  </a:cubicBezTo>
                  <a:lnTo>
                    <a:pt x="155" y="5"/>
                  </a:lnTo>
                  <a:cubicBezTo>
                    <a:pt x="152" y="2"/>
                    <a:pt x="147" y="1"/>
                    <a:pt x="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6120440" y="3798464"/>
              <a:ext cx="31948" cy="21944"/>
            </a:xfrm>
            <a:custGeom>
              <a:rect b="b" l="l" r="r" t="t"/>
              <a:pathLst>
                <a:path extrusionOk="0" h="941" w="1370">
                  <a:moveTo>
                    <a:pt x="869" y="0"/>
                  </a:moveTo>
                  <a:lnTo>
                    <a:pt x="0" y="417"/>
                  </a:lnTo>
                  <a:lnTo>
                    <a:pt x="512" y="941"/>
                  </a:lnTo>
                  <a:lnTo>
                    <a:pt x="1369" y="417"/>
                  </a:lnTo>
                  <a:lnTo>
                    <a:pt x="8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1"/>
            <p:cNvSpPr/>
            <p:nvPr/>
          </p:nvSpPr>
          <p:spPr>
            <a:xfrm>
              <a:off x="6118481" y="3796622"/>
              <a:ext cx="35843" cy="25465"/>
            </a:xfrm>
            <a:custGeom>
              <a:rect b="b" l="l" r="r" t="t"/>
              <a:pathLst>
                <a:path extrusionOk="0" h="1092" w="1537">
                  <a:moveTo>
                    <a:pt x="941" y="163"/>
                  </a:moveTo>
                  <a:lnTo>
                    <a:pt x="1322" y="484"/>
                  </a:lnTo>
                  <a:lnTo>
                    <a:pt x="608" y="925"/>
                  </a:lnTo>
                  <a:lnTo>
                    <a:pt x="203" y="520"/>
                  </a:lnTo>
                  <a:lnTo>
                    <a:pt x="941" y="163"/>
                  </a:lnTo>
                  <a:close/>
                  <a:moveTo>
                    <a:pt x="952" y="0"/>
                  </a:moveTo>
                  <a:cubicBezTo>
                    <a:pt x="939" y="0"/>
                    <a:pt x="927" y="3"/>
                    <a:pt x="918" y="8"/>
                  </a:cubicBezTo>
                  <a:lnTo>
                    <a:pt x="48" y="425"/>
                  </a:lnTo>
                  <a:cubicBezTo>
                    <a:pt x="25" y="436"/>
                    <a:pt x="13" y="460"/>
                    <a:pt x="13" y="484"/>
                  </a:cubicBezTo>
                  <a:cubicBezTo>
                    <a:pt x="1" y="508"/>
                    <a:pt x="13" y="532"/>
                    <a:pt x="25" y="544"/>
                  </a:cubicBezTo>
                  <a:lnTo>
                    <a:pt x="537" y="1068"/>
                  </a:lnTo>
                  <a:cubicBezTo>
                    <a:pt x="548" y="1079"/>
                    <a:pt x="572" y="1091"/>
                    <a:pt x="596" y="1091"/>
                  </a:cubicBezTo>
                  <a:cubicBezTo>
                    <a:pt x="608" y="1091"/>
                    <a:pt x="620" y="1079"/>
                    <a:pt x="632" y="1079"/>
                  </a:cubicBezTo>
                  <a:lnTo>
                    <a:pt x="1489" y="556"/>
                  </a:lnTo>
                  <a:cubicBezTo>
                    <a:pt x="1537" y="532"/>
                    <a:pt x="1537" y="472"/>
                    <a:pt x="1501" y="436"/>
                  </a:cubicBezTo>
                  <a:lnTo>
                    <a:pt x="1001" y="20"/>
                  </a:lnTo>
                  <a:cubicBezTo>
                    <a:pt x="987" y="6"/>
                    <a:pt x="969" y="0"/>
                    <a:pt x="9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1"/>
            <p:cNvSpPr/>
            <p:nvPr/>
          </p:nvSpPr>
          <p:spPr>
            <a:xfrm>
              <a:off x="6165401" y="3403078"/>
              <a:ext cx="76116" cy="67768"/>
            </a:xfrm>
            <a:custGeom>
              <a:rect b="b" l="l" r="r" t="t"/>
              <a:pathLst>
                <a:path extrusionOk="0" h="2906" w="3264">
                  <a:moveTo>
                    <a:pt x="1" y="1"/>
                  </a:moveTo>
                  <a:lnTo>
                    <a:pt x="1" y="2906"/>
                  </a:lnTo>
                  <a:lnTo>
                    <a:pt x="3263" y="2906"/>
                  </a:lnTo>
                  <a:lnTo>
                    <a:pt x="3263" y="1"/>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6164584" y="3402262"/>
              <a:ext cx="77749" cy="69424"/>
            </a:xfrm>
            <a:custGeom>
              <a:rect b="b" l="l" r="r" t="t"/>
              <a:pathLst>
                <a:path extrusionOk="0" h="2977" w="3334">
                  <a:moveTo>
                    <a:pt x="3263" y="83"/>
                  </a:moveTo>
                  <a:lnTo>
                    <a:pt x="3263" y="2905"/>
                  </a:lnTo>
                  <a:lnTo>
                    <a:pt x="72" y="2905"/>
                  </a:lnTo>
                  <a:lnTo>
                    <a:pt x="72" y="83"/>
                  </a:lnTo>
                  <a:close/>
                  <a:moveTo>
                    <a:pt x="36" y="0"/>
                  </a:moveTo>
                  <a:cubicBezTo>
                    <a:pt x="12" y="0"/>
                    <a:pt x="0" y="12"/>
                    <a:pt x="0" y="36"/>
                  </a:cubicBezTo>
                  <a:lnTo>
                    <a:pt x="0" y="2941"/>
                  </a:lnTo>
                  <a:cubicBezTo>
                    <a:pt x="0" y="2965"/>
                    <a:pt x="12" y="2977"/>
                    <a:pt x="36" y="2977"/>
                  </a:cubicBezTo>
                  <a:lnTo>
                    <a:pt x="3298" y="2977"/>
                  </a:lnTo>
                  <a:cubicBezTo>
                    <a:pt x="3310" y="2977"/>
                    <a:pt x="3334" y="2965"/>
                    <a:pt x="3334" y="2941"/>
                  </a:cubicBezTo>
                  <a:lnTo>
                    <a:pt x="3334" y="36"/>
                  </a:lnTo>
                  <a:cubicBezTo>
                    <a:pt x="3334" y="12"/>
                    <a:pt x="3310" y="0"/>
                    <a:pt x="3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6165401" y="3387547"/>
              <a:ext cx="76116" cy="15834"/>
            </a:xfrm>
            <a:custGeom>
              <a:rect b="b" l="l" r="r" t="t"/>
              <a:pathLst>
                <a:path extrusionOk="0" h="679" w="3264">
                  <a:moveTo>
                    <a:pt x="1" y="0"/>
                  </a:moveTo>
                  <a:lnTo>
                    <a:pt x="1" y="679"/>
                  </a:lnTo>
                  <a:lnTo>
                    <a:pt x="3263" y="679"/>
                  </a:lnTo>
                  <a:lnTo>
                    <a:pt x="3263" y="0"/>
                  </a:ln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6164584" y="3386708"/>
              <a:ext cx="77749" cy="17513"/>
            </a:xfrm>
            <a:custGeom>
              <a:rect b="b" l="l" r="r" t="t"/>
              <a:pathLst>
                <a:path extrusionOk="0" h="751" w="3334">
                  <a:moveTo>
                    <a:pt x="3263" y="72"/>
                  </a:moveTo>
                  <a:lnTo>
                    <a:pt x="3263" y="679"/>
                  </a:lnTo>
                  <a:lnTo>
                    <a:pt x="72" y="679"/>
                  </a:lnTo>
                  <a:lnTo>
                    <a:pt x="72" y="72"/>
                  </a:lnTo>
                  <a:close/>
                  <a:moveTo>
                    <a:pt x="36" y="0"/>
                  </a:moveTo>
                  <a:cubicBezTo>
                    <a:pt x="12" y="0"/>
                    <a:pt x="0" y="24"/>
                    <a:pt x="0" y="36"/>
                  </a:cubicBezTo>
                  <a:lnTo>
                    <a:pt x="0" y="715"/>
                  </a:lnTo>
                  <a:cubicBezTo>
                    <a:pt x="0" y="739"/>
                    <a:pt x="12" y="750"/>
                    <a:pt x="36" y="750"/>
                  </a:cubicBezTo>
                  <a:lnTo>
                    <a:pt x="3298" y="750"/>
                  </a:lnTo>
                  <a:cubicBezTo>
                    <a:pt x="3310" y="750"/>
                    <a:pt x="3334" y="739"/>
                    <a:pt x="3334" y="715"/>
                  </a:cubicBezTo>
                  <a:lnTo>
                    <a:pt x="3334" y="36"/>
                  </a:lnTo>
                  <a:cubicBezTo>
                    <a:pt x="3334" y="24"/>
                    <a:pt x="3310" y="0"/>
                    <a:pt x="3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1"/>
            <p:cNvSpPr/>
            <p:nvPr/>
          </p:nvSpPr>
          <p:spPr>
            <a:xfrm>
              <a:off x="6221508" y="3422247"/>
              <a:ext cx="12220" cy="15858"/>
            </a:xfrm>
            <a:custGeom>
              <a:rect b="b" l="l" r="r" t="t"/>
              <a:pathLst>
                <a:path extrusionOk="0" h="680" w="524">
                  <a:moveTo>
                    <a:pt x="0" y="0"/>
                  </a:moveTo>
                  <a:lnTo>
                    <a:pt x="0" y="679"/>
                  </a:lnTo>
                  <a:lnTo>
                    <a:pt x="524" y="679"/>
                  </a:lnTo>
                  <a:lnTo>
                    <a:pt x="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1"/>
            <p:cNvSpPr/>
            <p:nvPr/>
          </p:nvSpPr>
          <p:spPr>
            <a:xfrm>
              <a:off x="6220668" y="3421407"/>
              <a:ext cx="14179" cy="17513"/>
            </a:xfrm>
            <a:custGeom>
              <a:rect b="b" l="l" r="r" t="t"/>
              <a:pathLst>
                <a:path extrusionOk="0" h="751" w="608">
                  <a:moveTo>
                    <a:pt x="524" y="72"/>
                  </a:moveTo>
                  <a:lnTo>
                    <a:pt x="524" y="679"/>
                  </a:lnTo>
                  <a:lnTo>
                    <a:pt x="72" y="679"/>
                  </a:lnTo>
                  <a:lnTo>
                    <a:pt x="72" y="72"/>
                  </a:lnTo>
                  <a:close/>
                  <a:moveTo>
                    <a:pt x="36" y="1"/>
                  </a:moveTo>
                  <a:cubicBezTo>
                    <a:pt x="12" y="1"/>
                    <a:pt x="0" y="13"/>
                    <a:pt x="0" y="36"/>
                  </a:cubicBezTo>
                  <a:lnTo>
                    <a:pt x="0" y="715"/>
                  </a:lnTo>
                  <a:cubicBezTo>
                    <a:pt x="0" y="739"/>
                    <a:pt x="12" y="751"/>
                    <a:pt x="36" y="751"/>
                  </a:cubicBezTo>
                  <a:lnTo>
                    <a:pt x="560" y="751"/>
                  </a:lnTo>
                  <a:cubicBezTo>
                    <a:pt x="584" y="751"/>
                    <a:pt x="608" y="739"/>
                    <a:pt x="608" y="715"/>
                  </a:cubicBezTo>
                  <a:lnTo>
                    <a:pt x="608" y="36"/>
                  </a:lnTo>
                  <a:cubicBezTo>
                    <a:pt x="608" y="13"/>
                    <a:pt x="584" y="1"/>
                    <a:pt x="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6175125" y="3411147"/>
              <a:ext cx="35563" cy="35563"/>
            </a:xfrm>
            <a:custGeom>
              <a:rect b="b" l="l" r="r" t="t"/>
              <a:pathLst>
                <a:path extrusionOk="0" h="1525" w="1525">
                  <a:moveTo>
                    <a:pt x="1" y="0"/>
                  </a:moveTo>
                  <a:lnTo>
                    <a:pt x="1" y="1524"/>
                  </a:lnTo>
                  <a:lnTo>
                    <a:pt x="1525" y="1524"/>
                  </a:lnTo>
                  <a:lnTo>
                    <a:pt x="15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6174285" y="3410307"/>
              <a:ext cx="37242" cy="37219"/>
            </a:xfrm>
            <a:custGeom>
              <a:rect b="b" l="l" r="r" t="t"/>
              <a:pathLst>
                <a:path extrusionOk="0" h="1596" w="1597">
                  <a:moveTo>
                    <a:pt x="1513" y="72"/>
                  </a:moveTo>
                  <a:lnTo>
                    <a:pt x="1513" y="1524"/>
                  </a:lnTo>
                  <a:lnTo>
                    <a:pt x="72" y="1524"/>
                  </a:lnTo>
                  <a:lnTo>
                    <a:pt x="72" y="72"/>
                  </a:lnTo>
                  <a:close/>
                  <a:moveTo>
                    <a:pt x="37" y="0"/>
                  </a:moveTo>
                  <a:cubicBezTo>
                    <a:pt x="13" y="0"/>
                    <a:pt x="1" y="24"/>
                    <a:pt x="1" y="36"/>
                  </a:cubicBezTo>
                  <a:lnTo>
                    <a:pt x="1" y="1560"/>
                  </a:lnTo>
                  <a:cubicBezTo>
                    <a:pt x="1" y="1584"/>
                    <a:pt x="13" y="1596"/>
                    <a:pt x="37" y="1596"/>
                  </a:cubicBezTo>
                  <a:lnTo>
                    <a:pt x="1561" y="1596"/>
                  </a:lnTo>
                  <a:cubicBezTo>
                    <a:pt x="1573" y="1596"/>
                    <a:pt x="1596" y="1584"/>
                    <a:pt x="1596" y="1560"/>
                  </a:cubicBezTo>
                  <a:lnTo>
                    <a:pt x="1596" y="36"/>
                  </a:lnTo>
                  <a:cubicBezTo>
                    <a:pt x="1596" y="24"/>
                    <a:pt x="1573" y="0"/>
                    <a:pt x="15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6192895" y="3452516"/>
              <a:ext cx="19192" cy="12243"/>
            </a:xfrm>
            <a:custGeom>
              <a:rect b="b" l="l" r="r" t="t"/>
              <a:pathLst>
                <a:path extrusionOk="0" h="525" w="823">
                  <a:moveTo>
                    <a:pt x="1" y="0"/>
                  </a:moveTo>
                  <a:lnTo>
                    <a:pt x="1" y="524"/>
                  </a:lnTo>
                  <a:lnTo>
                    <a:pt x="822" y="524"/>
                  </a:lnTo>
                  <a:lnTo>
                    <a:pt x="822"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1"/>
            <p:cNvSpPr/>
            <p:nvPr/>
          </p:nvSpPr>
          <p:spPr>
            <a:xfrm>
              <a:off x="6192055" y="3451676"/>
              <a:ext cx="20848" cy="13899"/>
            </a:xfrm>
            <a:custGeom>
              <a:rect b="b" l="l" r="r" t="t"/>
              <a:pathLst>
                <a:path extrusionOk="0" h="596" w="894">
                  <a:moveTo>
                    <a:pt x="811" y="72"/>
                  </a:moveTo>
                  <a:lnTo>
                    <a:pt x="811" y="512"/>
                  </a:lnTo>
                  <a:lnTo>
                    <a:pt x="72" y="512"/>
                  </a:lnTo>
                  <a:lnTo>
                    <a:pt x="72" y="72"/>
                  </a:lnTo>
                  <a:close/>
                  <a:moveTo>
                    <a:pt x="37" y="0"/>
                  </a:moveTo>
                  <a:cubicBezTo>
                    <a:pt x="13" y="0"/>
                    <a:pt x="1" y="24"/>
                    <a:pt x="1" y="48"/>
                  </a:cubicBezTo>
                  <a:lnTo>
                    <a:pt x="1" y="560"/>
                  </a:lnTo>
                  <a:cubicBezTo>
                    <a:pt x="1" y="572"/>
                    <a:pt x="13" y="596"/>
                    <a:pt x="37" y="596"/>
                  </a:cubicBezTo>
                  <a:lnTo>
                    <a:pt x="858" y="596"/>
                  </a:lnTo>
                  <a:cubicBezTo>
                    <a:pt x="882" y="596"/>
                    <a:pt x="894" y="584"/>
                    <a:pt x="894" y="560"/>
                  </a:cubicBezTo>
                  <a:lnTo>
                    <a:pt x="894" y="48"/>
                  </a:lnTo>
                  <a:cubicBezTo>
                    <a:pt x="894" y="24"/>
                    <a:pt x="882" y="0"/>
                    <a:pt x="8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1"/>
            <p:cNvSpPr/>
            <p:nvPr/>
          </p:nvSpPr>
          <p:spPr>
            <a:xfrm>
              <a:off x="6220948" y="3416417"/>
              <a:ext cx="13619" cy="1399"/>
            </a:xfrm>
            <a:custGeom>
              <a:rect b="b" l="l" r="r" t="t"/>
              <a:pathLst>
                <a:path extrusionOk="0" h="60" w="584">
                  <a:moveTo>
                    <a:pt x="0" y="0"/>
                  </a:moveTo>
                  <a:lnTo>
                    <a:pt x="0" y="60"/>
                  </a:lnTo>
                  <a:lnTo>
                    <a:pt x="584" y="60"/>
                  </a:lnTo>
                  <a:lnTo>
                    <a:pt x="58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6220109" y="3415298"/>
              <a:ext cx="15298" cy="3358"/>
            </a:xfrm>
            <a:custGeom>
              <a:rect b="b" l="l" r="r" t="t"/>
              <a:pathLst>
                <a:path extrusionOk="0" h="144" w="656">
                  <a:moveTo>
                    <a:pt x="36" y="1"/>
                  </a:moveTo>
                  <a:cubicBezTo>
                    <a:pt x="12" y="1"/>
                    <a:pt x="0" y="25"/>
                    <a:pt x="0" y="48"/>
                  </a:cubicBezTo>
                  <a:lnTo>
                    <a:pt x="0" y="108"/>
                  </a:lnTo>
                  <a:cubicBezTo>
                    <a:pt x="0" y="120"/>
                    <a:pt x="12" y="144"/>
                    <a:pt x="36" y="144"/>
                  </a:cubicBezTo>
                  <a:lnTo>
                    <a:pt x="620" y="144"/>
                  </a:lnTo>
                  <a:cubicBezTo>
                    <a:pt x="632" y="144"/>
                    <a:pt x="655" y="120"/>
                    <a:pt x="655" y="108"/>
                  </a:cubicBezTo>
                  <a:lnTo>
                    <a:pt x="655" y="48"/>
                  </a:lnTo>
                  <a:cubicBezTo>
                    <a:pt x="655" y="25"/>
                    <a:pt x="632" y="1"/>
                    <a:pt x="6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5995772" y="3424462"/>
              <a:ext cx="43049" cy="46383"/>
            </a:xfrm>
            <a:custGeom>
              <a:rect b="b" l="l" r="r" t="t"/>
              <a:pathLst>
                <a:path extrusionOk="0" h="1989" w="1846">
                  <a:moveTo>
                    <a:pt x="262" y="1"/>
                  </a:moveTo>
                  <a:cubicBezTo>
                    <a:pt x="119" y="1"/>
                    <a:pt x="0" y="120"/>
                    <a:pt x="0" y="263"/>
                  </a:cubicBezTo>
                  <a:lnTo>
                    <a:pt x="155" y="1727"/>
                  </a:lnTo>
                  <a:cubicBezTo>
                    <a:pt x="155" y="1870"/>
                    <a:pt x="274" y="1977"/>
                    <a:pt x="417" y="1989"/>
                  </a:cubicBezTo>
                  <a:lnTo>
                    <a:pt x="1441" y="1989"/>
                  </a:lnTo>
                  <a:cubicBezTo>
                    <a:pt x="1584" y="1989"/>
                    <a:pt x="1691" y="1870"/>
                    <a:pt x="1703" y="1727"/>
                  </a:cubicBezTo>
                  <a:lnTo>
                    <a:pt x="1846" y="263"/>
                  </a:lnTo>
                  <a:cubicBezTo>
                    <a:pt x="1846" y="120"/>
                    <a:pt x="1727" y="1"/>
                    <a:pt x="1584" y="1"/>
                  </a:cubicBez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5994933" y="3423903"/>
              <a:ext cx="44728" cy="47783"/>
            </a:xfrm>
            <a:custGeom>
              <a:rect b="b" l="l" r="r" t="t"/>
              <a:pathLst>
                <a:path extrusionOk="0" h="2049" w="1918">
                  <a:moveTo>
                    <a:pt x="1620" y="60"/>
                  </a:moveTo>
                  <a:cubicBezTo>
                    <a:pt x="1739" y="60"/>
                    <a:pt x="1846" y="167"/>
                    <a:pt x="1846" y="287"/>
                  </a:cubicBezTo>
                  <a:lnTo>
                    <a:pt x="1691" y="1751"/>
                  </a:lnTo>
                  <a:cubicBezTo>
                    <a:pt x="1691" y="1870"/>
                    <a:pt x="1596" y="1965"/>
                    <a:pt x="1477" y="1965"/>
                  </a:cubicBezTo>
                  <a:lnTo>
                    <a:pt x="453" y="1965"/>
                  </a:lnTo>
                  <a:cubicBezTo>
                    <a:pt x="322" y="1965"/>
                    <a:pt x="227" y="1870"/>
                    <a:pt x="227" y="1739"/>
                  </a:cubicBezTo>
                  <a:lnTo>
                    <a:pt x="72" y="287"/>
                  </a:lnTo>
                  <a:cubicBezTo>
                    <a:pt x="72" y="167"/>
                    <a:pt x="179" y="60"/>
                    <a:pt x="298" y="60"/>
                  </a:cubicBezTo>
                  <a:close/>
                  <a:moveTo>
                    <a:pt x="298" y="1"/>
                  </a:moveTo>
                  <a:cubicBezTo>
                    <a:pt x="131" y="1"/>
                    <a:pt x="1" y="132"/>
                    <a:pt x="1" y="298"/>
                  </a:cubicBezTo>
                  <a:lnTo>
                    <a:pt x="155" y="1751"/>
                  </a:lnTo>
                  <a:cubicBezTo>
                    <a:pt x="155" y="1906"/>
                    <a:pt x="286" y="2049"/>
                    <a:pt x="453" y="2049"/>
                  </a:cubicBezTo>
                  <a:lnTo>
                    <a:pt x="1477" y="2049"/>
                  </a:lnTo>
                  <a:cubicBezTo>
                    <a:pt x="1632" y="2049"/>
                    <a:pt x="1763" y="1918"/>
                    <a:pt x="1775" y="1751"/>
                  </a:cubicBezTo>
                  <a:lnTo>
                    <a:pt x="1917" y="298"/>
                  </a:lnTo>
                  <a:cubicBezTo>
                    <a:pt x="1917" y="132"/>
                    <a:pt x="1786" y="1"/>
                    <a:pt x="16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5995772" y="3424742"/>
              <a:ext cx="43049" cy="12243"/>
            </a:xfrm>
            <a:custGeom>
              <a:rect b="b" l="l" r="r" t="t"/>
              <a:pathLst>
                <a:path extrusionOk="0" h="525" w="1846">
                  <a:moveTo>
                    <a:pt x="262" y="1"/>
                  </a:moveTo>
                  <a:cubicBezTo>
                    <a:pt x="119" y="1"/>
                    <a:pt x="0" y="120"/>
                    <a:pt x="0" y="262"/>
                  </a:cubicBezTo>
                  <a:cubicBezTo>
                    <a:pt x="0" y="405"/>
                    <a:pt x="119" y="524"/>
                    <a:pt x="262" y="524"/>
                  </a:cubicBezTo>
                  <a:lnTo>
                    <a:pt x="1584" y="524"/>
                  </a:lnTo>
                  <a:cubicBezTo>
                    <a:pt x="1727" y="524"/>
                    <a:pt x="1846" y="405"/>
                    <a:pt x="1846" y="262"/>
                  </a:cubicBezTo>
                  <a:cubicBezTo>
                    <a:pt x="1846" y="120"/>
                    <a:pt x="1727" y="1"/>
                    <a:pt x="1584" y="1"/>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5992718" y="3423903"/>
              <a:ext cx="49159" cy="13922"/>
            </a:xfrm>
            <a:custGeom>
              <a:rect b="b" l="l" r="r" t="t"/>
              <a:pathLst>
                <a:path extrusionOk="0" h="597" w="2108">
                  <a:moveTo>
                    <a:pt x="1747" y="70"/>
                  </a:moveTo>
                  <a:cubicBezTo>
                    <a:pt x="2037" y="70"/>
                    <a:pt x="2037" y="526"/>
                    <a:pt x="1747" y="526"/>
                  </a:cubicBezTo>
                  <a:cubicBezTo>
                    <a:pt x="1736" y="526"/>
                    <a:pt x="1726" y="526"/>
                    <a:pt x="1715" y="525"/>
                  </a:cubicBezTo>
                  <a:lnTo>
                    <a:pt x="393" y="525"/>
                  </a:lnTo>
                  <a:cubicBezTo>
                    <a:pt x="131" y="489"/>
                    <a:pt x="131" y="108"/>
                    <a:pt x="393" y="72"/>
                  </a:cubicBezTo>
                  <a:lnTo>
                    <a:pt x="1715" y="72"/>
                  </a:lnTo>
                  <a:cubicBezTo>
                    <a:pt x="1726" y="71"/>
                    <a:pt x="1736" y="70"/>
                    <a:pt x="1747" y="70"/>
                  </a:cubicBezTo>
                  <a:close/>
                  <a:moveTo>
                    <a:pt x="393" y="1"/>
                  </a:moveTo>
                  <a:cubicBezTo>
                    <a:pt x="0" y="1"/>
                    <a:pt x="0" y="596"/>
                    <a:pt x="393" y="596"/>
                  </a:cubicBezTo>
                  <a:lnTo>
                    <a:pt x="1715" y="596"/>
                  </a:lnTo>
                  <a:cubicBezTo>
                    <a:pt x="2108" y="596"/>
                    <a:pt x="2108"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2780558" y="1680263"/>
              <a:ext cx="3582885" cy="2482810"/>
            </a:xfrm>
            <a:custGeom>
              <a:rect b="b" l="l" r="r" t="t"/>
              <a:pathLst>
                <a:path extrusionOk="0" h="106467" w="153640">
                  <a:moveTo>
                    <a:pt x="110658" y="608"/>
                  </a:moveTo>
                  <a:cubicBezTo>
                    <a:pt x="121135" y="608"/>
                    <a:pt x="129648" y="5787"/>
                    <a:pt x="129648" y="12145"/>
                  </a:cubicBezTo>
                  <a:cubicBezTo>
                    <a:pt x="129648" y="13038"/>
                    <a:pt x="129481" y="13919"/>
                    <a:pt x="129160" y="14753"/>
                  </a:cubicBezTo>
                  <a:lnTo>
                    <a:pt x="129136" y="14800"/>
                  </a:lnTo>
                  <a:lnTo>
                    <a:pt x="129136" y="33088"/>
                  </a:lnTo>
                  <a:lnTo>
                    <a:pt x="114765" y="33088"/>
                  </a:lnTo>
                  <a:lnTo>
                    <a:pt x="114765" y="50162"/>
                  </a:lnTo>
                  <a:lnTo>
                    <a:pt x="129196" y="64604"/>
                  </a:lnTo>
                  <a:lnTo>
                    <a:pt x="135280" y="64604"/>
                  </a:lnTo>
                  <a:lnTo>
                    <a:pt x="135280" y="73045"/>
                  </a:lnTo>
                  <a:lnTo>
                    <a:pt x="153044" y="73045"/>
                  </a:lnTo>
                  <a:lnTo>
                    <a:pt x="153044" y="98072"/>
                  </a:lnTo>
                  <a:lnTo>
                    <a:pt x="111003" y="98072"/>
                  </a:lnTo>
                  <a:lnTo>
                    <a:pt x="111003" y="73045"/>
                  </a:lnTo>
                  <a:lnTo>
                    <a:pt x="126005" y="73045"/>
                  </a:lnTo>
                  <a:lnTo>
                    <a:pt x="110324" y="57365"/>
                  </a:lnTo>
                  <a:lnTo>
                    <a:pt x="94620" y="73081"/>
                  </a:lnTo>
                  <a:lnTo>
                    <a:pt x="107598" y="73081"/>
                  </a:lnTo>
                  <a:lnTo>
                    <a:pt x="107598" y="104216"/>
                  </a:lnTo>
                  <a:lnTo>
                    <a:pt x="57365" y="104216"/>
                  </a:lnTo>
                  <a:lnTo>
                    <a:pt x="57365" y="105871"/>
                  </a:lnTo>
                  <a:lnTo>
                    <a:pt x="20289" y="105871"/>
                  </a:lnTo>
                  <a:lnTo>
                    <a:pt x="20289" y="96251"/>
                  </a:lnTo>
                  <a:lnTo>
                    <a:pt x="596" y="96251"/>
                  </a:lnTo>
                  <a:lnTo>
                    <a:pt x="596" y="65342"/>
                  </a:lnTo>
                  <a:lnTo>
                    <a:pt x="42339" y="65342"/>
                  </a:lnTo>
                  <a:lnTo>
                    <a:pt x="42339" y="96251"/>
                  </a:lnTo>
                  <a:lnTo>
                    <a:pt x="32862" y="96251"/>
                  </a:lnTo>
                  <a:lnTo>
                    <a:pt x="32862" y="98418"/>
                  </a:lnTo>
                  <a:lnTo>
                    <a:pt x="57960" y="98418"/>
                  </a:lnTo>
                  <a:lnTo>
                    <a:pt x="57960" y="85559"/>
                  </a:lnTo>
                  <a:lnTo>
                    <a:pt x="62461" y="85559"/>
                  </a:lnTo>
                  <a:lnTo>
                    <a:pt x="62461" y="59401"/>
                  </a:lnTo>
                  <a:lnTo>
                    <a:pt x="44268" y="59401"/>
                  </a:lnTo>
                  <a:lnTo>
                    <a:pt x="44268" y="33683"/>
                  </a:lnTo>
                  <a:lnTo>
                    <a:pt x="61866" y="33683"/>
                  </a:lnTo>
                  <a:lnTo>
                    <a:pt x="61866" y="38958"/>
                  </a:lnTo>
                  <a:lnTo>
                    <a:pt x="88881" y="38958"/>
                  </a:lnTo>
                  <a:lnTo>
                    <a:pt x="88881" y="59401"/>
                  </a:lnTo>
                  <a:lnTo>
                    <a:pt x="70676" y="59401"/>
                  </a:lnTo>
                  <a:lnTo>
                    <a:pt x="70676" y="85571"/>
                  </a:lnTo>
                  <a:lnTo>
                    <a:pt x="75034" y="85571"/>
                  </a:lnTo>
                  <a:lnTo>
                    <a:pt x="75034" y="73176"/>
                  </a:lnTo>
                  <a:lnTo>
                    <a:pt x="85916" y="73176"/>
                  </a:lnTo>
                  <a:lnTo>
                    <a:pt x="85916" y="64604"/>
                  </a:lnTo>
                  <a:lnTo>
                    <a:pt x="91477" y="64604"/>
                  </a:lnTo>
                  <a:lnTo>
                    <a:pt x="106538" y="49531"/>
                  </a:lnTo>
                  <a:lnTo>
                    <a:pt x="106538" y="33088"/>
                  </a:lnTo>
                  <a:lnTo>
                    <a:pt x="92155" y="33088"/>
                  </a:lnTo>
                  <a:lnTo>
                    <a:pt x="92155" y="14753"/>
                  </a:lnTo>
                  <a:lnTo>
                    <a:pt x="92143" y="14705"/>
                  </a:lnTo>
                  <a:cubicBezTo>
                    <a:pt x="91834" y="13883"/>
                    <a:pt x="91667" y="13026"/>
                    <a:pt x="91667" y="12145"/>
                  </a:cubicBezTo>
                  <a:cubicBezTo>
                    <a:pt x="91667" y="5787"/>
                    <a:pt x="100192" y="608"/>
                    <a:pt x="110658" y="608"/>
                  </a:cubicBezTo>
                  <a:close/>
                  <a:moveTo>
                    <a:pt x="110669" y="1"/>
                  </a:moveTo>
                  <a:cubicBezTo>
                    <a:pt x="105455" y="1"/>
                    <a:pt x="100561" y="1251"/>
                    <a:pt x="96870" y="3513"/>
                  </a:cubicBezTo>
                  <a:cubicBezTo>
                    <a:pt x="93132" y="5811"/>
                    <a:pt x="91084" y="8871"/>
                    <a:pt x="91084" y="12145"/>
                  </a:cubicBezTo>
                  <a:cubicBezTo>
                    <a:pt x="91084" y="13074"/>
                    <a:pt x="91250" y="13991"/>
                    <a:pt x="91572" y="14860"/>
                  </a:cubicBezTo>
                  <a:lnTo>
                    <a:pt x="91572" y="33683"/>
                  </a:lnTo>
                  <a:lnTo>
                    <a:pt x="105943" y="33683"/>
                  </a:lnTo>
                  <a:lnTo>
                    <a:pt x="105943" y="49292"/>
                  </a:lnTo>
                  <a:lnTo>
                    <a:pt x="91227" y="64009"/>
                  </a:lnTo>
                  <a:lnTo>
                    <a:pt x="85321" y="64009"/>
                  </a:lnTo>
                  <a:lnTo>
                    <a:pt x="85321" y="72581"/>
                  </a:lnTo>
                  <a:lnTo>
                    <a:pt x="74439" y="72581"/>
                  </a:lnTo>
                  <a:lnTo>
                    <a:pt x="74439" y="84964"/>
                  </a:lnTo>
                  <a:lnTo>
                    <a:pt x="71272" y="84964"/>
                  </a:lnTo>
                  <a:lnTo>
                    <a:pt x="71272" y="59996"/>
                  </a:lnTo>
                  <a:lnTo>
                    <a:pt x="89476" y="59996"/>
                  </a:lnTo>
                  <a:lnTo>
                    <a:pt x="89476" y="38363"/>
                  </a:lnTo>
                  <a:lnTo>
                    <a:pt x="62461" y="38363"/>
                  </a:lnTo>
                  <a:lnTo>
                    <a:pt x="62461" y="33088"/>
                  </a:lnTo>
                  <a:lnTo>
                    <a:pt x="43673" y="33088"/>
                  </a:lnTo>
                  <a:lnTo>
                    <a:pt x="43673" y="59996"/>
                  </a:lnTo>
                  <a:lnTo>
                    <a:pt x="61854" y="59996"/>
                  </a:lnTo>
                  <a:lnTo>
                    <a:pt x="61854" y="84964"/>
                  </a:lnTo>
                  <a:lnTo>
                    <a:pt x="57365" y="84964"/>
                  </a:lnTo>
                  <a:lnTo>
                    <a:pt x="57365" y="97822"/>
                  </a:lnTo>
                  <a:lnTo>
                    <a:pt x="33457" y="97822"/>
                  </a:lnTo>
                  <a:lnTo>
                    <a:pt x="33457" y="96846"/>
                  </a:lnTo>
                  <a:lnTo>
                    <a:pt x="42935" y="96846"/>
                  </a:lnTo>
                  <a:lnTo>
                    <a:pt x="42935" y="64747"/>
                  </a:lnTo>
                  <a:lnTo>
                    <a:pt x="1" y="64747"/>
                  </a:lnTo>
                  <a:lnTo>
                    <a:pt x="1" y="96846"/>
                  </a:lnTo>
                  <a:lnTo>
                    <a:pt x="19694" y="96846"/>
                  </a:lnTo>
                  <a:lnTo>
                    <a:pt x="19694" y="106466"/>
                  </a:lnTo>
                  <a:lnTo>
                    <a:pt x="57960" y="106466"/>
                  </a:lnTo>
                  <a:lnTo>
                    <a:pt x="57960" y="104811"/>
                  </a:lnTo>
                  <a:lnTo>
                    <a:pt x="108193" y="104811"/>
                  </a:lnTo>
                  <a:lnTo>
                    <a:pt x="108193" y="72486"/>
                  </a:lnTo>
                  <a:lnTo>
                    <a:pt x="96060" y="72486"/>
                  </a:lnTo>
                  <a:lnTo>
                    <a:pt x="110336" y="58210"/>
                  </a:lnTo>
                  <a:lnTo>
                    <a:pt x="124576" y="72450"/>
                  </a:lnTo>
                  <a:lnTo>
                    <a:pt x="110408" y="72450"/>
                  </a:lnTo>
                  <a:lnTo>
                    <a:pt x="110408" y="98668"/>
                  </a:lnTo>
                  <a:lnTo>
                    <a:pt x="153639" y="98668"/>
                  </a:lnTo>
                  <a:lnTo>
                    <a:pt x="153639" y="72450"/>
                  </a:lnTo>
                  <a:lnTo>
                    <a:pt x="135875" y="72450"/>
                  </a:lnTo>
                  <a:lnTo>
                    <a:pt x="135875" y="64009"/>
                  </a:lnTo>
                  <a:lnTo>
                    <a:pt x="129446" y="64009"/>
                  </a:lnTo>
                  <a:lnTo>
                    <a:pt x="115361" y="49924"/>
                  </a:lnTo>
                  <a:lnTo>
                    <a:pt x="115361" y="33683"/>
                  </a:lnTo>
                  <a:lnTo>
                    <a:pt x="129743" y="33683"/>
                  </a:lnTo>
                  <a:lnTo>
                    <a:pt x="129743" y="14907"/>
                  </a:lnTo>
                  <a:cubicBezTo>
                    <a:pt x="130077" y="14026"/>
                    <a:pt x="130243" y="13098"/>
                    <a:pt x="130255" y="12145"/>
                  </a:cubicBezTo>
                  <a:cubicBezTo>
                    <a:pt x="130255" y="8871"/>
                    <a:pt x="128195" y="5811"/>
                    <a:pt x="124457" y="3513"/>
                  </a:cubicBezTo>
                  <a:cubicBezTo>
                    <a:pt x="120766" y="1251"/>
                    <a:pt x="115872" y="1"/>
                    <a:pt x="110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5354105" y="3970330"/>
              <a:ext cx="1009313" cy="294602"/>
            </a:xfrm>
            <a:custGeom>
              <a:rect b="b" l="l" r="r" t="t"/>
              <a:pathLst>
                <a:path extrusionOk="0" h="12633" w="43281">
                  <a:moveTo>
                    <a:pt x="42685" y="596"/>
                  </a:moveTo>
                  <a:lnTo>
                    <a:pt x="42685" y="8120"/>
                  </a:lnTo>
                  <a:lnTo>
                    <a:pt x="9502" y="8120"/>
                  </a:lnTo>
                  <a:lnTo>
                    <a:pt x="9502" y="12037"/>
                  </a:lnTo>
                  <a:lnTo>
                    <a:pt x="596" y="12037"/>
                  </a:lnTo>
                  <a:lnTo>
                    <a:pt x="596" y="596"/>
                  </a:lnTo>
                  <a:close/>
                  <a:moveTo>
                    <a:pt x="1" y="0"/>
                  </a:moveTo>
                  <a:lnTo>
                    <a:pt x="1" y="12633"/>
                  </a:lnTo>
                  <a:lnTo>
                    <a:pt x="10097" y="12633"/>
                  </a:lnTo>
                  <a:lnTo>
                    <a:pt x="10097" y="8716"/>
                  </a:lnTo>
                  <a:lnTo>
                    <a:pt x="43280" y="8716"/>
                  </a:lnTo>
                  <a:lnTo>
                    <a:pt x="43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3397226" y="2854178"/>
              <a:ext cx="234086" cy="692208"/>
            </a:xfrm>
            <a:custGeom>
              <a:rect b="b" l="l" r="r" t="t"/>
              <a:pathLst>
                <a:path extrusionOk="0" h="29683" w="10038">
                  <a:moveTo>
                    <a:pt x="1" y="0"/>
                  </a:moveTo>
                  <a:lnTo>
                    <a:pt x="1" y="29682"/>
                  </a:lnTo>
                  <a:lnTo>
                    <a:pt x="5418" y="29682"/>
                  </a:lnTo>
                  <a:lnTo>
                    <a:pt x="7156" y="29432"/>
                  </a:lnTo>
                  <a:lnTo>
                    <a:pt x="7871" y="28992"/>
                  </a:lnTo>
                  <a:lnTo>
                    <a:pt x="10038" y="26658"/>
                  </a:lnTo>
                  <a:lnTo>
                    <a:pt x="10038" y="4548"/>
                  </a:lnTo>
                  <a:lnTo>
                    <a:pt x="8740" y="2560"/>
                  </a:lnTo>
                  <a:lnTo>
                    <a:pt x="4275" y="0"/>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3396386" y="2853129"/>
              <a:ext cx="235765" cy="694096"/>
            </a:xfrm>
            <a:custGeom>
              <a:rect b="b" l="l" r="r" t="t"/>
              <a:pathLst>
                <a:path extrusionOk="0" h="29764" w="10110">
                  <a:moveTo>
                    <a:pt x="4299" y="81"/>
                  </a:moveTo>
                  <a:lnTo>
                    <a:pt x="8752" y="2629"/>
                  </a:lnTo>
                  <a:lnTo>
                    <a:pt x="10038" y="4605"/>
                  </a:lnTo>
                  <a:lnTo>
                    <a:pt x="10038" y="26679"/>
                  </a:lnTo>
                  <a:lnTo>
                    <a:pt x="7871" y="29001"/>
                  </a:lnTo>
                  <a:lnTo>
                    <a:pt x="7180" y="29442"/>
                  </a:lnTo>
                  <a:lnTo>
                    <a:pt x="5454" y="29692"/>
                  </a:lnTo>
                  <a:lnTo>
                    <a:pt x="84" y="29692"/>
                  </a:lnTo>
                  <a:lnTo>
                    <a:pt x="84" y="81"/>
                  </a:lnTo>
                  <a:close/>
                  <a:moveTo>
                    <a:pt x="4329" y="1"/>
                  </a:moveTo>
                  <a:cubicBezTo>
                    <a:pt x="4326" y="1"/>
                    <a:pt x="4323" y="4"/>
                    <a:pt x="4323" y="10"/>
                  </a:cubicBezTo>
                  <a:lnTo>
                    <a:pt x="37" y="10"/>
                  </a:lnTo>
                  <a:cubicBezTo>
                    <a:pt x="13" y="10"/>
                    <a:pt x="1" y="21"/>
                    <a:pt x="1" y="45"/>
                  </a:cubicBezTo>
                  <a:lnTo>
                    <a:pt x="1" y="29727"/>
                  </a:lnTo>
                  <a:cubicBezTo>
                    <a:pt x="1" y="29751"/>
                    <a:pt x="25" y="29763"/>
                    <a:pt x="37" y="29763"/>
                  </a:cubicBezTo>
                  <a:lnTo>
                    <a:pt x="5454" y="29763"/>
                  </a:lnTo>
                  <a:lnTo>
                    <a:pt x="5466" y="29751"/>
                  </a:lnTo>
                  <a:lnTo>
                    <a:pt x="7204" y="29501"/>
                  </a:lnTo>
                  <a:lnTo>
                    <a:pt x="7216" y="29501"/>
                  </a:lnTo>
                  <a:lnTo>
                    <a:pt x="7919" y="29061"/>
                  </a:lnTo>
                  <a:lnTo>
                    <a:pt x="10097" y="26727"/>
                  </a:lnTo>
                  <a:cubicBezTo>
                    <a:pt x="10097" y="26715"/>
                    <a:pt x="10109" y="26703"/>
                    <a:pt x="10109" y="26703"/>
                  </a:cubicBezTo>
                  <a:lnTo>
                    <a:pt x="10109" y="4593"/>
                  </a:lnTo>
                  <a:cubicBezTo>
                    <a:pt x="10109" y="4593"/>
                    <a:pt x="10109" y="4582"/>
                    <a:pt x="10109" y="4582"/>
                  </a:cubicBezTo>
                  <a:lnTo>
                    <a:pt x="8812" y="2569"/>
                  </a:lnTo>
                  <a:lnTo>
                    <a:pt x="8800" y="2557"/>
                  </a:lnTo>
                  <a:lnTo>
                    <a:pt x="4335" y="10"/>
                  </a:lnTo>
                  <a:cubicBezTo>
                    <a:pt x="4335" y="4"/>
                    <a:pt x="4332" y="1"/>
                    <a:pt x="43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3163725" y="2854178"/>
              <a:ext cx="234086" cy="692208"/>
            </a:xfrm>
            <a:custGeom>
              <a:rect b="b" l="l" r="r" t="t"/>
              <a:pathLst>
                <a:path extrusionOk="0" h="29683" w="10038">
                  <a:moveTo>
                    <a:pt x="5763" y="0"/>
                  </a:moveTo>
                  <a:lnTo>
                    <a:pt x="1298" y="2560"/>
                  </a:lnTo>
                  <a:lnTo>
                    <a:pt x="0" y="4548"/>
                  </a:lnTo>
                  <a:lnTo>
                    <a:pt x="0" y="26658"/>
                  </a:lnTo>
                  <a:lnTo>
                    <a:pt x="2179" y="28992"/>
                  </a:lnTo>
                  <a:lnTo>
                    <a:pt x="2882" y="29432"/>
                  </a:lnTo>
                  <a:lnTo>
                    <a:pt x="4620" y="29682"/>
                  </a:lnTo>
                  <a:lnTo>
                    <a:pt x="10037" y="29682"/>
                  </a:lnTo>
                  <a:lnTo>
                    <a:pt x="10037" y="0"/>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3162885" y="2853339"/>
              <a:ext cx="235765" cy="693887"/>
            </a:xfrm>
            <a:custGeom>
              <a:rect b="b" l="l" r="r" t="t"/>
              <a:pathLst>
                <a:path extrusionOk="0" h="29755" w="10110">
                  <a:moveTo>
                    <a:pt x="10038" y="60"/>
                  </a:moveTo>
                  <a:lnTo>
                    <a:pt x="10038" y="29683"/>
                  </a:lnTo>
                  <a:lnTo>
                    <a:pt x="4656" y="29683"/>
                  </a:lnTo>
                  <a:lnTo>
                    <a:pt x="2930" y="29445"/>
                  </a:lnTo>
                  <a:lnTo>
                    <a:pt x="2239" y="28992"/>
                  </a:lnTo>
                  <a:lnTo>
                    <a:pt x="72" y="26670"/>
                  </a:lnTo>
                  <a:lnTo>
                    <a:pt x="72" y="4596"/>
                  </a:lnTo>
                  <a:lnTo>
                    <a:pt x="1358" y="2620"/>
                  </a:lnTo>
                  <a:lnTo>
                    <a:pt x="5811" y="60"/>
                  </a:lnTo>
                  <a:close/>
                  <a:moveTo>
                    <a:pt x="5775" y="1"/>
                  </a:moveTo>
                  <a:lnTo>
                    <a:pt x="1310" y="2560"/>
                  </a:lnTo>
                  <a:lnTo>
                    <a:pt x="1299" y="2572"/>
                  </a:lnTo>
                  <a:lnTo>
                    <a:pt x="1" y="4561"/>
                  </a:lnTo>
                  <a:cubicBezTo>
                    <a:pt x="1" y="4573"/>
                    <a:pt x="1" y="4573"/>
                    <a:pt x="1" y="4584"/>
                  </a:cubicBezTo>
                  <a:lnTo>
                    <a:pt x="1" y="26694"/>
                  </a:lnTo>
                  <a:cubicBezTo>
                    <a:pt x="1" y="26694"/>
                    <a:pt x="1" y="26706"/>
                    <a:pt x="13" y="26718"/>
                  </a:cubicBezTo>
                  <a:lnTo>
                    <a:pt x="2192" y="29064"/>
                  </a:lnTo>
                  <a:lnTo>
                    <a:pt x="2894" y="29516"/>
                  </a:lnTo>
                  <a:lnTo>
                    <a:pt x="2918" y="29516"/>
                  </a:lnTo>
                  <a:lnTo>
                    <a:pt x="4656" y="29754"/>
                  </a:lnTo>
                  <a:lnTo>
                    <a:pt x="10073" y="29754"/>
                  </a:lnTo>
                  <a:cubicBezTo>
                    <a:pt x="10097" y="29754"/>
                    <a:pt x="10109" y="29742"/>
                    <a:pt x="10109" y="29718"/>
                  </a:cubicBezTo>
                  <a:lnTo>
                    <a:pt x="10109" y="36"/>
                  </a:lnTo>
                  <a:cubicBezTo>
                    <a:pt x="10109" y="12"/>
                    <a:pt x="10097" y="1"/>
                    <a:pt x="100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3163725" y="3311735"/>
              <a:ext cx="49718" cy="218532"/>
            </a:xfrm>
            <a:custGeom>
              <a:rect b="b" l="l" r="r" t="t"/>
              <a:pathLst>
                <a:path extrusionOk="0" h="9371" w="2132">
                  <a:moveTo>
                    <a:pt x="0" y="1"/>
                  </a:moveTo>
                  <a:lnTo>
                    <a:pt x="0" y="7037"/>
                  </a:lnTo>
                  <a:lnTo>
                    <a:pt x="2132" y="9371"/>
                  </a:lnTo>
                  <a:lnTo>
                    <a:pt x="2132" y="2620"/>
                  </a:lnTo>
                  <a:lnTo>
                    <a:pt x="0" y="1"/>
                  </a:lnTo>
                  <a:close/>
                </a:path>
              </a:pathLst>
            </a:custGeom>
            <a:solidFill>
              <a:srgbClr val="2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3162885" y="3310895"/>
              <a:ext cx="51397" cy="220211"/>
            </a:xfrm>
            <a:custGeom>
              <a:rect b="b" l="l" r="r" t="t"/>
              <a:pathLst>
                <a:path extrusionOk="0" h="9443" w="2204">
                  <a:moveTo>
                    <a:pt x="72" y="144"/>
                  </a:moveTo>
                  <a:lnTo>
                    <a:pt x="2132" y="2668"/>
                  </a:lnTo>
                  <a:lnTo>
                    <a:pt x="2132" y="9300"/>
                  </a:lnTo>
                  <a:lnTo>
                    <a:pt x="72" y="7061"/>
                  </a:lnTo>
                  <a:lnTo>
                    <a:pt x="72" y="144"/>
                  </a:lnTo>
                  <a:close/>
                  <a:moveTo>
                    <a:pt x="25" y="1"/>
                  </a:moveTo>
                  <a:cubicBezTo>
                    <a:pt x="13" y="13"/>
                    <a:pt x="1" y="25"/>
                    <a:pt x="1" y="37"/>
                  </a:cubicBezTo>
                  <a:lnTo>
                    <a:pt x="1" y="7073"/>
                  </a:lnTo>
                  <a:cubicBezTo>
                    <a:pt x="1" y="7073"/>
                    <a:pt x="1" y="7085"/>
                    <a:pt x="13" y="7097"/>
                  </a:cubicBezTo>
                  <a:lnTo>
                    <a:pt x="2144" y="9431"/>
                  </a:lnTo>
                  <a:cubicBezTo>
                    <a:pt x="2144" y="9431"/>
                    <a:pt x="2156" y="9443"/>
                    <a:pt x="2168" y="9443"/>
                  </a:cubicBezTo>
                  <a:lnTo>
                    <a:pt x="2180" y="9431"/>
                  </a:lnTo>
                  <a:cubicBezTo>
                    <a:pt x="2192" y="9431"/>
                    <a:pt x="2203" y="9419"/>
                    <a:pt x="2203" y="9407"/>
                  </a:cubicBezTo>
                  <a:lnTo>
                    <a:pt x="2203" y="2656"/>
                  </a:lnTo>
                  <a:cubicBezTo>
                    <a:pt x="2203" y="2644"/>
                    <a:pt x="2203" y="2632"/>
                    <a:pt x="2203" y="2632"/>
                  </a:cubicBezTo>
                  <a:lnTo>
                    <a:pt x="72" y="13"/>
                  </a:lnTo>
                  <a:cubicBezTo>
                    <a:pt x="60" y="1"/>
                    <a:pt x="36" y="1"/>
                    <a:pt x="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3187325" y="2895268"/>
              <a:ext cx="420390" cy="443430"/>
            </a:xfrm>
            <a:custGeom>
              <a:rect b="b" l="l" r="r" t="t"/>
              <a:pathLst>
                <a:path extrusionOk="0" h="19015" w="18027">
                  <a:moveTo>
                    <a:pt x="3096" y="0"/>
                  </a:moveTo>
                  <a:lnTo>
                    <a:pt x="1" y="3156"/>
                  </a:lnTo>
                  <a:lnTo>
                    <a:pt x="1" y="17324"/>
                  </a:lnTo>
                  <a:lnTo>
                    <a:pt x="1489" y="19015"/>
                  </a:lnTo>
                  <a:lnTo>
                    <a:pt x="16550" y="19015"/>
                  </a:lnTo>
                  <a:lnTo>
                    <a:pt x="18027" y="17324"/>
                  </a:lnTo>
                  <a:lnTo>
                    <a:pt x="18027" y="3156"/>
                  </a:lnTo>
                  <a:lnTo>
                    <a:pt x="14943"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3186485" y="2894428"/>
              <a:ext cx="422069" cy="445109"/>
            </a:xfrm>
            <a:custGeom>
              <a:rect b="b" l="l" r="r" t="t"/>
              <a:pathLst>
                <a:path extrusionOk="0" h="19087" w="18099">
                  <a:moveTo>
                    <a:pt x="14955" y="72"/>
                  </a:moveTo>
                  <a:lnTo>
                    <a:pt x="18027" y="3215"/>
                  </a:lnTo>
                  <a:lnTo>
                    <a:pt x="18027" y="17336"/>
                  </a:lnTo>
                  <a:lnTo>
                    <a:pt x="16574" y="19003"/>
                  </a:lnTo>
                  <a:lnTo>
                    <a:pt x="1537" y="19003"/>
                  </a:lnTo>
                  <a:lnTo>
                    <a:pt x="72" y="17336"/>
                  </a:lnTo>
                  <a:lnTo>
                    <a:pt x="72" y="3215"/>
                  </a:lnTo>
                  <a:lnTo>
                    <a:pt x="3144" y="72"/>
                  </a:lnTo>
                  <a:close/>
                  <a:moveTo>
                    <a:pt x="3132" y="1"/>
                  </a:moveTo>
                  <a:cubicBezTo>
                    <a:pt x="3120" y="1"/>
                    <a:pt x="3108" y="1"/>
                    <a:pt x="3108" y="13"/>
                  </a:cubicBezTo>
                  <a:lnTo>
                    <a:pt x="13" y="3168"/>
                  </a:lnTo>
                  <a:cubicBezTo>
                    <a:pt x="13" y="3180"/>
                    <a:pt x="1" y="3192"/>
                    <a:pt x="1" y="3192"/>
                  </a:cubicBezTo>
                  <a:lnTo>
                    <a:pt x="1" y="17360"/>
                  </a:lnTo>
                  <a:cubicBezTo>
                    <a:pt x="1" y="17360"/>
                    <a:pt x="13" y="17372"/>
                    <a:pt x="13" y="17384"/>
                  </a:cubicBezTo>
                  <a:lnTo>
                    <a:pt x="1489" y="19074"/>
                  </a:lnTo>
                  <a:cubicBezTo>
                    <a:pt x="1501" y="19074"/>
                    <a:pt x="1513" y="19086"/>
                    <a:pt x="1525" y="19086"/>
                  </a:cubicBezTo>
                  <a:lnTo>
                    <a:pt x="16586" y="19086"/>
                  </a:lnTo>
                  <a:cubicBezTo>
                    <a:pt x="16586" y="19074"/>
                    <a:pt x="16598" y="19074"/>
                    <a:pt x="16598" y="19074"/>
                  </a:cubicBezTo>
                  <a:lnTo>
                    <a:pt x="18086" y="17384"/>
                  </a:lnTo>
                  <a:cubicBezTo>
                    <a:pt x="18098" y="17372"/>
                    <a:pt x="18098" y="17360"/>
                    <a:pt x="18098" y="17360"/>
                  </a:cubicBezTo>
                  <a:lnTo>
                    <a:pt x="18098" y="3192"/>
                  </a:lnTo>
                  <a:cubicBezTo>
                    <a:pt x="18098" y="3192"/>
                    <a:pt x="18098" y="3180"/>
                    <a:pt x="18086" y="3168"/>
                  </a:cubicBezTo>
                  <a:lnTo>
                    <a:pt x="15003" y="13"/>
                  </a:lnTo>
                  <a:cubicBezTo>
                    <a:pt x="14991" y="1"/>
                    <a:pt x="14991" y="1"/>
                    <a:pt x="149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1"/>
            <p:cNvSpPr/>
            <p:nvPr/>
          </p:nvSpPr>
          <p:spPr>
            <a:xfrm>
              <a:off x="3213419" y="3347554"/>
              <a:ext cx="368199" cy="198826"/>
            </a:xfrm>
            <a:custGeom>
              <a:rect b="b" l="l" r="r" t="t"/>
              <a:pathLst>
                <a:path extrusionOk="0" h="8526" w="15789">
                  <a:moveTo>
                    <a:pt x="1096" y="1"/>
                  </a:moveTo>
                  <a:lnTo>
                    <a:pt x="1" y="1084"/>
                  </a:lnTo>
                  <a:lnTo>
                    <a:pt x="1" y="7835"/>
                  </a:lnTo>
                  <a:lnTo>
                    <a:pt x="751" y="8275"/>
                  </a:lnTo>
                  <a:lnTo>
                    <a:pt x="2489" y="8525"/>
                  </a:lnTo>
                  <a:lnTo>
                    <a:pt x="13300" y="8525"/>
                  </a:lnTo>
                  <a:lnTo>
                    <a:pt x="15038" y="8275"/>
                  </a:lnTo>
                  <a:lnTo>
                    <a:pt x="15788" y="7835"/>
                  </a:lnTo>
                  <a:lnTo>
                    <a:pt x="15788" y="1084"/>
                  </a:lnTo>
                  <a:lnTo>
                    <a:pt x="14693" y="1"/>
                  </a:lnTo>
                  <a:close/>
                </a:path>
              </a:pathLst>
            </a:custGeom>
            <a:solidFill>
              <a:srgbClr val="2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a:off x="3212580" y="3346714"/>
              <a:ext cx="370135" cy="200505"/>
            </a:xfrm>
            <a:custGeom>
              <a:rect b="b" l="l" r="r" t="t"/>
              <a:pathLst>
                <a:path extrusionOk="0" h="8598" w="15872">
                  <a:moveTo>
                    <a:pt x="14705" y="72"/>
                  </a:moveTo>
                  <a:lnTo>
                    <a:pt x="15789" y="1132"/>
                  </a:lnTo>
                  <a:lnTo>
                    <a:pt x="15789" y="7847"/>
                  </a:lnTo>
                  <a:lnTo>
                    <a:pt x="15062" y="8276"/>
                  </a:lnTo>
                  <a:lnTo>
                    <a:pt x="13336" y="8526"/>
                  </a:lnTo>
                  <a:lnTo>
                    <a:pt x="2525" y="8526"/>
                  </a:lnTo>
                  <a:lnTo>
                    <a:pt x="799" y="8276"/>
                  </a:lnTo>
                  <a:lnTo>
                    <a:pt x="72" y="7847"/>
                  </a:lnTo>
                  <a:lnTo>
                    <a:pt x="72" y="1132"/>
                  </a:lnTo>
                  <a:lnTo>
                    <a:pt x="1156" y="72"/>
                  </a:lnTo>
                  <a:close/>
                  <a:moveTo>
                    <a:pt x="1144" y="1"/>
                  </a:moveTo>
                  <a:cubicBezTo>
                    <a:pt x="1132" y="1"/>
                    <a:pt x="1120" y="1"/>
                    <a:pt x="1120" y="13"/>
                  </a:cubicBezTo>
                  <a:lnTo>
                    <a:pt x="25" y="1096"/>
                  </a:lnTo>
                  <a:cubicBezTo>
                    <a:pt x="13" y="1096"/>
                    <a:pt x="13" y="1108"/>
                    <a:pt x="1" y="1120"/>
                  </a:cubicBezTo>
                  <a:lnTo>
                    <a:pt x="1" y="7871"/>
                  </a:lnTo>
                  <a:cubicBezTo>
                    <a:pt x="13" y="7883"/>
                    <a:pt x="13" y="7895"/>
                    <a:pt x="25" y="7907"/>
                  </a:cubicBezTo>
                  <a:lnTo>
                    <a:pt x="763" y="8359"/>
                  </a:lnTo>
                  <a:lnTo>
                    <a:pt x="787" y="8359"/>
                  </a:lnTo>
                  <a:lnTo>
                    <a:pt x="2525" y="8597"/>
                  </a:lnTo>
                  <a:lnTo>
                    <a:pt x="13360" y="8597"/>
                  </a:lnTo>
                  <a:lnTo>
                    <a:pt x="15086" y="8347"/>
                  </a:lnTo>
                  <a:lnTo>
                    <a:pt x="15110" y="8347"/>
                  </a:lnTo>
                  <a:lnTo>
                    <a:pt x="15848" y="7907"/>
                  </a:lnTo>
                  <a:cubicBezTo>
                    <a:pt x="15860" y="7895"/>
                    <a:pt x="15860" y="7883"/>
                    <a:pt x="15872" y="7871"/>
                  </a:cubicBezTo>
                  <a:lnTo>
                    <a:pt x="15872" y="1120"/>
                  </a:lnTo>
                  <a:cubicBezTo>
                    <a:pt x="15860" y="1108"/>
                    <a:pt x="15860" y="1096"/>
                    <a:pt x="15848" y="1096"/>
                  </a:cubicBezTo>
                  <a:lnTo>
                    <a:pt x="14753" y="13"/>
                  </a:lnTo>
                  <a:cubicBezTo>
                    <a:pt x="14753" y="1"/>
                    <a:pt x="14741" y="1"/>
                    <a:pt x="147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a:off x="3163725" y="2854178"/>
              <a:ext cx="467589" cy="106083"/>
            </a:xfrm>
            <a:custGeom>
              <a:rect b="b" l="l" r="r" t="t"/>
              <a:pathLst>
                <a:path extrusionOk="0" h="4549" w="20051">
                  <a:moveTo>
                    <a:pt x="5763" y="0"/>
                  </a:moveTo>
                  <a:lnTo>
                    <a:pt x="1298" y="2560"/>
                  </a:lnTo>
                  <a:lnTo>
                    <a:pt x="0" y="4548"/>
                  </a:lnTo>
                  <a:lnTo>
                    <a:pt x="4108" y="1762"/>
                  </a:lnTo>
                  <a:lnTo>
                    <a:pt x="15955" y="1762"/>
                  </a:lnTo>
                  <a:lnTo>
                    <a:pt x="20051" y="4548"/>
                  </a:lnTo>
                  <a:lnTo>
                    <a:pt x="18753" y="2560"/>
                  </a:lnTo>
                  <a:lnTo>
                    <a:pt x="14288" y="0"/>
                  </a:lnTo>
                  <a:close/>
                </a:path>
              </a:pathLst>
            </a:custGeom>
            <a:solidFill>
              <a:srgbClr val="8E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a:off x="3162885" y="2853619"/>
              <a:ext cx="469548" cy="107692"/>
            </a:xfrm>
            <a:custGeom>
              <a:rect b="b" l="l" r="r" t="t"/>
              <a:pathLst>
                <a:path extrusionOk="0" h="4618" w="20135">
                  <a:moveTo>
                    <a:pt x="14312" y="60"/>
                  </a:moveTo>
                  <a:lnTo>
                    <a:pt x="18765" y="2608"/>
                  </a:lnTo>
                  <a:lnTo>
                    <a:pt x="19956" y="4430"/>
                  </a:lnTo>
                  <a:lnTo>
                    <a:pt x="19956" y="4430"/>
                  </a:lnTo>
                  <a:lnTo>
                    <a:pt x="16015" y="1751"/>
                  </a:lnTo>
                  <a:lnTo>
                    <a:pt x="4120" y="1751"/>
                  </a:lnTo>
                  <a:lnTo>
                    <a:pt x="167" y="4430"/>
                  </a:lnTo>
                  <a:lnTo>
                    <a:pt x="1358" y="2608"/>
                  </a:lnTo>
                  <a:lnTo>
                    <a:pt x="5811" y="60"/>
                  </a:lnTo>
                  <a:close/>
                  <a:moveTo>
                    <a:pt x="5787" y="0"/>
                  </a:moveTo>
                  <a:lnTo>
                    <a:pt x="1322" y="2560"/>
                  </a:lnTo>
                  <a:lnTo>
                    <a:pt x="1310" y="2572"/>
                  </a:lnTo>
                  <a:lnTo>
                    <a:pt x="13" y="4561"/>
                  </a:lnTo>
                  <a:cubicBezTo>
                    <a:pt x="1" y="4572"/>
                    <a:pt x="1" y="4596"/>
                    <a:pt x="13" y="4608"/>
                  </a:cubicBezTo>
                  <a:cubicBezTo>
                    <a:pt x="19" y="4614"/>
                    <a:pt x="28" y="4617"/>
                    <a:pt x="36" y="4617"/>
                  </a:cubicBezTo>
                  <a:cubicBezTo>
                    <a:pt x="45" y="4617"/>
                    <a:pt x="54" y="4614"/>
                    <a:pt x="60" y="4608"/>
                  </a:cubicBezTo>
                  <a:lnTo>
                    <a:pt x="4156" y="1834"/>
                  </a:lnTo>
                  <a:lnTo>
                    <a:pt x="15979" y="1834"/>
                  </a:lnTo>
                  <a:lnTo>
                    <a:pt x="20063" y="4608"/>
                  </a:lnTo>
                  <a:lnTo>
                    <a:pt x="20087" y="4608"/>
                  </a:lnTo>
                  <a:cubicBezTo>
                    <a:pt x="20122" y="4608"/>
                    <a:pt x="20134" y="4584"/>
                    <a:pt x="20122" y="4561"/>
                  </a:cubicBezTo>
                  <a:lnTo>
                    <a:pt x="18825" y="2572"/>
                  </a:lnTo>
                  <a:lnTo>
                    <a:pt x="18813" y="2560"/>
                  </a:lnTo>
                  <a:lnTo>
                    <a:pt x="143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1"/>
            <p:cNvSpPr/>
            <p:nvPr/>
          </p:nvSpPr>
          <p:spPr>
            <a:xfrm>
              <a:off x="3218969" y="2907487"/>
              <a:ext cx="178841" cy="404276"/>
            </a:xfrm>
            <a:custGeom>
              <a:rect b="b" l="l" r="r" t="t"/>
              <a:pathLst>
                <a:path extrusionOk="0" h="17336" w="7669">
                  <a:moveTo>
                    <a:pt x="2096" y="0"/>
                  </a:moveTo>
                  <a:lnTo>
                    <a:pt x="1" y="3239"/>
                  </a:lnTo>
                  <a:lnTo>
                    <a:pt x="1" y="15800"/>
                  </a:lnTo>
                  <a:lnTo>
                    <a:pt x="1263" y="17336"/>
                  </a:lnTo>
                  <a:lnTo>
                    <a:pt x="7668" y="17336"/>
                  </a:lnTo>
                  <a:lnTo>
                    <a:pt x="7668" y="0"/>
                  </a:lnTo>
                  <a:close/>
                </a:path>
              </a:pathLst>
            </a:custGeom>
            <a:solidFill>
              <a:srgbClr val="6D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1"/>
            <p:cNvSpPr/>
            <p:nvPr/>
          </p:nvSpPr>
          <p:spPr>
            <a:xfrm>
              <a:off x="3218153" y="2906648"/>
              <a:ext cx="180497" cy="405955"/>
            </a:xfrm>
            <a:custGeom>
              <a:rect b="b" l="l" r="r" t="t"/>
              <a:pathLst>
                <a:path extrusionOk="0" h="17408" w="7740">
                  <a:moveTo>
                    <a:pt x="7668" y="72"/>
                  </a:moveTo>
                  <a:lnTo>
                    <a:pt x="7668" y="17336"/>
                  </a:lnTo>
                  <a:lnTo>
                    <a:pt x="1310" y="17336"/>
                  </a:lnTo>
                  <a:lnTo>
                    <a:pt x="72" y="15824"/>
                  </a:lnTo>
                  <a:lnTo>
                    <a:pt x="72" y="3275"/>
                  </a:lnTo>
                  <a:lnTo>
                    <a:pt x="2155" y="72"/>
                  </a:lnTo>
                  <a:close/>
                  <a:moveTo>
                    <a:pt x="2131" y="1"/>
                  </a:moveTo>
                  <a:cubicBezTo>
                    <a:pt x="2119" y="1"/>
                    <a:pt x="2108" y="12"/>
                    <a:pt x="2096" y="24"/>
                  </a:cubicBezTo>
                  <a:lnTo>
                    <a:pt x="0" y="3251"/>
                  </a:lnTo>
                  <a:cubicBezTo>
                    <a:pt x="0" y="3263"/>
                    <a:pt x="0" y="3263"/>
                    <a:pt x="0" y="3275"/>
                  </a:cubicBezTo>
                  <a:lnTo>
                    <a:pt x="0" y="15836"/>
                  </a:lnTo>
                  <a:cubicBezTo>
                    <a:pt x="0" y="15836"/>
                    <a:pt x="0" y="15848"/>
                    <a:pt x="0" y="15860"/>
                  </a:cubicBezTo>
                  <a:lnTo>
                    <a:pt x="1262" y="17396"/>
                  </a:lnTo>
                  <a:cubicBezTo>
                    <a:pt x="1274" y="17407"/>
                    <a:pt x="1286" y="17407"/>
                    <a:pt x="1298" y="17407"/>
                  </a:cubicBezTo>
                  <a:lnTo>
                    <a:pt x="7703" y="17407"/>
                  </a:lnTo>
                  <a:cubicBezTo>
                    <a:pt x="7727" y="17407"/>
                    <a:pt x="7739" y="17396"/>
                    <a:pt x="7739" y="17372"/>
                  </a:cubicBezTo>
                  <a:lnTo>
                    <a:pt x="7739" y="36"/>
                  </a:lnTo>
                  <a:cubicBezTo>
                    <a:pt x="7739" y="24"/>
                    <a:pt x="7727" y="1"/>
                    <a:pt x="7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1"/>
            <p:cNvSpPr/>
            <p:nvPr/>
          </p:nvSpPr>
          <p:spPr>
            <a:xfrm>
              <a:off x="3227854" y="3382813"/>
              <a:ext cx="169956" cy="129962"/>
            </a:xfrm>
            <a:custGeom>
              <a:rect b="b" l="l" r="r" t="t"/>
              <a:pathLst>
                <a:path extrusionOk="0" h="5573" w="7288">
                  <a:moveTo>
                    <a:pt x="441" y="1"/>
                  </a:moveTo>
                  <a:lnTo>
                    <a:pt x="1" y="453"/>
                  </a:lnTo>
                  <a:lnTo>
                    <a:pt x="1" y="5573"/>
                  </a:lnTo>
                  <a:lnTo>
                    <a:pt x="7287" y="5573"/>
                  </a:lnTo>
                  <a:lnTo>
                    <a:pt x="728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1"/>
            <p:cNvSpPr/>
            <p:nvPr/>
          </p:nvSpPr>
          <p:spPr>
            <a:xfrm>
              <a:off x="3226758" y="3381974"/>
              <a:ext cx="171892" cy="131641"/>
            </a:xfrm>
            <a:custGeom>
              <a:rect b="b" l="l" r="r" t="t"/>
              <a:pathLst>
                <a:path extrusionOk="0" h="5645" w="7371">
                  <a:moveTo>
                    <a:pt x="7299" y="72"/>
                  </a:moveTo>
                  <a:lnTo>
                    <a:pt x="7299" y="5573"/>
                  </a:lnTo>
                  <a:lnTo>
                    <a:pt x="84" y="5573"/>
                  </a:lnTo>
                  <a:lnTo>
                    <a:pt x="84" y="501"/>
                  </a:lnTo>
                  <a:lnTo>
                    <a:pt x="512" y="72"/>
                  </a:lnTo>
                  <a:close/>
                  <a:moveTo>
                    <a:pt x="488" y="1"/>
                  </a:moveTo>
                  <a:cubicBezTo>
                    <a:pt x="476" y="1"/>
                    <a:pt x="465" y="1"/>
                    <a:pt x="465" y="13"/>
                  </a:cubicBezTo>
                  <a:lnTo>
                    <a:pt x="12" y="465"/>
                  </a:lnTo>
                  <a:cubicBezTo>
                    <a:pt x="12" y="465"/>
                    <a:pt x="0" y="477"/>
                    <a:pt x="0" y="489"/>
                  </a:cubicBezTo>
                  <a:lnTo>
                    <a:pt x="0" y="5609"/>
                  </a:lnTo>
                  <a:cubicBezTo>
                    <a:pt x="0" y="5633"/>
                    <a:pt x="24" y="5645"/>
                    <a:pt x="48" y="5645"/>
                  </a:cubicBezTo>
                  <a:lnTo>
                    <a:pt x="7334" y="5645"/>
                  </a:lnTo>
                  <a:cubicBezTo>
                    <a:pt x="7358" y="5645"/>
                    <a:pt x="7370" y="5633"/>
                    <a:pt x="7370" y="5609"/>
                  </a:cubicBezTo>
                  <a:lnTo>
                    <a:pt x="7370" y="37"/>
                  </a:lnTo>
                  <a:cubicBezTo>
                    <a:pt x="7370" y="13"/>
                    <a:pt x="7358" y="1"/>
                    <a:pt x="73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a:off x="3397226" y="2907487"/>
              <a:ext cx="178841" cy="404276"/>
            </a:xfrm>
            <a:custGeom>
              <a:rect b="b" l="l" r="r" t="t"/>
              <a:pathLst>
                <a:path extrusionOk="0" h="17336" w="7669">
                  <a:moveTo>
                    <a:pt x="1" y="0"/>
                  </a:moveTo>
                  <a:lnTo>
                    <a:pt x="1" y="17336"/>
                  </a:lnTo>
                  <a:lnTo>
                    <a:pt x="6418" y="17336"/>
                  </a:lnTo>
                  <a:lnTo>
                    <a:pt x="7668" y="15800"/>
                  </a:lnTo>
                  <a:lnTo>
                    <a:pt x="7668" y="3239"/>
                  </a:lnTo>
                  <a:lnTo>
                    <a:pt x="5573" y="0"/>
                  </a:lnTo>
                  <a:close/>
                </a:path>
              </a:pathLst>
            </a:custGeom>
            <a:solidFill>
              <a:srgbClr val="6D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1"/>
            <p:cNvSpPr/>
            <p:nvPr/>
          </p:nvSpPr>
          <p:spPr>
            <a:xfrm>
              <a:off x="3396386" y="2906927"/>
              <a:ext cx="180497" cy="405675"/>
            </a:xfrm>
            <a:custGeom>
              <a:rect b="b" l="l" r="r" t="t"/>
              <a:pathLst>
                <a:path extrusionOk="0" h="17396" w="7740">
                  <a:moveTo>
                    <a:pt x="5585" y="72"/>
                  </a:moveTo>
                  <a:lnTo>
                    <a:pt x="7669" y="3275"/>
                  </a:lnTo>
                  <a:lnTo>
                    <a:pt x="7669" y="15800"/>
                  </a:lnTo>
                  <a:lnTo>
                    <a:pt x="6430" y="17324"/>
                  </a:lnTo>
                  <a:lnTo>
                    <a:pt x="84" y="17324"/>
                  </a:lnTo>
                  <a:lnTo>
                    <a:pt x="84" y="72"/>
                  </a:lnTo>
                  <a:close/>
                  <a:moveTo>
                    <a:pt x="37" y="0"/>
                  </a:moveTo>
                  <a:cubicBezTo>
                    <a:pt x="25" y="0"/>
                    <a:pt x="1" y="12"/>
                    <a:pt x="1" y="36"/>
                  </a:cubicBezTo>
                  <a:lnTo>
                    <a:pt x="1" y="17360"/>
                  </a:lnTo>
                  <a:cubicBezTo>
                    <a:pt x="1" y="17384"/>
                    <a:pt x="25" y="17395"/>
                    <a:pt x="37" y="17395"/>
                  </a:cubicBezTo>
                  <a:lnTo>
                    <a:pt x="6454" y="17395"/>
                  </a:lnTo>
                  <a:cubicBezTo>
                    <a:pt x="6454" y="17395"/>
                    <a:pt x="6466" y="17395"/>
                    <a:pt x="6478" y="17384"/>
                  </a:cubicBezTo>
                  <a:lnTo>
                    <a:pt x="7728" y="15848"/>
                  </a:lnTo>
                  <a:cubicBezTo>
                    <a:pt x="7740" y="15836"/>
                    <a:pt x="7740" y="15824"/>
                    <a:pt x="7740" y="15824"/>
                  </a:cubicBezTo>
                  <a:lnTo>
                    <a:pt x="7740" y="3263"/>
                  </a:lnTo>
                  <a:cubicBezTo>
                    <a:pt x="7740" y="3251"/>
                    <a:pt x="7740" y="3251"/>
                    <a:pt x="7740" y="3239"/>
                  </a:cubicBezTo>
                  <a:lnTo>
                    <a:pt x="5644" y="12"/>
                  </a:lnTo>
                  <a:cubicBezTo>
                    <a:pt x="5633" y="0"/>
                    <a:pt x="5621" y="0"/>
                    <a:pt x="56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1"/>
            <p:cNvSpPr/>
            <p:nvPr/>
          </p:nvSpPr>
          <p:spPr>
            <a:xfrm>
              <a:off x="3581592" y="3311735"/>
              <a:ext cx="49718" cy="218532"/>
            </a:xfrm>
            <a:custGeom>
              <a:rect b="b" l="l" r="r" t="t"/>
              <a:pathLst>
                <a:path extrusionOk="0" h="9371" w="2132">
                  <a:moveTo>
                    <a:pt x="2132" y="1"/>
                  </a:moveTo>
                  <a:lnTo>
                    <a:pt x="0" y="2620"/>
                  </a:lnTo>
                  <a:lnTo>
                    <a:pt x="0" y="9371"/>
                  </a:lnTo>
                  <a:lnTo>
                    <a:pt x="2132" y="7037"/>
                  </a:lnTo>
                  <a:lnTo>
                    <a:pt x="2132" y="1"/>
                  </a:lnTo>
                  <a:close/>
                </a:path>
              </a:pathLst>
            </a:custGeom>
            <a:solidFill>
              <a:srgbClr val="26282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1"/>
            <p:cNvSpPr/>
            <p:nvPr/>
          </p:nvSpPr>
          <p:spPr>
            <a:xfrm>
              <a:off x="3397226" y="3382813"/>
              <a:ext cx="170236" cy="129962"/>
            </a:xfrm>
            <a:custGeom>
              <a:rect b="b" l="l" r="r" t="t"/>
              <a:pathLst>
                <a:path extrusionOk="0" h="5573" w="7300">
                  <a:moveTo>
                    <a:pt x="1" y="1"/>
                  </a:moveTo>
                  <a:lnTo>
                    <a:pt x="1" y="5573"/>
                  </a:lnTo>
                  <a:lnTo>
                    <a:pt x="7299" y="5573"/>
                  </a:lnTo>
                  <a:lnTo>
                    <a:pt x="7299" y="453"/>
                  </a:lnTo>
                  <a:lnTo>
                    <a:pt x="684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1"/>
            <p:cNvSpPr/>
            <p:nvPr/>
          </p:nvSpPr>
          <p:spPr>
            <a:xfrm>
              <a:off x="3396386" y="3381974"/>
              <a:ext cx="171892" cy="131641"/>
            </a:xfrm>
            <a:custGeom>
              <a:rect b="b" l="l" r="r" t="t"/>
              <a:pathLst>
                <a:path extrusionOk="0" h="5645" w="7371">
                  <a:moveTo>
                    <a:pt x="6871" y="72"/>
                  </a:moveTo>
                  <a:lnTo>
                    <a:pt x="7299" y="501"/>
                  </a:lnTo>
                  <a:lnTo>
                    <a:pt x="7299" y="5573"/>
                  </a:lnTo>
                  <a:lnTo>
                    <a:pt x="84" y="5573"/>
                  </a:lnTo>
                  <a:lnTo>
                    <a:pt x="84" y="72"/>
                  </a:lnTo>
                  <a:close/>
                  <a:moveTo>
                    <a:pt x="37" y="1"/>
                  </a:moveTo>
                  <a:cubicBezTo>
                    <a:pt x="25" y="1"/>
                    <a:pt x="1" y="13"/>
                    <a:pt x="1" y="37"/>
                  </a:cubicBezTo>
                  <a:lnTo>
                    <a:pt x="1" y="5609"/>
                  </a:lnTo>
                  <a:cubicBezTo>
                    <a:pt x="1" y="5633"/>
                    <a:pt x="25" y="5645"/>
                    <a:pt x="37" y="5645"/>
                  </a:cubicBezTo>
                  <a:lnTo>
                    <a:pt x="7335" y="5645"/>
                  </a:lnTo>
                  <a:cubicBezTo>
                    <a:pt x="7347" y="5645"/>
                    <a:pt x="7371" y="5633"/>
                    <a:pt x="7371" y="5609"/>
                  </a:cubicBezTo>
                  <a:lnTo>
                    <a:pt x="7371" y="489"/>
                  </a:lnTo>
                  <a:cubicBezTo>
                    <a:pt x="7371" y="477"/>
                    <a:pt x="7359" y="465"/>
                    <a:pt x="7359" y="465"/>
                  </a:cubicBezTo>
                  <a:lnTo>
                    <a:pt x="6907" y="13"/>
                  </a:lnTo>
                  <a:cubicBezTo>
                    <a:pt x="6907" y="1"/>
                    <a:pt x="6895" y="1"/>
                    <a:pt x="68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1"/>
            <p:cNvSpPr/>
            <p:nvPr/>
          </p:nvSpPr>
          <p:spPr>
            <a:xfrm>
              <a:off x="3360311" y="2981970"/>
              <a:ext cx="74974" cy="181103"/>
            </a:xfrm>
            <a:custGeom>
              <a:rect b="b" l="l" r="r" t="t"/>
              <a:pathLst>
                <a:path extrusionOk="0" h="7766" w="3215">
                  <a:moveTo>
                    <a:pt x="1607" y="0"/>
                  </a:moveTo>
                  <a:cubicBezTo>
                    <a:pt x="1488" y="0"/>
                    <a:pt x="1369" y="63"/>
                    <a:pt x="1310" y="188"/>
                  </a:cubicBezTo>
                  <a:lnTo>
                    <a:pt x="36" y="2938"/>
                  </a:lnTo>
                  <a:cubicBezTo>
                    <a:pt x="0" y="3009"/>
                    <a:pt x="0" y="3093"/>
                    <a:pt x="12" y="3164"/>
                  </a:cubicBezTo>
                  <a:lnTo>
                    <a:pt x="1298" y="7534"/>
                  </a:lnTo>
                  <a:cubicBezTo>
                    <a:pt x="1340" y="7689"/>
                    <a:pt x="1473" y="7766"/>
                    <a:pt x="1607" y="7766"/>
                  </a:cubicBezTo>
                  <a:cubicBezTo>
                    <a:pt x="1741" y="7766"/>
                    <a:pt x="1875" y="7689"/>
                    <a:pt x="1917" y="7534"/>
                  </a:cubicBezTo>
                  <a:lnTo>
                    <a:pt x="3203" y="3164"/>
                  </a:lnTo>
                  <a:cubicBezTo>
                    <a:pt x="3215" y="3093"/>
                    <a:pt x="3215" y="3009"/>
                    <a:pt x="3191" y="2950"/>
                  </a:cubicBezTo>
                  <a:lnTo>
                    <a:pt x="1905" y="188"/>
                  </a:lnTo>
                  <a:cubicBezTo>
                    <a:pt x="1846" y="63"/>
                    <a:pt x="1727" y="0"/>
                    <a:pt x="1607" y="0"/>
                  </a:cubicBezTo>
                  <a:close/>
                </a:path>
              </a:pathLst>
            </a:custGeom>
            <a:solidFill>
              <a:srgbClr val="39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3359191" y="2981271"/>
              <a:ext cx="77213" cy="182782"/>
            </a:xfrm>
            <a:custGeom>
              <a:rect b="b" l="l" r="r" t="t"/>
              <a:pathLst>
                <a:path extrusionOk="0" h="7838" w="3311">
                  <a:moveTo>
                    <a:pt x="1655" y="75"/>
                  </a:moveTo>
                  <a:cubicBezTo>
                    <a:pt x="1763" y="75"/>
                    <a:pt x="1870" y="134"/>
                    <a:pt x="1917" y="241"/>
                  </a:cubicBezTo>
                  <a:lnTo>
                    <a:pt x="3191" y="2992"/>
                  </a:lnTo>
                  <a:cubicBezTo>
                    <a:pt x="3227" y="3051"/>
                    <a:pt x="3227" y="3123"/>
                    <a:pt x="3215" y="3182"/>
                  </a:cubicBezTo>
                  <a:lnTo>
                    <a:pt x="1929" y="7552"/>
                  </a:lnTo>
                  <a:cubicBezTo>
                    <a:pt x="1894" y="7683"/>
                    <a:pt x="1786" y="7766"/>
                    <a:pt x="1655" y="7766"/>
                  </a:cubicBezTo>
                  <a:cubicBezTo>
                    <a:pt x="1524" y="7766"/>
                    <a:pt x="1417" y="7683"/>
                    <a:pt x="1382" y="7552"/>
                  </a:cubicBezTo>
                  <a:lnTo>
                    <a:pt x="96" y="3182"/>
                  </a:lnTo>
                  <a:cubicBezTo>
                    <a:pt x="84" y="3123"/>
                    <a:pt x="84" y="3051"/>
                    <a:pt x="120" y="2992"/>
                  </a:cubicBezTo>
                  <a:lnTo>
                    <a:pt x="1394" y="241"/>
                  </a:lnTo>
                  <a:cubicBezTo>
                    <a:pt x="1441" y="134"/>
                    <a:pt x="1548" y="75"/>
                    <a:pt x="1655" y="75"/>
                  </a:cubicBezTo>
                  <a:close/>
                  <a:moveTo>
                    <a:pt x="1655" y="0"/>
                  </a:moveTo>
                  <a:cubicBezTo>
                    <a:pt x="1521" y="0"/>
                    <a:pt x="1388" y="69"/>
                    <a:pt x="1322" y="206"/>
                  </a:cubicBezTo>
                  <a:lnTo>
                    <a:pt x="48" y="2956"/>
                  </a:lnTo>
                  <a:cubicBezTo>
                    <a:pt x="12" y="3039"/>
                    <a:pt x="0" y="3123"/>
                    <a:pt x="24" y="3206"/>
                  </a:cubicBezTo>
                  <a:lnTo>
                    <a:pt x="1310" y="7576"/>
                  </a:lnTo>
                  <a:cubicBezTo>
                    <a:pt x="1346" y="7730"/>
                    <a:pt x="1489" y="7838"/>
                    <a:pt x="1655" y="7838"/>
                  </a:cubicBezTo>
                  <a:cubicBezTo>
                    <a:pt x="1822" y="7838"/>
                    <a:pt x="1965" y="7730"/>
                    <a:pt x="2001" y="7576"/>
                  </a:cubicBezTo>
                  <a:lnTo>
                    <a:pt x="3275" y="3206"/>
                  </a:lnTo>
                  <a:cubicBezTo>
                    <a:pt x="3310" y="3123"/>
                    <a:pt x="3299" y="3039"/>
                    <a:pt x="3263" y="2956"/>
                  </a:cubicBezTo>
                  <a:lnTo>
                    <a:pt x="1989" y="206"/>
                  </a:lnTo>
                  <a:cubicBezTo>
                    <a:pt x="1923" y="69"/>
                    <a:pt x="1789" y="0"/>
                    <a:pt x="1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1"/>
            <p:cNvSpPr/>
            <p:nvPr/>
          </p:nvSpPr>
          <p:spPr>
            <a:xfrm>
              <a:off x="3359751" y="2993560"/>
              <a:ext cx="70263" cy="65646"/>
            </a:xfrm>
            <a:custGeom>
              <a:rect b="b" l="l" r="r" t="t"/>
              <a:pathLst>
                <a:path extrusionOk="0" h="2815" w="3013">
                  <a:moveTo>
                    <a:pt x="1636" y="0"/>
                  </a:moveTo>
                  <a:cubicBezTo>
                    <a:pt x="1569" y="0"/>
                    <a:pt x="1500" y="36"/>
                    <a:pt x="1465" y="107"/>
                  </a:cubicBezTo>
                  <a:lnTo>
                    <a:pt x="274" y="2655"/>
                  </a:lnTo>
                  <a:cubicBezTo>
                    <a:pt x="274" y="2679"/>
                    <a:pt x="262" y="2691"/>
                    <a:pt x="262" y="2715"/>
                  </a:cubicBezTo>
                  <a:lnTo>
                    <a:pt x="60" y="2631"/>
                  </a:lnTo>
                  <a:cubicBezTo>
                    <a:pt x="53" y="2628"/>
                    <a:pt x="47" y="2627"/>
                    <a:pt x="41" y="2627"/>
                  </a:cubicBezTo>
                  <a:cubicBezTo>
                    <a:pt x="25" y="2627"/>
                    <a:pt x="12" y="2638"/>
                    <a:pt x="12" y="2655"/>
                  </a:cubicBezTo>
                  <a:cubicBezTo>
                    <a:pt x="0" y="2667"/>
                    <a:pt x="12" y="2691"/>
                    <a:pt x="24" y="2703"/>
                  </a:cubicBezTo>
                  <a:lnTo>
                    <a:pt x="286" y="2810"/>
                  </a:lnTo>
                  <a:lnTo>
                    <a:pt x="334" y="2810"/>
                  </a:lnTo>
                  <a:cubicBezTo>
                    <a:pt x="334" y="2798"/>
                    <a:pt x="346" y="2786"/>
                    <a:pt x="346" y="2774"/>
                  </a:cubicBezTo>
                  <a:cubicBezTo>
                    <a:pt x="334" y="2739"/>
                    <a:pt x="334" y="2715"/>
                    <a:pt x="346" y="2691"/>
                  </a:cubicBezTo>
                  <a:lnTo>
                    <a:pt x="1536" y="143"/>
                  </a:lnTo>
                  <a:cubicBezTo>
                    <a:pt x="1548" y="107"/>
                    <a:pt x="1584" y="83"/>
                    <a:pt x="1631" y="83"/>
                  </a:cubicBezTo>
                  <a:cubicBezTo>
                    <a:pt x="1679" y="83"/>
                    <a:pt x="1715" y="107"/>
                    <a:pt x="1727" y="143"/>
                  </a:cubicBezTo>
                  <a:lnTo>
                    <a:pt x="2917" y="2691"/>
                  </a:lnTo>
                  <a:cubicBezTo>
                    <a:pt x="2929" y="2715"/>
                    <a:pt x="2929" y="2739"/>
                    <a:pt x="2917" y="2774"/>
                  </a:cubicBezTo>
                  <a:cubicBezTo>
                    <a:pt x="2917" y="2786"/>
                    <a:pt x="2929" y="2810"/>
                    <a:pt x="2941" y="2810"/>
                  </a:cubicBezTo>
                  <a:lnTo>
                    <a:pt x="2953" y="2810"/>
                  </a:lnTo>
                  <a:cubicBezTo>
                    <a:pt x="2959" y="2813"/>
                    <a:pt x="2966" y="2815"/>
                    <a:pt x="2972" y="2815"/>
                  </a:cubicBezTo>
                  <a:cubicBezTo>
                    <a:pt x="2988" y="2815"/>
                    <a:pt x="3001" y="2804"/>
                    <a:pt x="3001" y="2786"/>
                  </a:cubicBezTo>
                  <a:cubicBezTo>
                    <a:pt x="3013" y="2739"/>
                    <a:pt x="3013" y="2691"/>
                    <a:pt x="2989" y="2655"/>
                  </a:cubicBezTo>
                  <a:lnTo>
                    <a:pt x="1798" y="107"/>
                  </a:lnTo>
                  <a:cubicBezTo>
                    <a:pt x="1768" y="36"/>
                    <a:pt x="1703" y="0"/>
                    <a:pt x="1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1"/>
            <p:cNvSpPr/>
            <p:nvPr/>
          </p:nvSpPr>
          <p:spPr>
            <a:xfrm>
              <a:off x="3428871" y="3055754"/>
              <a:ext cx="6133" cy="5294"/>
            </a:xfrm>
            <a:custGeom>
              <a:rect b="b" l="l" r="r" t="t"/>
              <a:pathLst>
                <a:path extrusionOk="0" fill="none" h="227" w="263">
                  <a:moveTo>
                    <a:pt x="1" y="226"/>
                  </a:moveTo>
                  <a:lnTo>
                    <a:pt x="263" y="0"/>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1"/>
            <p:cNvSpPr/>
            <p:nvPr/>
          </p:nvSpPr>
          <p:spPr>
            <a:xfrm>
              <a:off x="3274517" y="2859169"/>
              <a:ext cx="249897" cy="27518"/>
            </a:xfrm>
            <a:custGeom>
              <a:rect b="b" l="l" r="r" t="t"/>
              <a:pathLst>
                <a:path extrusionOk="0" h="1180" w="10716">
                  <a:moveTo>
                    <a:pt x="1048" y="1"/>
                  </a:moveTo>
                  <a:lnTo>
                    <a:pt x="0" y="1179"/>
                  </a:lnTo>
                  <a:lnTo>
                    <a:pt x="10716" y="1179"/>
                  </a:lnTo>
                  <a:lnTo>
                    <a:pt x="9668" y="1"/>
                  </a:lnTo>
                  <a:close/>
                </a:path>
              </a:pathLst>
            </a:custGeom>
            <a:solidFill>
              <a:srgbClr val="3A4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1"/>
            <p:cNvSpPr/>
            <p:nvPr/>
          </p:nvSpPr>
          <p:spPr>
            <a:xfrm>
              <a:off x="3273398" y="2858049"/>
              <a:ext cx="251576" cy="29733"/>
            </a:xfrm>
            <a:custGeom>
              <a:rect b="b" l="l" r="r" t="t"/>
              <a:pathLst>
                <a:path extrusionOk="0" h="1275" w="10788">
                  <a:moveTo>
                    <a:pt x="9704" y="84"/>
                  </a:moveTo>
                  <a:lnTo>
                    <a:pt x="10680" y="1192"/>
                  </a:lnTo>
                  <a:lnTo>
                    <a:pt x="131" y="1192"/>
                  </a:lnTo>
                  <a:lnTo>
                    <a:pt x="1108" y="84"/>
                  </a:lnTo>
                  <a:close/>
                  <a:moveTo>
                    <a:pt x="1084" y="1"/>
                  </a:moveTo>
                  <a:cubicBezTo>
                    <a:pt x="1072" y="1"/>
                    <a:pt x="1060" y="13"/>
                    <a:pt x="1060" y="13"/>
                  </a:cubicBezTo>
                  <a:lnTo>
                    <a:pt x="12" y="1203"/>
                  </a:lnTo>
                  <a:cubicBezTo>
                    <a:pt x="0" y="1215"/>
                    <a:pt x="0" y="1239"/>
                    <a:pt x="12" y="1251"/>
                  </a:cubicBezTo>
                  <a:cubicBezTo>
                    <a:pt x="12" y="1263"/>
                    <a:pt x="36" y="1263"/>
                    <a:pt x="48" y="1275"/>
                  </a:cubicBezTo>
                  <a:lnTo>
                    <a:pt x="10764" y="1275"/>
                  </a:lnTo>
                  <a:cubicBezTo>
                    <a:pt x="10776" y="1263"/>
                    <a:pt x="10776" y="1251"/>
                    <a:pt x="10788" y="1251"/>
                  </a:cubicBezTo>
                  <a:cubicBezTo>
                    <a:pt x="10788" y="1239"/>
                    <a:pt x="10788" y="1215"/>
                    <a:pt x="10788" y="1203"/>
                  </a:cubicBezTo>
                  <a:lnTo>
                    <a:pt x="9740" y="13"/>
                  </a:lnTo>
                  <a:cubicBezTo>
                    <a:pt x="9740" y="13"/>
                    <a:pt x="9728" y="1"/>
                    <a:pt x="97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1"/>
            <p:cNvSpPr/>
            <p:nvPr/>
          </p:nvSpPr>
          <p:spPr>
            <a:xfrm>
              <a:off x="3114847" y="3034650"/>
              <a:ext cx="49182" cy="86401"/>
            </a:xfrm>
            <a:custGeom>
              <a:rect b="b" l="l" r="r" t="t"/>
              <a:pathLst>
                <a:path extrusionOk="0" h="3705" w="2109">
                  <a:moveTo>
                    <a:pt x="2108" y="0"/>
                  </a:moveTo>
                  <a:cubicBezTo>
                    <a:pt x="2108" y="0"/>
                    <a:pt x="37" y="2310"/>
                    <a:pt x="1" y="3525"/>
                  </a:cubicBezTo>
                  <a:cubicBezTo>
                    <a:pt x="1" y="3525"/>
                    <a:pt x="102" y="3704"/>
                    <a:pt x="366" y="3704"/>
                  </a:cubicBezTo>
                  <a:cubicBezTo>
                    <a:pt x="498" y="3704"/>
                    <a:pt x="672" y="3659"/>
                    <a:pt x="894" y="3525"/>
                  </a:cubicBezTo>
                  <a:cubicBezTo>
                    <a:pt x="1275" y="3298"/>
                    <a:pt x="1680" y="3108"/>
                    <a:pt x="2108" y="2977"/>
                  </a:cubicBezTo>
                  <a:lnTo>
                    <a:pt x="2108" y="0"/>
                  </a:lnTo>
                  <a:close/>
                </a:path>
              </a:pathLst>
            </a:custGeom>
            <a:solidFill>
              <a:srgbClr val="2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1"/>
            <p:cNvSpPr/>
            <p:nvPr/>
          </p:nvSpPr>
          <p:spPr>
            <a:xfrm>
              <a:off x="3113751" y="3033810"/>
              <a:ext cx="51117" cy="88033"/>
            </a:xfrm>
            <a:custGeom>
              <a:rect b="b" l="l" r="r" t="t"/>
              <a:pathLst>
                <a:path extrusionOk="0" h="3775" w="2192">
                  <a:moveTo>
                    <a:pt x="2120" y="143"/>
                  </a:moveTo>
                  <a:lnTo>
                    <a:pt x="2120" y="2977"/>
                  </a:lnTo>
                  <a:cubicBezTo>
                    <a:pt x="1703" y="3120"/>
                    <a:pt x="1298" y="3299"/>
                    <a:pt x="929" y="3537"/>
                  </a:cubicBezTo>
                  <a:cubicBezTo>
                    <a:pt x="727" y="3647"/>
                    <a:pt x="553" y="3708"/>
                    <a:pt x="408" y="3708"/>
                  </a:cubicBezTo>
                  <a:cubicBezTo>
                    <a:pt x="365" y="3708"/>
                    <a:pt x="324" y="3702"/>
                    <a:pt x="286" y="3691"/>
                  </a:cubicBezTo>
                  <a:cubicBezTo>
                    <a:pt x="203" y="3668"/>
                    <a:pt x="131" y="3620"/>
                    <a:pt x="72" y="3549"/>
                  </a:cubicBezTo>
                  <a:cubicBezTo>
                    <a:pt x="119" y="2489"/>
                    <a:pt x="1762" y="548"/>
                    <a:pt x="2120" y="143"/>
                  </a:cubicBezTo>
                  <a:close/>
                  <a:moveTo>
                    <a:pt x="2155" y="1"/>
                  </a:moveTo>
                  <a:cubicBezTo>
                    <a:pt x="2143" y="1"/>
                    <a:pt x="2132" y="1"/>
                    <a:pt x="2120" y="12"/>
                  </a:cubicBezTo>
                  <a:cubicBezTo>
                    <a:pt x="2036" y="108"/>
                    <a:pt x="36" y="2346"/>
                    <a:pt x="0" y="3561"/>
                  </a:cubicBezTo>
                  <a:cubicBezTo>
                    <a:pt x="0" y="3572"/>
                    <a:pt x="0" y="3572"/>
                    <a:pt x="0" y="3584"/>
                  </a:cubicBezTo>
                  <a:cubicBezTo>
                    <a:pt x="60" y="3668"/>
                    <a:pt x="155" y="3739"/>
                    <a:pt x="262" y="3763"/>
                  </a:cubicBezTo>
                  <a:cubicBezTo>
                    <a:pt x="310" y="3775"/>
                    <a:pt x="358" y="3775"/>
                    <a:pt x="405" y="3775"/>
                  </a:cubicBezTo>
                  <a:cubicBezTo>
                    <a:pt x="608" y="3775"/>
                    <a:pt x="798" y="3703"/>
                    <a:pt x="965" y="3596"/>
                  </a:cubicBezTo>
                  <a:cubicBezTo>
                    <a:pt x="1346" y="3370"/>
                    <a:pt x="1739" y="3191"/>
                    <a:pt x="2155" y="3049"/>
                  </a:cubicBezTo>
                  <a:cubicBezTo>
                    <a:pt x="2179" y="3049"/>
                    <a:pt x="2179" y="3037"/>
                    <a:pt x="2179" y="3013"/>
                  </a:cubicBezTo>
                  <a:lnTo>
                    <a:pt x="2179" y="36"/>
                  </a:lnTo>
                  <a:cubicBezTo>
                    <a:pt x="2191" y="24"/>
                    <a:pt x="2179" y="12"/>
                    <a:pt x="21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1"/>
            <p:cNvSpPr/>
            <p:nvPr/>
          </p:nvSpPr>
          <p:spPr>
            <a:xfrm>
              <a:off x="3631287" y="3034650"/>
              <a:ext cx="49159" cy="86401"/>
            </a:xfrm>
            <a:custGeom>
              <a:rect b="b" l="l" r="r" t="t"/>
              <a:pathLst>
                <a:path extrusionOk="0" h="3705" w="2108">
                  <a:moveTo>
                    <a:pt x="1" y="0"/>
                  </a:moveTo>
                  <a:lnTo>
                    <a:pt x="1" y="2977"/>
                  </a:lnTo>
                  <a:cubicBezTo>
                    <a:pt x="429" y="3108"/>
                    <a:pt x="822" y="3298"/>
                    <a:pt x="1203" y="3525"/>
                  </a:cubicBezTo>
                  <a:cubicBezTo>
                    <a:pt x="1429" y="3659"/>
                    <a:pt x="1605" y="3704"/>
                    <a:pt x="1739" y="3704"/>
                  </a:cubicBezTo>
                  <a:cubicBezTo>
                    <a:pt x="2007" y="3704"/>
                    <a:pt x="2108" y="3525"/>
                    <a:pt x="2108" y="3525"/>
                  </a:cubicBezTo>
                  <a:cubicBezTo>
                    <a:pt x="2072" y="2310"/>
                    <a:pt x="1" y="0"/>
                    <a:pt x="1" y="0"/>
                  </a:cubicBezTo>
                  <a:close/>
                </a:path>
              </a:pathLst>
            </a:custGeom>
            <a:solidFill>
              <a:srgbClr val="26282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1"/>
            <p:cNvSpPr/>
            <p:nvPr/>
          </p:nvSpPr>
          <p:spPr>
            <a:xfrm>
              <a:off x="3100971" y="3382813"/>
              <a:ext cx="63057" cy="171052"/>
            </a:xfrm>
            <a:custGeom>
              <a:rect b="b" l="l" r="r" t="t"/>
              <a:pathLst>
                <a:path extrusionOk="0" h="7335" w="2704">
                  <a:moveTo>
                    <a:pt x="2703" y="1"/>
                  </a:moveTo>
                  <a:lnTo>
                    <a:pt x="2703" y="1"/>
                  </a:lnTo>
                  <a:cubicBezTo>
                    <a:pt x="2703" y="1"/>
                    <a:pt x="1" y="3680"/>
                    <a:pt x="132" y="7013"/>
                  </a:cubicBezTo>
                  <a:lnTo>
                    <a:pt x="1203" y="7335"/>
                  </a:lnTo>
                  <a:cubicBezTo>
                    <a:pt x="1203" y="7335"/>
                    <a:pt x="1298" y="4930"/>
                    <a:pt x="2691" y="2180"/>
                  </a:cubicBezTo>
                  <a:lnTo>
                    <a:pt x="2703" y="1"/>
                  </a:lnTo>
                  <a:close/>
                </a:path>
              </a:pathLst>
            </a:custGeom>
            <a:solidFill>
              <a:srgbClr val="2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1"/>
            <p:cNvSpPr/>
            <p:nvPr/>
          </p:nvSpPr>
          <p:spPr>
            <a:xfrm>
              <a:off x="3100132" y="3381880"/>
              <a:ext cx="64456" cy="172825"/>
            </a:xfrm>
            <a:custGeom>
              <a:rect b="b" l="l" r="r" t="t"/>
              <a:pathLst>
                <a:path extrusionOk="0" h="7411" w="2764">
                  <a:moveTo>
                    <a:pt x="2680" y="160"/>
                  </a:moveTo>
                  <a:lnTo>
                    <a:pt x="2680" y="2208"/>
                  </a:lnTo>
                  <a:cubicBezTo>
                    <a:pt x="1870" y="3803"/>
                    <a:pt x="1370" y="5541"/>
                    <a:pt x="1192" y="7327"/>
                  </a:cubicBezTo>
                  <a:lnTo>
                    <a:pt x="191" y="7030"/>
                  </a:lnTo>
                  <a:lnTo>
                    <a:pt x="203" y="7030"/>
                  </a:lnTo>
                  <a:cubicBezTo>
                    <a:pt x="108" y="4053"/>
                    <a:pt x="2287" y="755"/>
                    <a:pt x="2680" y="160"/>
                  </a:cubicBezTo>
                  <a:close/>
                  <a:moveTo>
                    <a:pt x="2729" y="0"/>
                  </a:moveTo>
                  <a:cubicBezTo>
                    <a:pt x="2720" y="0"/>
                    <a:pt x="2712" y="8"/>
                    <a:pt x="2704" y="17"/>
                  </a:cubicBezTo>
                  <a:cubicBezTo>
                    <a:pt x="2680" y="64"/>
                    <a:pt x="1" y="3755"/>
                    <a:pt x="132" y="7053"/>
                  </a:cubicBezTo>
                  <a:cubicBezTo>
                    <a:pt x="132" y="7065"/>
                    <a:pt x="132" y="7089"/>
                    <a:pt x="156" y="7089"/>
                  </a:cubicBezTo>
                  <a:lnTo>
                    <a:pt x="1227" y="7411"/>
                  </a:lnTo>
                  <a:lnTo>
                    <a:pt x="1263" y="7411"/>
                  </a:lnTo>
                  <a:cubicBezTo>
                    <a:pt x="1275" y="7399"/>
                    <a:pt x="1275" y="7387"/>
                    <a:pt x="1275" y="7375"/>
                  </a:cubicBezTo>
                  <a:cubicBezTo>
                    <a:pt x="1442" y="5589"/>
                    <a:pt x="1942" y="3839"/>
                    <a:pt x="2763" y="2243"/>
                  </a:cubicBezTo>
                  <a:cubicBezTo>
                    <a:pt x="2763" y="2231"/>
                    <a:pt x="2763" y="2231"/>
                    <a:pt x="2763" y="2220"/>
                  </a:cubicBezTo>
                  <a:lnTo>
                    <a:pt x="2763" y="41"/>
                  </a:lnTo>
                  <a:cubicBezTo>
                    <a:pt x="2763" y="29"/>
                    <a:pt x="2763" y="5"/>
                    <a:pt x="2739" y="5"/>
                  </a:cubicBezTo>
                  <a:cubicBezTo>
                    <a:pt x="2736" y="1"/>
                    <a:pt x="2732" y="0"/>
                    <a:pt x="27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1"/>
            <p:cNvSpPr/>
            <p:nvPr/>
          </p:nvSpPr>
          <p:spPr>
            <a:xfrm>
              <a:off x="5512936" y="1758011"/>
              <a:ext cx="126628" cy="18633"/>
            </a:xfrm>
            <a:custGeom>
              <a:rect b="b" l="l" r="r" t="t"/>
              <a:pathLst>
                <a:path extrusionOk="0" h="799" w="5430">
                  <a:moveTo>
                    <a:pt x="0" y="0"/>
                  </a:moveTo>
                  <a:lnTo>
                    <a:pt x="155" y="798"/>
                  </a:lnTo>
                  <a:lnTo>
                    <a:pt x="5287" y="798"/>
                  </a:lnTo>
                  <a:lnTo>
                    <a:pt x="5430"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1"/>
            <p:cNvSpPr/>
            <p:nvPr/>
          </p:nvSpPr>
          <p:spPr>
            <a:xfrm>
              <a:off x="5512097" y="1757172"/>
              <a:ext cx="128307" cy="20288"/>
            </a:xfrm>
            <a:custGeom>
              <a:rect b="b" l="l" r="r" t="t"/>
              <a:pathLst>
                <a:path extrusionOk="0" h="870" w="5502">
                  <a:moveTo>
                    <a:pt x="5418" y="84"/>
                  </a:moveTo>
                  <a:lnTo>
                    <a:pt x="5287" y="798"/>
                  </a:lnTo>
                  <a:lnTo>
                    <a:pt x="215" y="798"/>
                  </a:lnTo>
                  <a:lnTo>
                    <a:pt x="72" y="84"/>
                  </a:lnTo>
                  <a:close/>
                  <a:moveTo>
                    <a:pt x="36" y="1"/>
                  </a:moveTo>
                  <a:cubicBezTo>
                    <a:pt x="24" y="1"/>
                    <a:pt x="12" y="13"/>
                    <a:pt x="12" y="13"/>
                  </a:cubicBezTo>
                  <a:cubicBezTo>
                    <a:pt x="1" y="25"/>
                    <a:pt x="1" y="36"/>
                    <a:pt x="1" y="48"/>
                  </a:cubicBezTo>
                  <a:lnTo>
                    <a:pt x="155" y="846"/>
                  </a:lnTo>
                  <a:cubicBezTo>
                    <a:pt x="155" y="858"/>
                    <a:pt x="167" y="870"/>
                    <a:pt x="191" y="870"/>
                  </a:cubicBezTo>
                  <a:lnTo>
                    <a:pt x="5323" y="870"/>
                  </a:lnTo>
                  <a:cubicBezTo>
                    <a:pt x="5335" y="870"/>
                    <a:pt x="5346" y="858"/>
                    <a:pt x="5346" y="846"/>
                  </a:cubicBezTo>
                  <a:lnTo>
                    <a:pt x="5501" y="48"/>
                  </a:lnTo>
                  <a:cubicBezTo>
                    <a:pt x="5501" y="36"/>
                    <a:pt x="5501" y="25"/>
                    <a:pt x="5501" y="13"/>
                  </a:cubicBezTo>
                  <a:cubicBezTo>
                    <a:pt x="5489" y="13"/>
                    <a:pt x="5477" y="1"/>
                    <a:pt x="54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1"/>
            <p:cNvSpPr/>
            <p:nvPr/>
          </p:nvSpPr>
          <p:spPr>
            <a:xfrm>
              <a:off x="5507923" y="1721749"/>
              <a:ext cx="139127" cy="45404"/>
            </a:xfrm>
            <a:custGeom>
              <a:rect b="b" l="l" r="r" t="t"/>
              <a:pathLst>
                <a:path extrusionOk="0" h="1947" w="5966">
                  <a:moveTo>
                    <a:pt x="1494" y="1"/>
                  </a:moveTo>
                  <a:cubicBezTo>
                    <a:pt x="1405" y="1"/>
                    <a:pt x="1314" y="32"/>
                    <a:pt x="1239" y="103"/>
                  </a:cubicBezTo>
                  <a:lnTo>
                    <a:pt x="1192" y="103"/>
                  </a:lnTo>
                  <a:cubicBezTo>
                    <a:pt x="989" y="103"/>
                    <a:pt x="811" y="258"/>
                    <a:pt x="763" y="460"/>
                  </a:cubicBezTo>
                  <a:cubicBezTo>
                    <a:pt x="757" y="454"/>
                    <a:pt x="751" y="451"/>
                    <a:pt x="745" y="451"/>
                  </a:cubicBezTo>
                  <a:cubicBezTo>
                    <a:pt x="739" y="451"/>
                    <a:pt x="733" y="454"/>
                    <a:pt x="727" y="460"/>
                  </a:cubicBezTo>
                  <a:cubicBezTo>
                    <a:pt x="513" y="460"/>
                    <a:pt x="346" y="627"/>
                    <a:pt x="346" y="841"/>
                  </a:cubicBezTo>
                  <a:lnTo>
                    <a:pt x="346" y="865"/>
                  </a:lnTo>
                  <a:cubicBezTo>
                    <a:pt x="1" y="996"/>
                    <a:pt x="13" y="1484"/>
                    <a:pt x="370" y="1579"/>
                  </a:cubicBezTo>
                  <a:cubicBezTo>
                    <a:pt x="434" y="1821"/>
                    <a:pt x="640" y="1947"/>
                    <a:pt x="847" y="1947"/>
                  </a:cubicBezTo>
                  <a:cubicBezTo>
                    <a:pt x="1028" y="1947"/>
                    <a:pt x="1210" y="1851"/>
                    <a:pt x="1299" y="1651"/>
                  </a:cubicBezTo>
                  <a:lnTo>
                    <a:pt x="1334" y="1651"/>
                  </a:lnTo>
                  <a:cubicBezTo>
                    <a:pt x="1429" y="1567"/>
                    <a:pt x="1545" y="1527"/>
                    <a:pt x="1658" y="1527"/>
                  </a:cubicBezTo>
                  <a:cubicBezTo>
                    <a:pt x="1802" y="1527"/>
                    <a:pt x="1944" y="1591"/>
                    <a:pt x="2037" y="1710"/>
                  </a:cubicBezTo>
                  <a:cubicBezTo>
                    <a:pt x="2108" y="1675"/>
                    <a:pt x="2185" y="1657"/>
                    <a:pt x="2261" y="1657"/>
                  </a:cubicBezTo>
                  <a:cubicBezTo>
                    <a:pt x="2413" y="1657"/>
                    <a:pt x="2561" y="1726"/>
                    <a:pt x="2656" y="1853"/>
                  </a:cubicBezTo>
                  <a:cubicBezTo>
                    <a:pt x="2799" y="1853"/>
                    <a:pt x="2942" y="1794"/>
                    <a:pt x="3025" y="1686"/>
                  </a:cubicBezTo>
                  <a:cubicBezTo>
                    <a:pt x="3073" y="1698"/>
                    <a:pt x="3108" y="1698"/>
                    <a:pt x="3156" y="1710"/>
                  </a:cubicBezTo>
                  <a:cubicBezTo>
                    <a:pt x="3229" y="1592"/>
                    <a:pt x="3349" y="1535"/>
                    <a:pt x="3470" y="1535"/>
                  </a:cubicBezTo>
                  <a:cubicBezTo>
                    <a:pt x="3606" y="1535"/>
                    <a:pt x="3742" y="1607"/>
                    <a:pt x="3811" y="1746"/>
                  </a:cubicBezTo>
                  <a:cubicBezTo>
                    <a:pt x="3882" y="1615"/>
                    <a:pt x="4013" y="1550"/>
                    <a:pt x="4144" y="1550"/>
                  </a:cubicBezTo>
                  <a:cubicBezTo>
                    <a:pt x="4275" y="1550"/>
                    <a:pt x="4406" y="1615"/>
                    <a:pt x="4478" y="1746"/>
                  </a:cubicBezTo>
                  <a:cubicBezTo>
                    <a:pt x="4554" y="1675"/>
                    <a:pt x="4648" y="1640"/>
                    <a:pt x="4741" y="1640"/>
                  </a:cubicBezTo>
                  <a:cubicBezTo>
                    <a:pt x="4864" y="1640"/>
                    <a:pt x="4986" y="1702"/>
                    <a:pt x="5061" y="1817"/>
                  </a:cubicBezTo>
                  <a:cubicBezTo>
                    <a:pt x="5204" y="1817"/>
                    <a:pt x="5335" y="1734"/>
                    <a:pt x="5406" y="1603"/>
                  </a:cubicBezTo>
                  <a:cubicBezTo>
                    <a:pt x="5442" y="1627"/>
                    <a:pt x="5490" y="1627"/>
                    <a:pt x="5537" y="1639"/>
                  </a:cubicBezTo>
                  <a:cubicBezTo>
                    <a:pt x="5883" y="1627"/>
                    <a:pt x="5966" y="1151"/>
                    <a:pt x="5645" y="1032"/>
                  </a:cubicBezTo>
                  <a:lnTo>
                    <a:pt x="5656" y="1020"/>
                  </a:lnTo>
                  <a:cubicBezTo>
                    <a:pt x="5680" y="972"/>
                    <a:pt x="5692" y="913"/>
                    <a:pt x="5692" y="853"/>
                  </a:cubicBezTo>
                  <a:cubicBezTo>
                    <a:pt x="5692" y="710"/>
                    <a:pt x="5609" y="567"/>
                    <a:pt x="5466" y="508"/>
                  </a:cubicBezTo>
                  <a:cubicBezTo>
                    <a:pt x="5454" y="341"/>
                    <a:pt x="5323" y="210"/>
                    <a:pt x="5156" y="210"/>
                  </a:cubicBezTo>
                  <a:cubicBezTo>
                    <a:pt x="5061" y="210"/>
                    <a:pt x="4978" y="246"/>
                    <a:pt x="4918" y="317"/>
                  </a:cubicBezTo>
                  <a:cubicBezTo>
                    <a:pt x="4828" y="214"/>
                    <a:pt x="4707" y="166"/>
                    <a:pt x="4588" y="166"/>
                  </a:cubicBezTo>
                  <a:cubicBezTo>
                    <a:pt x="4379" y="166"/>
                    <a:pt x="4175" y="312"/>
                    <a:pt x="4144" y="555"/>
                  </a:cubicBezTo>
                  <a:cubicBezTo>
                    <a:pt x="4073" y="484"/>
                    <a:pt x="3978" y="448"/>
                    <a:pt x="3870" y="448"/>
                  </a:cubicBezTo>
                  <a:cubicBezTo>
                    <a:pt x="3799" y="567"/>
                    <a:pt x="3674" y="627"/>
                    <a:pt x="3549" y="627"/>
                  </a:cubicBezTo>
                  <a:cubicBezTo>
                    <a:pt x="3424" y="627"/>
                    <a:pt x="3299" y="567"/>
                    <a:pt x="3228" y="448"/>
                  </a:cubicBezTo>
                  <a:cubicBezTo>
                    <a:pt x="3144" y="448"/>
                    <a:pt x="3073" y="472"/>
                    <a:pt x="3001" y="520"/>
                  </a:cubicBezTo>
                  <a:cubicBezTo>
                    <a:pt x="2922" y="424"/>
                    <a:pt x="2815" y="380"/>
                    <a:pt x="2710" y="380"/>
                  </a:cubicBezTo>
                  <a:cubicBezTo>
                    <a:pt x="2515" y="380"/>
                    <a:pt x="2327" y="530"/>
                    <a:pt x="2335" y="770"/>
                  </a:cubicBezTo>
                  <a:lnTo>
                    <a:pt x="2335" y="817"/>
                  </a:lnTo>
                  <a:cubicBezTo>
                    <a:pt x="2311" y="793"/>
                    <a:pt x="2275" y="782"/>
                    <a:pt x="2251" y="770"/>
                  </a:cubicBezTo>
                  <a:cubicBezTo>
                    <a:pt x="2251" y="758"/>
                    <a:pt x="2251" y="734"/>
                    <a:pt x="2251" y="722"/>
                  </a:cubicBezTo>
                  <a:cubicBezTo>
                    <a:pt x="2251" y="508"/>
                    <a:pt x="2085" y="341"/>
                    <a:pt x="1870" y="341"/>
                  </a:cubicBezTo>
                  <a:cubicBezTo>
                    <a:pt x="1854" y="133"/>
                    <a:pt x="1677" y="1"/>
                    <a:pt x="1494" y="1"/>
                  </a:cubicBez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1"/>
            <p:cNvSpPr/>
            <p:nvPr/>
          </p:nvSpPr>
          <p:spPr>
            <a:xfrm>
              <a:off x="5507106" y="1722588"/>
              <a:ext cx="141529" cy="45171"/>
            </a:xfrm>
            <a:custGeom>
              <a:rect b="b" l="l" r="r" t="t"/>
              <a:pathLst>
                <a:path extrusionOk="0" h="1937" w="6069">
                  <a:moveTo>
                    <a:pt x="1519" y="1"/>
                  </a:moveTo>
                  <a:cubicBezTo>
                    <a:pt x="1470" y="1"/>
                    <a:pt x="1420" y="11"/>
                    <a:pt x="1372" y="33"/>
                  </a:cubicBezTo>
                  <a:lnTo>
                    <a:pt x="1372" y="33"/>
                  </a:lnTo>
                  <a:cubicBezTo>
                    <a:pt x="1532" y="62"/>
                    <a:pt x="1686" y="115"/>
                    <a:pt x="1826" y="190"/>
                  </a:cubicBezTo>
                  <a:lnTo>
                    <a:pt x="1826" y="190"/>
                  </a:lnTo>
                  <a:cubicBezTo>
                    <a:pt x="1770" y="72"/>
                    <a:pt x="1647" y="1"/>
                    <a:pt x="1519" y="1"/>
                  </a:cubicBezTo>
                  <a:close/>
                  <a:moveTo>
                    <a:pt x="4185" y="1466"/>
                  </a:moveTo>
                  <a:cubicBezTo>
                    <a:pt x="4173" y="1466"/>
                    <a:pt x="4161" y="1472"/>
                    <a:pt x="4156" y="1484"/>
                  </a:cubicBezTo>
                  <a:cubicBezTo>
                    <a:pt x="4135" y="1521"/>
                    <a:pt x="4109" y="1553"/>
                    <a:pt x="4079" y="1578"/>
                  </a:cubicBezTo>
                  <a:lnTo>
                    <a:pt x="4079" y="1578"/>
                  </a:lnTo>
                  <a:cubicBezTo>
                    <a:pt x="4114" y="1569"/>
                    <a:pt x="4150" y="1564"/>
                    <a:pt x="4187" y="1564"/>
                  </a:cubicBezTo>
                  <a:cubicBezTo>
                    <a:pt x="4223" y="1564"/>
                    <a:pt x="4259" y="1569"/>
                    <a:pt x="4294" y="1578"/>
                  </a:cubicBezTo>
                  <a:lnTo>
                    <a:pt x="4294" y="1578"/>
                  </a:lnTo>
                  <a:cubicBezTo>
                    <a:pt x="4263" y="1552"/>
                    <a:pt x="4236" y="1521"/>
                    <a:pt x="4215" y="1484"/>
                  </a:cubicBezTo>
                  <a:cubicBezTo>
                    <a:pt x="4209" y="1472"/>
                    <a:pt x="4197" y="1466"/>
                    <a:pt x="4185" y="1466"/>
                  </a:cubicBezTo>
                  <a:close/>
                  <a:moveTo>
                    <a:pt x="4616" y="81"/>
                  </a:moveTo>
                  <a:cubicBezTo>
                    <a:pt x="4409" y="81"/>
                    <a:pt x="4208" y="214"/>
                    <a:pt x="4156" y="448"/>
                  </a:cubicBezTo>
                  <a:cubicBezTo>
                    <a:pt x="4084" y="388"/>
                    <a:pt x="4001" y="365"/>
                    <a:pt x="3905" y="365"/>
                  </a:cubicBezTo>
                  <a:cubicBezTo>
                    <a:pt x="3786" y="466"/>
                    <a:pt x="3640" y="523"/>
                    <a:pt x="3489" y="533"/>
                  </a:cubicBezTo>
                  <a:lnTo>
                    <a:pt x="3489" y="533"/>
                  </a:lnTo>
                  <a:cubicBezTo>
                    <a:pt x="3422" y="471"/>
                    <a:pt x="3333" y="438"/>
                    <a:pt x="3244" y="438"/>
                  </a:cubicBezTo>
                  <a:cubicBezTo>
                    <a:pt x="3201" y="438"/>
                    <a:pt x="3158" y="446"/>
                    <a:pt x="3117" y="461"/>
                  </a:cubicBezTo>
                  <a:lnTo>
                    <a:pt x="3117" y="461"/>
                  </a:lnTo>
                  <a:cubicBezTo>
                    <a:pt x="3093" y="450"/>
                    <a:pt x="3071" y="438"/>
                    <a:pt x="3048" y="424"/>
                  </a:cubicBezTo>
                  <a:cubicBezTo>
                    <a:pt x="2963" y="339"/>
                    <a:pt x="2854" y="299"/>
                    <a:pt x="2747" y="299"/>
                  </a:cubicBezTo>
                  <a:cubicBezTo>
                    <a:pt x="2557" y="299"/>
                    <a:pt x="2372" y="425"/>
                    <a:pt x="2334" y="638"/>
                  </a:cubicBezTo>
                  <a:cubicBezTo>
                    <a:pt x="2204" y="450"/>
                    <a:pt x="2029" y="298"/>
                    <a:pt x="1826" y="190"/>
                  </a:cubicBezTo>
                  <a:lnTo>
                    <a:pt x="1826" y="190"/>
                  </a:lnTo>
                  <a:cubicBezTo>
                    <a:pt x="1843" y="224"/>
                    <a:pt x="1854" y="263"/>
                    <a:pt x="1858" y="305"/>
                  </a:cubicBezTo>
                  <a:cubicBezTo>
                    <a:pt x="1870" y="329"/>
                    <a:pt x="1881" y="341"/>
                    <a:pt x="1905" y="341"/>
                  </a:cubicBezTo>
                  <a:cubicBezTo>
                    <a:pt x="2096" y="341"/>
                    <a:pt x="2239" y="496"/>
                    <a:pt x="2239" y="686"/>
                  </a:cubicBezTo>
                  <a:cubicBezTo>
                    <a:pt x="2239" y="686"/>
                    <a:pt x="2239" y="698"/>
                    <a:pt x="2239" y="710"/>
                  </a:cubicBezTo>
                  <a:lnTo>
                    <a:pt x="2239" y="722"/>
                  </a:lnTo>
                  <a:cubicBezTo>
                    <a:pt x="2239" y="734"/>
                    <a:pt x="2251" y="757"/>
                    <a:pt x="2262" y="757"/>
                  </a:cubicBezTo>
                  <a:cubicBezTo>
                    <a:pt x="2286" y="769"/>
                    <a:pt x="2310" y="793"/>
                    <a:pt x="2334" y="805"/>
                  </a:cubicBezTo>
                  <a:lnTo>
                    <a:pt x="2381" y="805"/>
                  </a:lnTo>
                  <a:cubicBezTo>
                    <a:pt x="2393" y="793"/>
                    <a:pt x="2393" y="781"/>
                    <a:pt x="2393" y="769"/>
                  </a:cubicBezTo>
                  <a:lnTo>
                    <a:pt x="2393" y="757"/>
                  </a:lnTo>
                  <a:cubicBezTo>
                    <a:pt x="2393" y="746"/>
                    <a:pt x="2393" y="734"/>
                    <a:pt x="2393" y="722"/>
                  </a:cubicBezTo>
                  <a:cubicBezTo>
                    <a:pt x="2393" y="511"/>
                    <a:pt x="2568" y="372"/>
                    <a:pt x="2745" y="372"/>
                  </a:cubicBezTo>
                  <a:cubicBezTo>
                    <a:pt x="2838" y="372"/>
                    <a:pt x="2931" y="410"/>
                    <a:pt x="3001" y="496"/>
                  </a:cubicBezTo>
                  <a:cubicBezTo>
                    <a:pt x="3007" y="501"/>
                    <a:pt x="3015" y="504"/>
                    <a:pt x="3024" y="504"/>
                  </a:cubicBezTo>
                  <a:cubicBezTo>
                    <a:pt x="3033" y="504"/>
                    <a:pt x="3042" y="501"/>
                    <a:pt x="3048" y="496"/>
                  </a:cubicBezTo>
                  <a:cubicBezTo>
                    <a:pt x="3070" y="481"/>
                    <a:pt x="3093" y="470"/>
                    <a:pt x="3117" y="461"/>
                  </a:cubicBezTo>
                  <a:lnTo>
                    <a:pt x="3117" y="461"/>
                  </a:lnTo>
                  <a:cubicBezTo>
                    <a:pt x="3220" y="510"/>
                    <a:pt x="3330" y="534"/>
                    <a:pt x="3439" y="534"/>
                  </a:cubicBezTo>
                  <a:cubicBezTo>
                    <a:pt x="3456" y="534"/>
                    <a:pt x="3473" y="534"/>
                    <a:pt x="3489" y="533"/>
                  </a:cubicBezTo>
                  <a:lnTo>
                    <a:pt x="3489" y="533"/>
                  </a:lnTo>
                  <a:cubicBezTo>
                    <a:pt x="3511" y="553"/>
                    <a:pt x="3531" y="576"/>
                    <a:pt x="3548" y="603"/>
                  </a:cubicBezTo>
                  <a:cubicBezTo>
                    <a:pt x="3554" y="615"/>
                    <a:pt x="3566" y="621"/>
                    <a:pt x="3578" y="621"/>
                  </a:cubicBezTo>
                  <a:cubicBezTo>
                    <a:pt x="3590" y="621"/>
                    <a:pt x="3602" y="615"/>
                    <a:pt x="3608" y="603"/>
                  </a:cubicBezTo>
                  <a:cubicBezTo>
                    <a:pt x="3677" y="493"/>
                    <a:pt x="3793" y="434"/>
                    <a:pt x="3909" y="434"/>
                  </a:cubicBezTo>
                  <a:cubicBezTo>
                    <a:pt x="3993" y="434"/>
                    <a:pt x="4078" y="466"/>
                    <a:pt x="4144" y="531"/>
                  </a:cubicBezTo>
                  <a:cubicBezTo>
                    <a:pt x="4152" y="540"/>
                    <a:pt x="4160" y="548"/>
                    <a:pt x="4169" y="548"/>
                  </a:cubicBezTo>
                  <a:cubicBezTo>
                    <a:pt x="4172" y="548"/>
                    <a:pt x="4176" y="547"/>
                    <a:pt x="4179" y="543"/>
                  </a:cubicBezTo>
                  <a:cubicBezTo>
                    <a:pt x="4191" y="543"/>
                    <a:pt x="4203" y="531"/>
                    <a:pt x="4203" y="519"/>
                  </a:cubicBezTo>
                  <a:cubicBezTo>
                    <a:pt x="4227" y="305"/>
                    <a:pt x="4406" y="150"/>
                    <a:pt x="4608" y="150"/>
                  </a:cubicBezTo>
                  <a:cubicBezTo>
                    <a:pt x="4727" y="150"/>
                    <a:pt x="4846" y="210"/>
                    <a:pt x="4918" y="305"/>
                  </a:cubicBezTo>
                  <a:cubicBezTo>
                    <a:pt x="4929" y="305"/>
                    <a:pt x="4929" y="317"/>
                    <a:pt x="4941" y="317"/>
                  </a:cubicBezTo>
                  <a:cubicBezTo>
                    <a:pt x="4953" y="317"/>
                    <a:pt x="4965" y="305"/>
                    <a:pt x="4977" y="305"/>
                  </a:cubicBezTo>
                  <a:cubicBezTo>
                    <a:pt x="5032" y="238"/>
                    <a:pt x="5107" y="208"/>
                    <a:pt x="5181" y="208"/>
                  </a:cubicBezTo>
                  <a:cubicBezTo>
                    <a:pt x="5318" y="208"/>
                    <a:pt x="5453" y="310"/>
                    <a:pt x="5453" y="472"/>
                  </a:cubicBezTo>
                  <a:cubicBezTo>
                    <a:pt x="5453" y="484"/>
                    <a:pt x="5465" y="496"/>
                    <a:pt x="5477" y="507"/>
                  </a:cubicBezTo>
                  <a:cubicBezTo>
                    <a:pt x="5596" y="555"/>
                    <a:pt x="5680" y="686"/>
                    <a:pt x="5680" y="817"/>
                  </a:cubicBezTo>
                  <a:cubicBezTo>
                    <a:pt x="5680" y="865"/>
                    <a:pt x="5668" y="924"/>
                    <a:pt x="5644" y="972"/>
                  </a:cubicBezTo>
                  <a:cubicBezTo>
                    <a:pt x="5644" y="972"/>
                    <a:pt x="5644" y="984"/>
                    <a:pt x="5644" y="996"/>
                  </a:cubicBezTo>
                  <a:cubicBezTo>
                    <a:pt x="5656" y="1007"/>
                    <a:pt x="5656" y="1007"/>
                    <a:pt x="5668" y="1019"/>
                  </a:cubicBezTo>
                  <a:cubicBezTo>
                    <a:pt x="5953" y="1127"/>
                    <a:pt x="5882" y="1543"/>
                    <a:pt x="5572" y="1555"/>
                  </a:cubicBezTo>
                  <a:cubicBezTo>
                    <a:pt x="5537" y="1543"/>
                    <a:pt x="5489" y="1543"/>
                    <a:pt x="5453" y="1519"/>
                  </a:cubicBezTo>
                  <a:cubicBezTo>
                    <a:pt x="5441" y="1519"/>
                    <a:pt x="5418" y="1519"/>
                    <a:pt x="5406" y="1543"/>
                  </a:cubicBezTo>
                  <a:cubicBezTo>
                    <a:pt x="5396" y="1562"/>
                    <a:pt x="5386" y="1579"/>
                    <a:pt x="5374" y="1595"/>
                  </a:cubicBezTo>
                  <a:lnTo>
                    <a:pt x="5374" y="1595"/>
                  </a:lnTo>
                  <a:cubicBezTo>
                    <a:pt x="5404" y="1597"/>
                    <a:pt x="5435" y="1599"/>
                    <a:pt x="5465" y="1603"/>
                  </a:cubicBezTo>
                  <a:cubicBezTo>
                    <a:pt x="5501" y="1615"/>
                    <a:pt x="5537" y="1615"/>
                    <a:pt x="5584" y="1615"/>
                  </a:cubicBezTo>
                  <a:cubicBezTo>
                    <a:pt x="5589" y="1615"/>
                    <a:pt x="5593" y="1615"/>
                    <a:pt x="5597" y="1615"/>
                  </a:cubicBezTo>
                  <a:cubicBezTo>
                    <a:pt x="5956" y="1615"/>
                    <a:pt x="6068" y="1125"/>
                    <a:pt x="5739" y="960"/>
                  </a:cubicBezTo>
                  <a:cubicBezTo>
                    <a:pt x="5751" y="912"/>
                    <a:pt x="5763" y="865"/>
                    <a:pt x="5763" y="817"/>
                  </a:cubicBezTo>
                  <a:cubicBezTo>
                    <a:pt x="5763" y="662"/>
                    <a:pt x="5680" y="519"/>
                    <a:pt x="5537" y="448"/>
                  </a:cubicBezTo>
                  <a:cubicBezTo>
                    <a:pt x="5521" y="255"/>
                    <a:pt x="5357" y="132"/>
                    <a:pt x="5187" y="132"/>
                  </a:cubicBezTo>
                  <a:cubicBezTo>
                    <a:pt x="5106" y="132"/>
                    <a:pt x="5023" y="160"/>
                    <a:pt x="4953" y="222"/>
                  </a:cubicBezTo>
                  <a:cubicBezTo>
                    <a:pt x="4857" y="126"/>
                    <a:pt x="4735" y="81"/>
                    <a:pt x="4616" y="81"/>
                  </a:cubicBezTo>
                  <a:close/>
                  <a:moveTo>
                    <a:pt x="4294" y="1578"/>
                  </a:moveTo>
                  <a:cubicBezTo>
                    <a:pt x="4337" y="1614"/>
                    <a:pt x="4389" y="1638"/>
                    <a:pt x="4443" y="1651"/>
                  </a:cubicBezTo>
                  <a:lnTo>
                    <a:pt x="4443" y="1651"/>
                  </a:lnTo>
                  <a:cubicBezTo>
                    <a:pt x="4398" y="1616"/>
                    <a:pt x="4347" y="1592"/>
                    <a:pt x="4294" y="1578"/>
                  </a:cubicBezTo>
                  <a:close/>
                  <a:moveTo>
                    <a:pt x="4079" y="1578"/>
                  </a:moveTo>
                  <a:cubicBezTo>
                    <a:pt x="4027" y="1592"/>
                    <a:pt x="3977" y="1617"/>
                    <a:pt x="3934" y="1651"/>
                  </a:cubicBezTo>
                  <a:lnTo>
                    <a:pt x="3934" y="1651"/>
                  </a:lnTo>
                  <a:cubicBezTo>
                    <a:pt x="3986" y="1639"/>
                    <a:pt x="4037" y="1615"/>
                    <a:pt x="4079" y="1578"/>
                  </a:cubicBezTo>
                  <a:close/>
                  <a:moveTo>
                    <a:pt x="5256" y="1591"/>
                  </a:moveTo>
                  <a:cubicBezTo>
                    <a:pt x="5121" y="1591"/>
                    <a:pt x="4987" y="1606"/>
                    <a:pt x="4855" y="1633"/>
                  </a:cubicBezTo>
                  <a:lnTo>
                    <a:pt x="4855" y="1633"/>
                  </a:lnTo>
                  <a:cubicBezTo>
                    <a:pt x="4922" y="1699"/>
                    <a:pt x="5010" y="1731"/>
                    <a:pt x="5099" y="1731"/>
                  </a:cubicBezTo>
                  <a:cubicBezTo>
                    <a:pt x="5203" y="1731"/>
                    <a:pt x="5307" y="1686"/>
                    <a:pt x="5374" y="1595"/>
                  </a:cubicBezTo>
                  <a:lnTo>
                    <a:pt x="5374" y="1595"/>
                  </a:lnTo>
                  <a:cubicBezTo>
                    <a:pt x="5334" y="1592"/>
                    <a:pt x="5295" y="1591"/>
                    <a:pt x="5256" y="1591"/>
                  </a:cubicBezTo>
                  <a:close/>
                  <a:moveTo>
                    <a:pt x="4787" y="1555"/>
                  </a:moveTo>
                  <a:cubicBezTo>
                    <a:pt x="4775" y="1555"/>
                    <a:pt x="4763" y="1567"/>
                    <a:pt x="4751" y="1567"/>
                  </a:cubicBezTo>
                  <a:cubicBezTo>
                    <a:pt x="4688" y="1630"/>
                    <a:pt x="4605" y="1659"/>
                    <a:pt x="4522" y="1659"/>
                  </a:cubicBezTo>
                  <a:cubicBezTo>
                    <a:pt x="4496" y="1659"/>
                    <a:pt x="4469" y="1657"/>
                    <a:pt x="4443" y="1651"/>
                  </a:cubicBezTo>
                  <a:lnTo>
                    <a:pt x="4443" y="1651"/>
                  </a:lnTo>
                  <a:cubicBezTo>
                    <a:pt x="4473" y="1674"/>
                    <a:pt x="4501" y="1701"/>
                    <a:pt x="4525" y="1734"/>
                  </a:cubicBezTo>
                  <a:cubicBezTo>
                    <a:pt x="4632" y="1691"/>
                    <a:pt x="4743" y="1657"/>
                    <a:pt x="4855" y="1633"/>
                  </a:cubicBezTo>
                  <a:lnTo>
                    <a:pt x="4855" y="1633"/>
                  </a:lnTo>
                  <a:cubicBezTo>
                    <a:pt x="4839" y="1617"/>
                    <a:pt x="4824" y="1599"/>
                    <a:pt x="4810" y="1579"/>
                  </a:cubicBezTo>
                  <a:cubicBezTo>
                    <a:pt x="4810" y="1567"/>
                    <a:pt x="4798" y="1567"/>
                    <a:pt x="4787" y="1555"/>
                  </a:cubicBezTo>
                  <a:close/>
                  <a:moveTo>
                    <a:pt x="1238" y="19"/>
                  </a:moveTo>
                  <a:cubicBezTo>
                    <a:pt x="1024" y="31"/>
                    <a:pt x="834" y="162"/>
                    <a:pt x="774" y="365"/>
                  </a:cubicBezTo>
                  <a:lnTo>
                    <a:pt x="762" y="365"/>
                  </a:lnTo>
                  <a:cubicBezTo>
                    <a:pt x="536" y="365"/>
                    <a:pt x="346" y="555"/>
                    <a:pt x="346" y="793"/>
                  </a:cubicBezTo>
                  <a:cubicBezTo>
                    <a:pt x="0" y="948"/>
                    <a:pt x="24" y="1448"/>
                    <a:pt x="381" y="1567"/>
                  </a:cubicBezTo>
                  <a:cubicBezTo>
                    <a:pt x="453" y="1781"/>
                    <a:pt x="655" y="1936"/>
                    <a:pt x="881" y="1936"/>
                  </a:cubicBezTo>
                  <a:cubicBezTo>
                    <a:pt x="1084" y="1936"/>
                    <a:pt x="1274" y="1817"/>
                    <a:pt x="1369" y="1639"/>
                  </a:cubicBezTo>
                  <a:lnTo>
                    <a:pt x="1381" y="1639"/>
                  </a:lnTo>
                  <a:cubicBezTo>
                    <a:pt x="1509" y="1583"/>
                    <a:pt x="1641" y="1541"/>
                    <a:pt x="1775" y="1513"/>
                  </a:cubicBezTo>
                  <a:lnTo>
                    <a:pt x="1775" y="1513"/>
                  </a:lnTo>
                  <a:cubicBezTo>
                    <a:pt x="1859" y="1590"/>
                    <a:pt x="1969" y="1633"/>
                    <a:pt x="2080" y="1633"/>
                  </a:cubicBezTo>
                  <a:cubicBezTo>
                    <a:pt x="2150" y="1633"/>
                    <a:pt x="2221" y="1616"/>
                    <a:pt x="2286" y="1579"/>
                  </a:cubicBezTo>
                  <a:cubicBezTo>
                    <a:pt x="2293" y="1575"/>
                    <a:pt x="2299" y="1574"/>
                    <a:pt x="2304" y="1574"/>
                  </a:cubicBezTo>
                  <a:cubicBezTo>
                    <a:pt x="2317" y="1574"/>
                    <a:pt x="2325" y="1582"/>
                    <a:pt x="2334" y="1591"/>
                  </a:cubicBezTo>
                  <a:cubicBezTo>
                    <a:pt x="2417" y="1710"/>
                    <a:pt x="2560" y="1769"/>
                    <a:pt x="2703" y="1769"/>
                  </a:cubicBezTo>
                  <a:cubicBezTo>
                    <a:pt x="2820" y="1769"/>
                    <a:pt x="2928" y="1722"/>
                    <a:pt x="3018" y="1643"/>
                  </a:cubicBezTo>
                  <a:lnTo>
                    <a:pt x="3018" y="1643"/>
                  </a:lnTo>
                  <a:cubicBezTo>
                    <a:pt x="3040" y="1653"/>
                    <a:pt x="3062" y="1664"/>
                    <a:pt x="3084" y="1674"/>
                  </a:cubicBezTo>
                  <a:cubicBezTo>
                    <a:pt x="3124" y="1687"/>
                    <a:pt x="3165" y="1692"/>
                    <a:pt x="3205" y="1692"/>
                  </a:cubicBezTo>
                  <a:cubicBezTo>
                    <a:pt x="3321" y="1692"/>
                    <a:pt x="3433" y="1643"/>
                    <a:pt x="3513" y="1555"/>
                  </a:cubicBezTo>
                  <a:cubicBezTo>
                    <a:pt x="3584" y="1662"/>
                    <a:pt x="3715" y="1734"/>
                    <a:pt x="3858" y="1734"/>
                  </a:cubicBezTo>
                  <a:cubicBezTo>
                    <a:pt x="3880" y="1702"/>
                    <a:pt x="3905" y="1674"/>
                    <a:pt x="3934" y="1651"/>
                  </a:cubicBezTo>
                  <a:lnTo>
                    <a:pt x="3934" y="1651"/>
                  </a:lnTo>
                  <a:cubicBezTo>
                    <a:pt x="3907" y="1658"/>
                    <a:pt x="3879" y="1661"/>
                    <a:pt x="3852" y="1661"/>
                  </a:cubicBezTo>
                  <a:cubicBezTo>
                    <a:pt x="3730" y="1661"/>
                    <a:pt x="3609" y="1598"/>
                    <a:pt x="3548" y="1472"/>
                  </a:cubicBezTo>
                  <a:cubicBezTo>
                    <a:pt x="3536" y="1460"/>
                    <a:pt x="3524" y="1460"/>
                    <a:pt x="3513" y="1448"/>
                  </a:cubicBezTo>
                  <a:cubicBezTo>
                    <a:pt x="3501" y="1448"/>
                    <a:pt x="3489" y="1460"/>
                    <a:pt x="3477" y="1472"/>
                  </a:cubicBezTo>
                  <a:cubicBezTo>
                    <a:pt x="3417" y="1567"/>
                    <a:pt x="3310" y="1615"/>
                    <a:pt x="3191" y="1615"/>
                  </a:cubicBezTo>
                  <a:cubicBezTo>
                    <a:pt x="3155" y="1615"/>
                    <a:pt x="3120" y="1615"/>
                    <a:pt x="3084" y="1603"/>
                  </a:cubicBezTo>
                  <a:cubicBezTo>
                    <a:pt x="3080" y="1599"/>
                    <a:pt x="3077" y="1598"/>
                    <a:pt x="3073" y="1598"/>
                  </a:cubicBezTo>
                  <a:cubicBezTo>
                    <a:pt x="3065" y="1598"/>
                    <a:pt x="3057" y="1606"/>
                    <a:pt x="3048" y="1615"/>
                  </a:cubicBezTo>
                  <a:cubicBezTo>
                    <a:pt x="3038" y="1625"/>
                    <a:pt x="3028" y="1634"/>
                    <a:pt x="3018" y="1643"/>
                  </a:cubicBezTo>
                  <a:lnTo>
                    <a:pt x="3018" y="1643"/>
                  </a:lnTo>
                  <a:cubicBezTo>
                    <a:pt x="2756" y="1527"/>
                    <a:pt x="2476" y="1468"/>
                    <a:pt x="2196" y="1468"/>
                  </a:cubicBezTo>
                  <a:cubicBezTo>
                    <a:pt x="2055" y="1468"/>
                    <a:pt x="1914" y="1483"/>
                    <a:pt x="1775" y="1513"/>
                  </a:cubicBezTo>
                  <a:lnTo>
                    <a:pt x="1775" y="1513"/>
                  </a:lnTo>
                  <a:cubicBezTo>
                    <a:pt x="1758" y="1496"/>
                    <a:pt x="1742" y="1479"/>
                    <a:pt x="1727" y="1460"/>
                  </a:cubicBezTo>
                  <a:cubicBezTo>
                    <a:pt x="1727" y="1448"/>
                    <a:pt x="1715" y="1448"/>
                    <a:pt x="1703" y="1448"/>
                  </a:cubicBezTo>
                  <a:lnTo>
                    <a:pt x="1679" y="1448"/>
                  </a:lnTo>
                  <a:cubicBezTo>
                    <a:pt x="1596" y="1519"/>
                    <a:pt x="1489" y="1567"/>
                    <a:pt x="1381" y="1567"/>
                  </a:cubicBezTo>
                  <a:lnTo>
                    <a:pt x="1346" y="1567"/>
                  </a:lnTo>
                  <a:cubicBezTo>
                    <a:pt x="1322" y="1567"/>
                    <a:pt x="1310" y="1567"/>
                    <a:pt x="1310" y="1591"/>
                  </a:cubicBezTo>
                  <a:cubicBezTo>
                    <a:pt x="1226" y="1776"/>
                    <a:pt x="1055" y="1866"/>
                    <a:pt x="885" y="1866"/>
                  </a:cubicBezTo>
                  <a:cubicBezTo>
                    <a:pt x="694" y="1866"/>
                    <a:pt x="504" y="1752"/>
                    <a:pt x="441" y="1531"/>
                  </a:cubicBezTo>
                  <a:cubicBezTo>
                    <a:pt x="441" y="1519"/>
                    <a:pt x="429" y="1508"/>
                    <a:pt x="417" y="1496"/>
                  </a:cubicBezTo>
                  <a:cubicBezTo>
                    <a:pt x="95" y="1412"/>
                    <a:pt x="84" y="960"/>
                    <a:pt x="393" y="853"/>
                  </a:cubicBezTo>
                  <a:cubicBezTo>
                    <a:pt x="417" y="853"/>
                    <a:pt x="429" y="829"/>
                    <a:pt x="417" y="817"/>
                  </a:cubicBezTo>
                  <a:lnTo>
                    <a:pt x="417" y="805"/>
                  </a:lnTo>
                  <a:lnTo>
                    <a:pt x="417" y="793"/>
                  </a:lnTo>
                  <a:cubicBezTo>
                    <a:pt x="417" y="603"/>
                    <a:pt x="572" y="448"/>
                    <a:pt x="774" y="448"/>
                  </a:cubicBezTo>
                  <a:lnTo>
                    <a:pt x="786" y="448"/>
                  </a:lnTo>
                  <a:cubicBezTo>
                    <a:pt x="788" y="450"/>
                    <a:pt x="791" y="451"/>
                    <a:pt x="794" y="451"/>
                  </a:cubicBezTo>
                  <a:cubicBezTo>
                    <a:pt x="806" y="451"/>
                    <a:pt x="822" y="434"/>
                    <a:pt x="822" y="424"/>
                  </a:cubicBezTo>
                  <a:cubicBezTo>
                    <a:pt x="869" y="234"/>
                    <a:pt x="1024" y="103"/>
                    <a:pt x="1215" y="103"/>
                  </a:cubicBezTo>
                  <a:lnTo>
                    <a:pt x="1262" y="103"/>
                  </a:lnTo>
                  <a:cubicBezTo>
                    <a:pt x="1274" y="103"/>
                    <a:pt x="1286" y="103"/>
                    <a:pt x="1286" y="91"/>
                  </a:cubicBezTo>
                  <a:cubicBezTo>
                    <a:pt x="1313" y="67"/>
                    <a:pt x="1342" y="48"/>
                    <a:pt x="1372" y="33"/>
                  </a:cubicBezTo>
                  <a:lnTo>
                    <a:pt x="1372" y="33"/>
                  </a:lnTo>
                  <a:cubicBezTo>
                    <a:pt x="1340" y="28"/>
                    <a:pt x="1307" y="23"/>
                    <a:pt x="1274" y="1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1"/>
            <p:cNvSpPr/>
            <p:nvPr/>
          </p:nvSpPr>
          <p:spPr>
            <a:xfrm>
              <a:off x="5012611" y="1799660"/>
              <a:ext cx="126907" cy="18353"/>
            </a:xfrm>
            <a:custGeom>
              <a:rect b="b" l="l" r="r" t="t"/>
              <a:pathLst>
                <a:path extrusionOk="0" h="787" w="5442">
                  <a:moveTo>
                    <a:pt x="0" y="0"/>
                  </a:moveTo>
                  <a:lnTo>
                    <a:pt x="155" y="786"/>
                  </a:lnTo>
                  <a:lnTo>
                    <a:pt x="5287" y="786"/>
                  </a:lnTo>
                  <a:lnTo>
                    <a:pt x="5441"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1"/>
            <p:cNvSpPr/>
            <p:nvPr/>
          </p:nvSpPr>
          <p:spPr>
            <a:xfrm>
              <a:off x="5011771" y="1798541"/>
              <a:ext cx="128307" cy="20382"/>
            </a:xfrm>
            <a:custGeom>
              <a:rect b="b" l="l" r="r" t="t"/>
              <a:pathLst>
                <a:path extrusionOk="0" h="874" w="5502">
                  <a:moveTo>
                    <a:pt x="5430" y="84"/>
                  </a:moveTo>
                  <a:lnTo>
                    <a:pt x="5299" y="798"/>
                  </a:lnTo>
                  <a:lnTo>
                    <a:pt x="227" y="798"/>
                  </a:lnTo>
                  <a:lnTo>
                    <a:pt x="84" y="84"/>
                  </a:lnTo>
                  <a:close/>
                  <a:moveTo>
                    <a:pt x="36" y="1"/>
                  </a:moveTo>
                  <a:cubicBezTo>
                    <a:pt x="24" y="1"/>
                    <a:pt x="12" y="13"/>
                    <a:pt x="0" y="25"/>
                  </a:cubicBezTo>
                  <a:cubicBezTo>
                    <a:pt x="0" y="25"/>
                    <a:pt x="0" y="36"/>
                    <a:pt x="0" y="48"/>
                  </a:cubicBezTo>
                  <a:lnTo>
                    <a:pt x="155" y="846"/>
                  </a:lnTo>
                  <a:cubicBezTo>
                    <a:pt x="155" y="856"/>
                    <a:pt x="163" y="873"/>
                    <a:pt x="179" y="873"/>
                  </a:cubicBezTo>
                  <a:cubicBezTo>
                    <a:pt x="182" y="873"/>
                    <a:pt x="186" y="872"/>
                    <a:pt x="191" y="870"/>
                  </a:cubicBezTo>
                  <a:lnTo>
                    <a:pt x="5323" y="870"/>
                  </a:lnTo>
                  <a:cubicBezTo>
                    <a:pt x="5334" y="870"/>
                    <a:pt x="5346" y="858"/>
                    <a:pt x="5358" y="846"/>
                  </a:cubicBezTo>
                  <a:lnTo>
                    <a:pt x="5501" y="48"/>
                  </a:lnTo>
                  <a:cubicBezTo>
                    <a:pt x="5501" y="36"/>
                    <a:pt x="5501" y="25"/>
                    <a:pt x="5489" y="25"/>
                  </a:cubicBezTo>
                  <a:cubicBezTo>
                    <a:pt x="5489" y="13"/>
                    <a:pt x="5477" y="1"/>
                    <a:pt x="5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1"/>
            <p:cNvSpPr/>
            <p:nvPr/>
          </p:nvSpPr>
          <p:spPr>
            <a:xfrm>
              <a:off x="5007597" y="1763048"/>
              <a:ext cx="139127" cy="45451"/>
            </a:xfrm>
            <a:custGeom>
              <a:rect b="b" l="l" r="r" t="t"/>
              <a:pathLst>
                <a:path extrusionOk="0" h="1949" w="5966">
                  <a:moveTo>
                    <a:pt x="1500" y="1"/>
                  </a:moveTo>
                  <a:cubicBezTo>
                    <a:pt x="1408" y="1"/>
                    <a:pt x="1315" y="34"/>
                    <a:pt x="1239" y="106"/>
                  </a:cubicBezTo>
                  <a:lnTo>
                    <a:pt x="1203" y="106"/>
                  </a:lnTo>
                  <a:cubicBezTo>
                    <a:pt x="989" y="106"/>
                    <a:pt x="811" y="249"/>
                    <a:pt x="763" y="451"/>
                  </a:cubicBezTo>
                  <a:lnTo>
                    <a:pt x="727" y="451"/>
                  </a:lnTo>
                  <a:cubicBezTo>
                    <a:pt x="513" y="451"/>
                    <a:pt x="346" y="630"/>
                    <a:pt x="346" y="832"/>
                  </a:cubicBezTo>
                  <a:lnTo>
                    <a:pt x="346" y="868"/>
                  </a:lnTo>
                  <a:cubicBezTo>
                    <a:pt x="1" y="987"/>
                    <a:pt x="13" y="1475"/>
                    <a:pt x="370" y="1582"/>
                  </a:cubicBezTo>
                  <a:cubicBezTo>
                    <a:pt x="433" y="1822"/>
                    <a:pt x="640" y="1948"/>
                    <a:pt x="847" y="1948"/>
                  </a:cubicBezTo>
                  <a:cubicBezTo>
                    <a:pt x="1031" y="1948"/>
                    <a:pt x="1215" y="1849"/>
                    <a:pt x="1299" y="1642"/>
                  </a:cubicBezTo>
                  <a:lnTo>
                    <a:pt x="1334" y="1642"/>
                  </a:lnTo>
                  <a:cubicBezTo>
                    <a:pt x="1429" y="1563"/>
                    <a:pt x="1544" y="1524"/>
                    <a:pt x="1658" y="1524"/>
                  </a:cubicBezTo>
                  <a:cubicBezTo>
                    <a:pt x="1802" y="1524"/>
                    <a:pt x="1944" y="1587"/>
                    <a:pt x="2037" y="1713"/>
                  </a:cubicBezTo>
                  <a:cubicBezTo>
                    <a:pt x="2108" y="1678"/>
                    <a:pt x="2185" y="1660"/>
                    <a:pt x="2261" y="1660"/>
                  </a:cubicBezTo>
                  <a:cubicBezTo>
                    <a:pt x="2413" y="1660"/>
                    <a:pt x="2561" y="1729"/>
                    <a:pt x="2656" y="1856"/>
                  </a:cubicBezTo>
                  <a:cubicBezTo>
                    <a:pt x="2799" y="1856"/>
                    <a:pt x="2942" y="1785"/>
                    <a:pt x="3037" y="1678"/>
                  </a:cubicBezTo>
                  <a:cubicBezTo>
                    <a:pt x="3073" y="1689"/>
                    <a:pt x="3108" y="1701"/>
                    <a:pt x="3156" y="1701"/>
                  </a:cubicBezTo>
                  <a:cubicBezTo>
                    <a:pt x="3275" y="1701"/>
                    <a:pt x="3394" y="1642"/>
                    <a:pt x="3466" y="1535"/>
                  </a:cubicBezTo>
                  <a:cubicBezTo>
                    <a:pt x="3575" y="1498"/>
                    <a:pt x="3686" y="1481"/>
                    <a:pt x="3795" y="1481"/>
                  </a:cubicBezTo>
                  <a:cubicBezTo>
                    <a:pt x="4045" y="1481"/>
                    <a:pt x="4287" y="1572"/>
                    <a:pt x="4478" y="1737"/>
                  </a:cubicBezTo>
                  <a:cubicBezTo>
                    <a:pt x="4552" y="1673"/>
                    <a:pt x="4643" y="1641"/>
                    <a:pt x="4734" y="1641"/>
                  </a:cubicBezTo>
                  <a:cubicBezTo>
                    <a:pt x="4860" y="1641"/>
                    <a:pt x="4985" y="1702"/>
                    <a:pt x="5061" y="1820"/>
                  </a:cubicBezTo>
                  <a:cubicBezTo>
                    <a:pt x="5204" y="1820"/>
                    <a:pt x="5347" y="1737"/>
                    <a:pt x="5406" y="1594"/>
                  </a:cubicBezTo>
                  <a:cubicBezTo>
                    <a:pt x="5442" y="1618"/>
                    <a:pt x="5490" y="1630"/>
                    <a:pt x="5537" y="1630"/>
                  </a:cubicBezTo>
                  <a:cubicBezTo>
                    <a:pt x="5883" y="1630"/>
                    <a:pt x="5966" y="1154"/>
                    <a:pt x="5644" y="1023"/>
                  </a:cubicBezTo>
                  <a:lnTo>
                    <a:pt x="5656" y="1023"/>
                  </a:lnTo>
                  <a:cubicBezTo>
                    <a:pt x="5680" y="963"/>
                    <a:pt x="5692" y="916"/>
                    <a:pt x="5692" y="856"/>
                  </a:cubicBezTo>
                  <a:cubicBezTo>
                    <a:pt x="5692" y="701"/>
                    <a:pt x="5609" y="570"/>
                    <a:pt x="5466" y="511"/>
                  </a:cubicBezTo>
                  <a:cubicBezTo>
                    <a:pt x="5466" y="344"/>
                    <a:pt x="5323" y="213"/>
                    <a:pt x="5156" y="213"/>
                  </a:cubicBezTo>
                  <a:cubicBezTo>
                    <a:pt x="5073" y="213"/>
                    <a:pt x="4978" y="249"/>
                    <a:pt x="4918" y="320"/>
                  </a:cubicBezTo>
                  <a:cubicBezTo>
                    <a:pt x="4828" y="217"/>
                    <a:pt x="4707" y="169"/>
                    <a:pt x="4588" y="169"/>
                  </a:cubicBezTo>
                  <a:cubicBezTo>
                    <a:pt x="4379" y="169"/>
                    <a:pt x="4175" y="315"/>
                    <a:pt x="4144" y="558"/>
                  </a:cubicBezTo>
                  <a:cubicBezTo>
                    <a:pt x="4080" y="494"/>
                    <a:pt x="3997" y="449"/>
                    <a:pt x="3912" y="449"/>
                  </a:cubicBezTo>
                  <a:cubicBezTo>
                    <a:pt x="3902" y="449"/>
                    <a:pt x="3892" y="450"/>
                    <a:pt x="3882" y="451"/>
                  </a:cubicBezTo>
                  <a:cubicBezTo>
                    <a:pt x="3805" y="570"/>
                    <a:pt x="3680" y="630"/>
                    <a:pt x="3555" y="630"/>
                  </a:cubicBezTo>
                  <a:cubicBezTo>
                    <a:pt x="3430" y="630"/>
                    <a:pt x="3305" y="570"/>
                    <a:pt x="3227" y="451"/>
                  </a:cubicBezTo>
                  <a:cubicBezTo>
                    <a:pt x="3164" y="495"/>
                    <a:pt x="3089" y="517"/>
                    <a:pt x="3013" y="517"/>
                  </a:cubicBezTo>
                  <a:cubicBezTo>
                    <a:pt x="2904" y="517"/>
                    <a:pt x="2793" y="471"/>
                    <a:pt x="2716" y="380"/>
                  </a:cubicBezTo>
                  <a:cubicBezTo>
                    <a:pt x="2501" y="380"/>
                    <a:pt x="2335" y="546"/>
                    <a:pt x="2335" y="761"/>
                  </a:cubicBezTo>
                  <a:lnTo>
                    <a:pt x="2335" y="808"/>
                  </a:lnTo>
                  <a:cubicBezTo>
                    <a:pt x="2311" y="796"/>
                    <a:pt x="2287" y="785"/>
                    <a:pt x="2263" y="773"/>
                  </a:cubicBezTo>
                  <a:cubicBezTo>
                    <a:pt x="2263" y="749"/>
                    <a:pt x="2263" y="737"/>
                    <a:pt x="2263" y="725"/>
                  </a:cubicBezTo>
                  <a:cubicBezTo>
                    <a:pt x="2263" y="511"/>
                    <a:pt x="2084" y="344"/>
                    <a:pt x="1882" y="344"/>
                  </a:cubicBezTo>
                  <a:cubicBezTo>
                    <a:pt x="1858" y="130"/>
                    <a:pt x="1682" y="1"/>
                    <a:pt x="1500" y="1"/>
                  </a:cubicBez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1"/>
            <p:cNvSpPr/>
            <p:nvPr/>
          </p:nvSpPr>
          <p:spPr>
            <a:xfrm>
              <a:off x="5008996" y="1763771"/>
              <a:ext cx="136352" cy="45357"/>
            </a:xfrm>
            <a:custGeom>
              <a:rect b="b" l="l" r="r" t="t"/>
              <a:pathLst>
                <a:path extrusionOk="0" h="1945" w="5847">
                  <a:moveTo>
                    <a:pt x="1441" y="1"/>
                  </a:moveTo>
                  <a:cubicBezTo>
                    <a:pt x="1383" y="1"/>
                    <a:pt x="1323" y="16"/>
                    <a:pt x="1268" y="49"/>
                  </a:cubicBezTo>
                  <a:lnTo>
                    <a:pt x="1268" y="49"/>
                  </a:lnTo>
                  <a:cubicBezTo>
                    <a:pt x="1438" y="74"/>
                    <a:pt x="1601" y="129"/>
                    <a:pt x="1751" y="211"/>
                  </a:cubicBezTo>
                  <a:lnTo>
                    <a:pt x="1751" y="211"/>
                  </a:lnTo>
                  <a:cubicBezTo>
                    <a:pt x="1699" y="80"/>
                    <a:pt x="1573" y="1"/>
                    <a:pt x="1441" y="1"/>
                  </a:cubicBezTo>
                  <a:close/>
                  <a:moveTo>
                    <a:pt x="1751" y="211"/>
                  </a:moveTo>
                  <a:cubicBezTo>
                    <a:pt x="1763" y="242"/>
                    <a:pt x="1771" y="276"/>
                    <a:pt x="1774" y="313"/>
                  </a:cubicBezTo>
                  <a:cubicBezTo>
                    <a:pt x="1786" y="325"/>
                    <a:pt x="1798" y="337"/>
                    <a:pt x="1822" y="337"/>
                  </a:cubicBezTo>
                  <a:cubicBezTo>
                    <a:pt x="1895" y="337"/>
                    <a:pt x="1962" y="359"/>
                    <a:pt x="2018" y="398"/>
                  </a:cubicBezTo>
                  <a:lnTo>
                    <a:pt x="2018" y="398"/>
                  </a:lnTo>
                  <a:cubicBezTo>
                    <a:pt x="1936" y="325"/>
                    <a:pt x="1846" y="263"/>
                    <a:pt x="1751" y="211"/>
                  </a:cubicBezTo>
                  <a:close/>
                  <a:moveTo>
                    <a:pt x="2018" y="398"/>
                  </a:moveTo>
                  <a:cubicBezTo>
                    <a:pt x="2045" y="421"/>
                    <a:pt x="2070" y="446"/>
                    <a:pt x="2095" y="471"/>
                  </a:cubicBezTo>
                  <a:lnTo>
                    <a:pt x="2095" y="471"/>
                  </a:lnTo>
                  <a:cubicBezTo>
                    <a:pt x="2074" y="443"/>
                    <a:pt x="2047" y="418"/>
                    <a:pt x="2018" y="398"/>
                  </a:cubicBezTo>
                  <a:close/>
                  <a:moveTo>
                    <a:pt x="4101" y="1462"/>
                  </a:moveTo>
                  <a:cubicBezTo>
                    <a:pt x="4087" y="1462"/>
                    <a:pt x="4072" y="1468"/>
                    <a:pt x="4060" y="1480"/>
                  </a:cubicBezTo>
                  <a:cubicBezTo>
                    <a:pt x="4033" y="1538"/>
                    <a:pt x="3992" y="1583"/>
                    <a:pt x="3945" y="1614"/>
                  </a:cubicBezTo>
                  <a:lnTo>
                    <a:pt x="3945" y="1614"/>
                  </a:lnTo>
                  <a:cubicBezTo>
                    <a:pt x="3995" y="1594"/>
                    <a:pt x="4048" y="1584"/>
                    <a:pt x="4101" y="1584"/>
                  </a:cubicBezTo>
                  <a:cubicBezTo>
                    <a:pt x="4153" y="1584"/>
                    <a:pt x="4205" y="1594"/>
                    <a:pt x="4254" y="1613"/>
                  </a:cubicBezTo>
                  <a:lnTo>
                    <a:pt x="4254" y="1613"/>
                  </a:lnTo>
                  <a:cubicBezTo>
                    <a:pt x="4205" y="1582"/>
                    <a:pt x="4162" y="1537"/>
                    <a:pt x="4132" y="1480"/>
                  </a:cubicBezTo>
                  <a:cubicBezTo>
                    <a:pt x="4126" y="1468"/>
                    <a:pt x="4114" y="1462"/>
                    <a:pt x="4101" y="1462"/>
                  </a:cubicBezTo>
                  <a:close/>
                  <a:moveTo>
                    <a:pt x="4254" y="1613"/>
                  </a:moveTo>
                  <a:cubicBezTo>
                    <a:pt x="4273" y="1626"/>
                    <a:pt x="4294" y="1636"/>
                    <a:pt x="4315" y="1644"/>
                  </a:cubicBezTo>
                  <a:lnTo>
                    <a:pt x="4315" y="1644"/>
                  </a:lnTo>
                  <a:cubicBezTo>
                    <a:pt x="4295" y="1632"/>
                    <a:pt x="4275" y="1622"/>
                    <a:pt x="4254" y="1613"/>
                  </a:cubicBezTo>
                  <a:close/>
                  <a:moveTo>
                    <a:pt x="3945" y="1614"/>
                  </a:moveTo>
                  <a:cubicBezTo>
                    <a:pt x="3922" y="1623"/>
                    <a:pt x="3900" y="1634"/>
                    <a:pt x="3879" y="1647"/>
                  </a:cubicBezTo>
                  <a:lnTo>
                    <a:pt x="3879" y="1647"/>
                  </a:lnTo>
                  <a:cubicBezTo>
                    <a:pt x="3902" y="1638"/>
                    <a:pt x="3924" y="1627"/>
                    <a:pt x="3945" y="1614"/>
                  </a:cubicBezTo>
                  <a:close/>
                  <a:moveTo>
                    <a:pt x="4529" y="100"/>
                  </a:moveTo>
                  <a:cubicBezTo>
                    <a:pt x="4323" y="100"/>
                    <a:pt x="4121" y="231"/>
                    <a:pt x="4060" y="456"/>
                  </a:cubicBezTo>
                  <a:cubicBezTo>
                    <a:pt x="4001" y="408"/>
                    <a:pt x="3906" y="384"/>
                    <a:pt x="3822" y="384"/>
                  </a:cubicBezTo>
                  <a:cubicBezTo>
                    <a:pt x="3699" y="455"/>
                    <a:pt x="3570" y="514"/>
                    <a:pt x="3437" y="561"/>
                  </a:cubicBezTo>
                  <a:lnTo>
                    <a:pt x="3437" y="561"/>
                  </a:lnTo>
                  <a:cubicBezTo>
                    <a:pt x="3369" y="481"/>
                    <a:pt x="3271" y="437"/>
                    <a:pt x="3173" y="437"/>
                  </a:cubicBezTo>
                  <a:cubicBezTo>
                    <a:pt x="3104" y="437"/>
                    <a:pt x="3035" y="459"/>
                    <a:pt x="2977" y="504"/>
                  </a:cubicBezTo>
                  <a:cubicBezTo>
                    <a:pt x="2965" y="510"/>
                    <a:pt x="2956" y="512"/>
                    <a:pt x="2947" y="512"/>
                  </a:cubicBezTo>
                  <a:cubicBezTo>
                    <a:pt x="2938" y="512"/>
                    <a:pt x="2929" y="510"/>
                    <a:pt x="2917" y="504"/>
                  </a:cubicBezTo>
                  <a:cubicBezTo>
                    <a:pt x="2848" y="418"/>
                    <a:pt x="2754" y="380"/>
                    <a:pt x="2662" y="380"/>
                  </a:cubicBezTo>
                  <a:cubicBezTo>
                    <a:pt x="2502" y="380"/>
                    <a:pt x="2345" y="492"/>
                    <a:pt x="2315" y="669"/>
                  </a:cubicBezTo>
                  <a:lnTo>
                    <a:pt x="2315" y="669"/>
                  </a:lnTo>
                  <a:cubicBezTo>
                    <a:pt x="2294" y="666"/>
                    <a:pt x="2272" y="662"/>
                    <a:pt x="2251" y="658"/>
                  </a:cubicBezTo>
                  <a:cubicBezTo>
                    <a:pt x="2204" y="591"/>
                    <a:pt x="2152" y="529"/>
                    <a:pt x="2095" y="471"/>
                  </a:cubicBezTo>
                  <a:lnTo>
                    <a:pt x="2095" y="471"/>
                  </a:lnTo>
                  <a:cubicBezTo>
                    <a:pt x="2141" y="530"/>
                    <a:pt x="2167" y="603"/>
                    <a:pt x="2167" y="682"/>
                  </a:cubicBezTo>
                  <a:cubicBezTo>
                    <a:pt x="2167" y="694"/>
                    <a:pt x="2167" y="706"/>
                    <a:pt x="2167" y="718"/>
                  </a:cubicBezTo>
                  <a:lnTo>
                    <a:pt x="2167" y="730"/>
                  </a:lnTo>
                  <a:cubicBezTo>
                    <a:pt x="2155" y="742"/>
                    <a:pt x="2167" y="754"/>
                    <a:pt x="2179" y="765"/>
                  </a:cubicBezTo>
                  <a:cubicBezTo>
                    <a:pt x="2215" y="777"/>
                    <a:pt x="2239" y="789"/>
                    <a:pt x="2251" y="801"/>
                  </a:cubicBezTo>
                  <a:cubicBezTo>
                    <a:pt x="2261" y="808"/>
                    <a:pt x="2271" y="811"/>
                    <a:pt x="2280" y="811"/>
                  </a:cubicBezTo>
                  <a:cubicBezTo>
                    <a:pt x="2303" y="811"/>
                    <a:pt x="2319" y="791"/>
                    <a:pt x="2310" y="765"/>
                  </a:cubicBezTo>
                  <a:cubicBezTo>
                    <a:pt x="2310" y="754"/>
                    <a:pt x="2310" y="742"/>
                    <a:pt x="2310" y="730"/>
                  </a:cubicBezTo>
                  <a:cubicBezTo>
                    <a:pt x="2310" y="709"/>
                    <a:pt x="2312" y="688"/>
                    <a:pt x="2315" y="669"/>
                  </a:cubicBezTo>
                  <a:lnTo>
                    <a:pt x="2315" y="669"/>
                  </a:lnTo>
                  <a:cubicBezTo>
                    <a:pt x="2429" y="686"/>
                    <a:pt x="2544" y="694"/>
                    <a:pt x="2659" y="694"/>
                  </a:cubicBezTo>
                  <a:cubicBezTo>
                    <a:pt x="2923" y="694"/>
                    <a:pt x="3187" y="649"/>
                    <a:pt x="3437" y="561"/>
                  </a:cubicBezTo>
                  <a:lnTo>
                    <a:pt x="3437" y="561"/>
                  </a:lnTo>
                  <a:cubicBezTo>
                    <a:pt x="3447" y="573"/>
                    <a:pt x="3457" y="585"/>
                    <a:pt x="3465" y="599"/>
                  </a:cubicBezTo>
                  <a:cubicBezTo>
                    <a:pt x="3471" y="611"/>
                    <a:pt x="3483" y="617"/>
                    <a:pt x="3495" y="617"/>
                  </a:cubicBezTo>
                  <a:cubicBezTo>
                    <a:pt x="3507" y="617"/>
                    <a:pt x="3519" y="611"/>
                    <a:pt x="3525" y="599"/>
                  </a:cubicBezTo>
                  <a:cubicBezTo>
                    <a:pt x="3591" y="492"/>
                    <a:pt x="3703" y="438"/>
                    <a:pt x="3815" y="438"/>
                  </a:cubicBezTo>
                  <a:cubicBezTo>
                    <a:pt x="3904" y="438"/>
                    <a:pt x="3992" y="471"/>
                    <a:pt x="4060" y="539"/>
                  </a:cubicBezTo>
                  <a:cubicBezTo>
                    <a:pt x="4069" y="548"/>
                    <a:pt x="4079" y="552"/>
                    <a:pt x="4088" y="552"/>
                  </a:cubicBezTo>
                  <a:cubicBezTo>
                    <a:pt x="4105" y="552"/>
                    <a:pt x="4120" y="539"/>
                    <a:pt x="4120" y="515"/>
                  </a:cubicBezTo>
                  <a:cubicBezTo>
                    <a:pt x="4144" y="313"/>
                    <a:pt x="4322" y="158"/>
                    <a:pt x="4525" y="158"/>
                  </a:cubicBezTo>
                  <a:cubicBezTo>
                    <a:pt x="4644" y="158"/>
                    <a:pt x="4763" y="206"/>
                    <a:pt x="4834" y="301"/>
                  </a:cubicBezTo>
                  <a:cubicBezTo>
                    <a:pt x="4846" y="313"/>
                    <a:pt x="4858" y="313"/>
                    <a:pt x="4870" y="313"/>
                  </a:cubicBezTo>
                  <a:cubicBezTo>
                    <a:pt x="4882" y="313"/>
                    <a:pt x="4882" y="313"/>
                    <a:pt x="4894" y="301"/>
                  </a:cubicBezTo>
                  <a:cubicBezTo>
                    <a:pt x="4952" y="235"/>
                    <a:pt x="5028" y="204"/>
                    <a:pt x="5102" y="204"/>
                  </a:cubicBezTo>
                  <a:cubicBezTo>
                    <a:pt x="5239" y="204"/>
                    <a:pt x="5370" y="309"/>
                    <a:pt x="5370" y="480"/>
                  </a:cubicBezTo>
                  <a:cubicBezTo>
                    <a:pt x="5382" y="492"/>
                    <a:pt x="5382" y="504"/>
                    <a:pt x="5394" y="504"/>
                  </a:cubicBezTo>
                  <a:cubicBezTo>
                    <a:pt x="5573" y="587"/>
                    <a:pt x="5656" y="789"/>
                    <a:pt x="5561" y="968"/>
                  </a:cubicBezTo>
                  <a:cubicBezTo>
                    <a:pt x="5561" y="980"/>
                    <a:pt x="5561" y="992"/>
                    <a:pt x="5561" y="992"/>
                  </a:cubicBezTo>
                  <a:cubicBezTo>
                    <a:pt x="5573" y="1004"/>
                    <a:pt x="5573" y="1016"/>
                    <a:pt x="5584" y="1016"/>
                  </a:cubicBezTo>
                  <a:cubicBezTo>
                    <a:pt x="5692" y="1051"/>
                    <a:pt x="5763" y="1158"/>
                    <a:pt x="5763" y="1277"/>
                  </a:cubicBezTo>
                  <a:cubicBezTo>
                    <a:pt x="5763" y="1420"/>
                    <a:pt x="5644" y="1551"/>
                    <a:pt x="5489" y="1551"/>
                  </a:cubicBezTo>
                  <a:cubicBezTo>
                    <a:pt x="5453" y="1551"/>
                    <a:pt x="5418" y="1539"/>
                    <a:pt x="5382" y="1527"/>
                  </a:cubicBezTo>
                  <a:cubicBezTo>
                    <a:pt x="5375" y="1524"/>
                    <a:pt x="5368" y="1523"/>
                    <a:pt x="5361" y="1523"/>
                  </a:cubicBezTo>
                  <a:cubicBezTo>
                    <a:pt x="5345" y="1523"/>
                    <a:pt x="5331" y="1531"/>
                    <a:pt x="5323" y="1539"/>
                  </a:cubicBezTo>
                  <a:cubicBezTo>
                    <a:pt x="5266" y="1671"/>
                    <a:pt x="5144" y="1736"/>
                    <a:pt x="5021" y="1736"/>
                  </a:cubicBezTo>
                  <a:cubicBezTo>
                    <a:pt x="4909" y="1736"/>
                    <a:pt x="4795" y="1683"/>
                    <a:pt x="4727" y="1575"/>
                  </a:cubicBezTo>
                  <a:cubicBezTo>
                    <a:pt x="4720" y="1568"/>
                    <a:pt x="4706" y="1561"/>
                    <a:pt x="4692" y="1561"/>
                  </a:cubicBezTo>
                  <a:cubicBezTo>
                    <a:pt x="4682" y="1561"/>
                    <a:pt x="4673" y="1565"/>
                    <a:pt x="4668" y="1575"/>
                  </a:cubicBezTo>
                  <a:cubicBezTo>
                    <a:pt x="4601" y="1637"/>
                    <a:pt x="4519" y="1667"/>
                    <a:pt x="4437" y="1667"/>
                  </a:cubicBezTo>
                  <a:cubicBezTo>
                    <a:pt x="4395" y="1667"/>
                    <a:pt x="4354" y="1659"/>
                    <a:pt x="4315" y="1644"/>
                  </a:cubicBezTo>
                  <a:lnTo>
                    <a:pt x="4315" y="1644"/>
                  </a:lnTo>
                  <a:cubicBezTo>
                    <a:pt x="4359" y="1671"/>
                    <a:pt x="4398" y="1708"/>
                    <a:pt x="4430" y="1754"/>
                  </a:cubicBezTo>
                  <a:cubicBezTo>
                    <a:pt x="4525" y="1754"/>
                    <a:pt x="4620" y="1718"/>
                    <a:pt x="4691" y="1670"/>
                  </a:cubicBezTo>
                  <a:cubicBezTo>
                    <a:pt x="4763" y="1766"/>
                    <a:pt x="4894" y="1825"/>
                    <a:pt x="5013" y="1825"/>
                  </a:cubicBezTo>
                  <a:cubicBezTo>
                    <a:pt x="5168" y="1825"/>
                    <a:pt x="5299" y="1742"/>
                    <a:pt x="5382" y="1623"/>
                  </a:cubicBezTo>
                  <a:cubicBezTo>
                    <a:pt x="5418" y="1635"/>
                    <a:pt x="5453" y="1635"/>
                    <a:pt x="5489" y="1635"/>
                  </a:cubicBezTo>
                  <a:cubicBezTo>
                    <a:pt x="5680" y="1635"/>
                    <a:pt x="5846" y="1480"/>
                    <a:pt x="5846" y="1289"/>
                  </a:cubicBezTo>
                  <a:cubicBezTo>
                    <a:pt x="5846" y="1158"/>
                    <a:pt x="5763" y="1039"/>
                    <a:pt x="5656" y="980"/>
                  </a:cubicBezTo>
                  <a:cubicBezTo>
                    <a:pt x="5727" y="777"/>
                    <a:pt x="5632" y="563"/>
                    <a:pt x="5453" y="468"/>
                  </a:cubicBezTo>
                  <a:cubicBezTo>
                    <a:pt x="5438" y="269"/>
                    <a:pt x="5278" y="144"/>
                    <a:pt x="5109" y="144"/>
                  </a:cubicBezTo>
                  <a:cubicBezTo>
                    <a:pt x="5026" y="144"/>
                    <a:pt x="4941" y="175"/>
                    <a:pt x="4870" y="242"/>
                  </a:cubicBezTo>
                  <a:cubicBezTo>
                    <a:pt x="4773" y="145"/>
                    <a:pt x="4651" y="100"/>
                    <a:pt x="4529" y="100"/>
                  </a:cubicBezTo>
                  <a:close/>
                  <a:moveTo>
                    <a:pt x="3417" y="1463"/>
                  </a:moveTo>
                  <a:cubicBezTo>
                    <a:pt x="3406" y="1463"/>
                    <a:pt x="3394" y="1471"/>
                    <a:pt x="3394" y="1480"/>
                  </a:cubicBezTo>
                  <a:cubicBezTo>
                    <a:pt x="3322" y="1575"/>
                    <a:pt x="3215" y="1623"/>
                    <a:pt x="3108" y="1623"/>
                  </a:cubicBezTo>
                  <a:cubicBezTo>
                    <a:pt x="3072" y="1623"/>
                    <a:pt x="3037" y="1623"/>
                    <a:pt x="3001" y="1611"/>
                  </a:cubicBezTo>
                  <a:cubicBezTo>
                    <a:pt x="2997" y="1607"/>
                    <a:pt x="2993" y="1606"/>
                    <a:pt x="2988" y="1606"/>
                  </a:cubicBezTo>
                  <a:cubicBezTo>
                    <a:pt x="2976" y="1606"/>
                    <a:pt x="2962" y="1614"/>
                    <a:pt x="2953" y="1623"/>
                  </a:cubicBezTo>
                  <a:cubicBezTo>
                    <a:pt x="2867" y="1731"/>
                    <a:pt x="2740" y="1785"/>
                    <a:pt x="2613" y="1785"/>
                  </a:cubicBezTo>
                  <a:cubicBezTo>
                    <a:pt x="2475" y="1785"/>
                    <a:pt x="2337" y="1723"/>
                    <a:pt x="2251" y="1599"/>
                  </a:cubicBezTo>
                  <a:cubicBezTo>
                    <a:pt x="2242" y="1591"/>
                    <a:pt x="2228" y="1582"/>
                    <a:pt x="2216" y="1582"/>
                  </a:cubicBezTo>
                  <a:cubicBezTo>
                    <a:pt x="2211" y="1582"/>
                    <a:pt x="2207" y="1584"/>
                    <a:pt x="2203" y="1587"/>
                  </a:cubicBezTo>
                  <a:cubicBezTo>
                    <a:pt x="2160" y="1609"/>
                    <a:pt x="2115" y="1623"/>
                    <a:pt x="2069" y="1630"/>
                  </a:cubicBezTo>
                  <a:lnTo>
                    <a:pt x="2069" y="1630"/>
                  </a:lnTo>
                  <a:cubicBezTo>
                    <a:pt x="1965" y="1601"/>
                    <a:pt x="1859" y="1579"/>
                    <a:pt x="1752" y="1565"/>
                  </a:cubicBezTo>
                  <a:lnTo>
                    <a:pt x="1752" y="1565"/>
                  </a:lnTo>
                  <a:cubicBezTo>
                    <a:pt x="1824" y="1612"/>
                    <a:pt x="1910" y="1636"/>
                    <a:pt x="1996" y="1636"/>
                  </a:cubicBezTo>
                  <a:cubicBezTo>
                    <a:pt x="2020" y="1636"/>
                    <a:pt x="2045" y="1634"/>
                    <a:pt x="2069" y="1630"/>
                  </a:cubicBezTo>
                  <a:lnTo>
                    <a:pt x="2069" y="1630"/>
                  </a:lnTo>
                  <a:cubicBezTo>
                    <a:pt x="2259" y="1683"/>
                    <a:pt x="2441" y="1761"/>
                    <a:pt x="2608" y="1861"/>
                  </a:cubicBezTo>
                  <a:cubicBezTo>
                    <a:pt x="2763" y="1861"/>
                    <a:pt x="2894" y="1801"/>
                    <a:pt x="3001" y="1694"/>
                  </a:cubicBezTo>
                  <a:cubicBezTo>
                    <a:pt x="3037" y="1706"/>
                    <a:pt x="3072" y="1706"/>
                    <a:pt x="3108" y="1706"/>
                  </a:cubicBezTo>
                  <a:cubicBezTo>
                    <a:pt x="3227" y="1706"/>
                    <a:pt x="3346" y="1658"/>
                    <a:pt x="3418" y="1575"/>
                  </a:cubicBezTo>
                  <a:cubicBezTo>
                    <a:pt x="3501" y="1682"/>
                    <a:pt x="3632" y="1754"/>
                    <a:pt x="3763" y="1754"/>
                  </a:cubicBezTo>
                  <a:cubicBezTo>
                    <a:pt x="3795" y="1709"/>
                    <a:pt x="3835" y="1674"/>
                    <a:pt x="3879" y="1647"/>
                  </a:cubicBezTo>
                  <a:lnTo>
                    <a:pt x="3879" y="1647"/>
                  </a:lnTo>
                  <a:cubicBezTo>
                    <a:pt x="3841" y="1661"/>
                    <a:pt x="3801" y="1667"/>
                    <a:pt x="3761" y="1667"/>
                  </a:cubicBezTo>
                  <a:cubicBezTo>
                    <a:pt x="3641" y="1667"/>
                    <a:pt x="3519" y="1605"/>
                    <a:pt x="3453" y="1480"/>
                  </a:cubicBezTo>
                  <a:cubicBezTo>
                    <a:pt x="3453" y="1471"/>
                    <a:pt x="3447" y="1463"/>
                    <a:pt x="3440" y="1463"/>
                  </a:cubicBezTo>
                  <a:cubicBezTo>
                    <a:pt x="3436" y="1463"/>
                    <a:pt x="3433" y="1464"/>
                    <a:pt x="3429" y="1468"/>
                  </a:cubicBezTo>
                  <a:cubicBezTo>
                    <a:pt x="3426" y="1464"/>
                    <a:pt x="3421" y="1463"/>
                    <a:pt x="3417" y="1463"/>
                  </a:cubicBezTo>
                  <a:close/>
                  <a:moveTo>
                    <a:pt x="1155" y="39"/>
                  </a:moveTo>
                  <a:cubicBezTo>
                    <a:pt x="941" y="39"/>
                    <a:pt x="751" y="182"/>
                    <a:pt x="691" y="384"/>
                  </a:cubicBezTo>
                  <a:lnTo>
                    <a:pt x="679" y="384"/>
                  </a:lnTo>
                  <a:cubicBezTo>
                    <a:pt x="453" y="384"/>
                    <a:pt x="262" y="575"/>
                    <a:pt x="262" y="801"/>
                  </a:cubicBezTo>
                  <a:cubicBezTo>
                    <a:pt x="108" y="873"/>
                    <a:pt x="12" y="1016"/>
                    <a:pt x="12" y="1182"/>
                  </a:cubicBezTo>
                  <a:cubicBezTo>
                    <a:pt x="12" y="1361"/>
                    <a:pt x="119" y="1516"/>
                    <a:pt x="286" y="1575"/>
                  </a:cubicBezTo>
                  <a:cubicBezTo>
                    <a:pt x="358" y="1801"/>
                    <a:pt x="560" y="1944"/>
                    <a:pt x="798" y="1944"/>
                  </a:cubicBezTo>
                  <a:cubicBezTo>
                    <a:pt x="1001" y="1944"/>
                    <a:pt x="1191" y="1837"/>
                    <a:pt x="1274" y="1658"/>
                  </a:cubicBezTo>
                  <a:lnTo>
                    <a:pt x="1298" y="1658"/>
                  </a:lnTo>
                  <a:cubicBezTo>
                    <a:pt x="1405" y="1658"/>
                    <a:pt x="1513" y="1623"/>
                    <a:pt x="1608" y="1551"/>
                  </a:cubicBezTo>
                  <a:cubicBezTo>
                    <a:pt x="1656" y="1555"/>
                    <a:pt x="1704" y="1559"/>
                    <a:pt x="1752" y="1565"/>
                  </a:cubicBezTo>
                  <a:lnTo>
                    <a:pt x="1752" y="1565"/>
                  </a:lnTo>
                  <a:cubicBezTo>
                    <a:pt x="1711" y="1540"/>
                    <a:pt x="1674" y="1507"/>
                    <a:pt x="1643" y="1468"/>
                  </a:cubicBezTo>
                  <a:cubicBezTo>
                    <a:pt x="1632" y="1456"/>
                    <a:pt x="1620" y="1456"/>
                    <a:pt x="1620" y="1456"/>
                  </a:cubicBezTo>
                  <a:lnTo>
                    <a:pt x="1584" y="1456"/>
                  </a:lnTo>
                  <a:cubicBezTo>
                    <a:pt x="1501" y="1527"/>
                    <a:pt x="1393" y="1575"/>
                    <a:pt x="1286" y="1575"/>
                  </a:cubicBezTo>
                  <a:lnTo>
                    <a:pt x="1251" y="1575"/>
                  </a:lnTo>
                  <a:cubicBezTo>
                    <a:pt x="1239" y="1575"/>
                    <a:pt x="1227" y="1575"/>
                    <a:pt x="1215" y="1599"/>
                  </a:cubicBezTo>
                  <a:cubicBezTo>
                    <a:pt x="1136" y="1784"/>
                    <a:pt x="966" y="1874"/>
                    <a:pt x="796" y="1874"/>
                  </a:cubicBezTo>
                  <a:cubicBezTo>
                    <a:pt x="605" y="1874"/>
                    <a:pt x="414" y="1760"/>
                    <a:pt x="358" y="1539"/>
                  </a:cubicBezTo>
                  <a:cubicBezTo>
                    <a:pt x="346" y="1527"/>
                    <a:pt x="346" y="1516"/>
                    <a:pt x="334" y="1516"/>
                  </a:cubicBezTo>
                  <a:cubicBezTo>
                    <a:pt x="12" y="1420"/>
                    <a:pt x="0" y="968"/>
                    <a:pt x="310" y="861"/>
                  </a:cubicBezTo>
                  <a:cubicBezTo>
                    <a:pt x="322" y="861"/>
                    <a:pt x="334" y="849"/>
                    <a:pt x="334" y="825"/>
                  </a:cubicBezTo>
                  <a:lnTo>
                    <a:pt x="334" y="813"/>
                  </a:lnTo>
                  <a:lnTo>
                    <a:pt x="334" y="801"/>
                  </a:lnTo>
                  <a:cubicBezTo>
                    <a:pt x="334" y="611"/>
                    <a:pt x="489" y="456"/>
                    <a:pt x="679" y="456"/>
                  </a:cubicBezTo>
                  <a:lnTo>
                    <a:pt x="703" y="456"/>
                  </a:lnTo>
                  <a:cubicBezTo>
                    <a:pt x="727" y="456"/>
                    <a:pt x="739" y="444"/>
                    <a:pt x="739" y="420"/>
                  </a:cubicBezTo>
                  <a:cubicBezTo>
                    <a:pt x="786" y="242"/>
                    <a:pt x="953" y="111"/>
                    <a:pt x="1143" y="111"/>
                  </a:cubicBezTo>
                  <a:lnTo>
                    <a:pt x="1179" y="111"/>
                  </a:lnTo>
                  <a:cubicBezTo>
                    <a:pt x="1191" y="111"/>
                    <a:pt x="1203" y="99"/>
                    <a:pt x="1203" y="99"/>
                  </a:cubicBezTo>
                  <a:cubicBezTo>
                    <a:pt x="1224" y="79"/>
                    <a:pt x="1245" y="63"/>
                    <a:pt x="1268" y="49"/>
                  </a:cubicBezTo>
                  <a:lnTo>
                    <a:pt x="1268" y="49"/>
                  </a:lnTo>
                  <a:cubicBezTo>
                    <a:pt x="1238" y="45"/>
                    <a:pt x="1209" y="42"/>
                    <a:pt x="1179" y="3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1"/>
            <p:cNvSpPr/>
            <p:nvPr/>
          </p:nvSpPr>
          <p:spPr>
            <a:xfrm>
              <a:off x="5088680" y="1734691"/>
              <a:ext cx="124972" cy="18633"/>
            </a:xfrm>
            <a:custGeom>
              <a:rect b="b" l="l" r="r" t="t"/>
              <a:pathLst>
                <a:path extrusionOk="0" h="799" w="5359">
                  <a:moveTo>
                    <a:pt x="1" y="0"/>
                  </a:moveTo>
                  <a:lnTo>
                    <a:pt x="143" y="798"/>
                  </a:lnTo>
                  <a:lnTo>
                    <a:pt x="5204" y="798"/>
                  </a:lnTo>
                  <a:lnTo>
                    <a:pt x="5358" y="0"/>
                  </a:lnTo>
                  <a:close/>
                </a:path>
              </a:pathLst>
            </a:custGeom>
            <a:solidFill>
              <a:srgbClr val="CE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1"/>
            <p:cNvSpPr/>
            <p:nvPr/>
          </p:nvSpPr>
          <p:spPr>
            <a:xfrm>
              <a:off x="5087560" y="1733852"/>
              <a:ext cx="126651" cy="20288"/>
            </a:xfrm>
            <a:custGeom>
              <a:rect b="b" l="l" r="r" t="t"/>
              <a:pathLst>
                <a:path extrusionOk="0" h="870" w="5431">
                  <a:moveTo>
                    <a:pt x="5359" y="84"/>
                  </a:moveTo>
                  <a:lnTo>
                    <a:pt x="5216" y="798"/>
                  </a:lnTo>
                  <a:lnTo>
                    <a:pt x="227" y="798"/>
                  </a:lnTo>
                  <a:lnTo>
                    <a:pt x="84" y="84"/>
                  </a:lnTo>
                  <a:close/>
                  <a:moveTo>
                    <a:pt x="49" y="1"/>
                  </a:moveTo>
                  <a:cubicBezTo>
                    <a:pt x="37" y="1"/>
                    <a:pt x="25" y="13"/>
                    <a:pt x="13" y="13"/>
                  </a:cubicBezTo>
                  <a:cubicBezTo>
                    <a:pt x="1" y="24"/>
                    <a:pt x="1" y="36"/>
                    <a:pt x="13" y="48"/>
                  </a:cubicBezTo>
                  <a:lnTo>
                    <a:pt x="156" y="846"/>
                  </a:lnTo>
                  <a:cubicBezTo>
                    <a:pt x="156" y="858"/>
                    <a:pt x="179" y="870"/>
                    <a:pt x="191" y="870"/>
                  </a:cubicBezTo>
                  <a:lnTo>
                    <a:pt x="5252" y="870"/>
                  </a:lnTo>
                  <a:cubicBezTo>
                    <a:pt x="5263" y="870"/>
                    <a:pt x="5275" y="858"/>
                    <a:pt x="5275" y="846"/>
                  </a:cubicBezTo>
                  <a:lnTo>
                    <a:pt x="5430" y="48"/>
                  </a:lnTo>
                  <a:cubicBezTo>
                    <a:pt x="5430" y="36"/>
                    <a:pt x="5430" y="24"/>
                    <a:pt x="5430" y="13"/>
                  </a:cubicBezTo>
                  <a:cubicBezTo>
                    <a:pt x="5418" y="13"/>
                    <a:pt x="5406" y="1"/>
                    <a:pt x="5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1"/>
            <p:cNvSpPr/>
            <p:nvPr/>
          </p:nvSpPr>
          <p:spPr>
            <a:xfrm>
              <a:off x="5088680" y="1722472"/>
              <a:ext cx="124692" cy="12243"/>
            </a:xfrm>
            <a:custGeom>
              <a:rect b="b" l="l" r="r" t="t"/>
              <a:pathLst>
                <a:path extrusionOk="0" h="525" w="5347">
                  <a:moveTo>
                    <a:pt x="1" y="0"/>
                  </a:moveTo>
                  <a:lnTo>
                    <a:pt x="1" y="524"/>
                  </a:lnTo>
                  <a:lnTo>
                    <a:pt x="5346" y="524"/>
                  </a:lnTo>
                  <a:lnTo>
                    <a:pt x="534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1"/>
            <p:cNvSpPr/>
            <p:nvPr/>
          </p:nvSpPr>
          <p:spPr>
            <a:xfrm>
              <a:off x="5087560" y="1721632"/>
              <a:ext cx="126931" cy="14179"/>
            </a:xfrm>
            <a:custGeom>
              <a:rect b="b" l="l" r="r" t="t"/>
              <a:pathLst>
                <a:path extrusionOk="0" h="608" w="5443">
                  <a:moveTo>
                    <a:pt x="5359" y="72"/>
                  </a:moveTo>
                  <a:lnTo>
                    <a:pt x="5359" y="525"/>
                  </a:lnTo>
                  <a:lnTo>
                    <a:pt x="84" y="525"/>
                  </a:lnTo>
                  <a:lnTo>
                    <a:pt x="84" y="72"/>
                  </a:lnTo>
                  <a:close/>
                  <a:moveTo>
                    <a:pt x="49" y="1"/>
                  </a:moveTo>
                  <a:cubicBezTo>
                    <a:pt x="25" y="1"/>
                    <a:pt x="1" y="13"/>
                    <a:pt x="1" y="36"/>
                  </a:cubicBezTo>
                  <a:lnTo>
                    <a:pt x="1" y="560"/>
                  </a:lnTo>
                  <a:cubicBezTo>
                    <a:pt x="1" y="584"/>
                    <a:pt x="25" y="608"/>
                    <a:pt x="49" y="608"/>
                  </a:cubicBezTo>
                  <a:lnTo>
                    <a:pt x="5406" y="608"/>
                  </a:lnTo>
                  <a:cubicBezTo>
                    <a:pt x="5418" y="608"/>
                    <a:pt x="5442" y="584"/>
                    <a:pt x="5442" y="560"/>
                  </a:cubicBezTo>
                  <a:lnTo>
                    <a:pt x="5442" y="36"/>
                  </a:lnTo>
                  <a:cubicBezTo>
                    <a:pt x="5442" y="13"/>
                    <a:pt x="5418" y="1"/>
                    <a:pt x="5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1"/>
            <p:cNvSpPr/>
            <p:nvPr/>
          </p:nvSpPr>
          <p:spPr>
            <a:xfrm>
              <a:off x="5091128" y="1694162"/>
              <a:ext cx="23390" cy="35820"/>
            </a:xfrm>
            <a:custGeom>
              <a:rect b="b" l="l" r="r" t="t"/>
              <a:pathLst>
                <a:path extrusionOk="0" h="1536" w="1003">
                  <a:moveTo>
                    <a:pt x="241" y="488"/>
                  </a:moveTo>
                  <a:cubicBezTo>
                    <a:pt x="244" y="494"/>
                    <a:pt x="247" y="500"/>
                    <a:pt x="251" y="506"/>
                  </a:cubicBezTo>
                  <a:lnTo>
                    <a:pt x="251" y="506"/>
                  </a:lnTo>
                  <a:cubicBezTo>
                    <a:pt x="247" y="498"/>
                    <a:pt x="244" y="492"/>
                    <a:pt x="241" y="488"/>
                  </a:cubicBezTo>
                  <a:close/>
                  <a:moveTo>
                    <a:pt x="2" y="1024"/>
                  </a:moveTo>
                  <a:cubicBezTo>
                    <a:pt x="1" y="1024"/>
                    <a:pt x="3" y="1026"/>
                    <a:pt x="7" y="1031"/>
                  </a:cubicBezTo>
                  <a:lnTo>
                    <a:pt x="7" y="1031"/>
                  </a:lnTo>
                  <a:cubicBezTo>
                    <a:pt x="6" y="1028"/>
                    <a:pt x="4" y="1026"/>
                    <a:pt x="3" y="1024"/>
                  </a:cubicBezTo>
                  <a:cubicBezTo>
                    <a:pt x="2" y="1024"/>
                    <a:pt x="2" y="1024"/>
                    <a:pt x="2" y="1024"/>
                  </a:cubicBezTo>
                  <a:close/>
                  <a:moveTo>
                    <a:pt x="538" y="0"/>
                  </a:moveTo>
                  <a:cubicBezTo>
                    <a:pt x="384" y="262"/>
                    <a:pt x="515" y="1155"/>
                    <a:pt x="515" y="1155"/>
                  </a:cubicBezTo>
                  <a:cubicBezTo>
                    <a:pt x="457" y="935"/>
                    <a:pt x="365" y="715"/>
                    <a:pt x="251" y="506"/>
                  </a:cubicBezTo>
                  <a:lnTo>
                    <a:pt x="251" y="506"/>
                  </a:lnTo>
                  <a:cubicBezTo>
                    <a:pt x="304" y="636"/>
                    <a:pt x="336" y="1262"/>
                    <a:pt x="336" y="1262"/>
                  </a:cubicBezTo>
                  <a:cubicBezTo>
                    <a:pt x="333" y="1266"/>
                    <a:pt x="329" y="1267"/>
                    <a:pt x="324" y="1267"/>
                  </a:cubicBezTo>
                  <a:cubicBezTo>
                    <a:pt x="263" y="1267"/>
                    <a:pt x="45" y="1072"/>
                    <a:pt x="7" y="1031"/>
                  </a:cubicBezTo>
                  <a:lnTo>
                    <a:pt x="7" y="1031"/>
                  </a:lnTo>
                  <a:cubicBezTo>
                    <a:pt x="15" y="1049"/>
                    <a:pt x="15" y="1085"/>
                    <a:pt x="15" y="1095"/>
                  </a:cubicBezTo>
                  <a:cubicBezTo>
                    <a:pt x="26" y="1131"/>
                    <a:pt x="38" y="1155"/>
                    <a:pt x="50" y="1179"/>
                  </a:cubicBezTo>
                  <a:cubicBezTo>
                    <a:pt x="74" y="1226"/>
                    <a:pt x="110" y="1274"/>
                    <a:pt x="146" y="1322"/>
                  </a:cubicBezTo>
                  <a:cubicBezTo>
                    <a:pt x="241" y="1429"/>
                    <a:pt x="360" y="1500"/>
                    <a:pt x="491" y="1536"/>
                  </a:cubicBezTo>
                  <a:lnTo>
                    <a:pt x="562" y="1536"/>
                  </a:lnTo>
                  <a:cubicBezTo>
                    <a:pt x="693" y="1512"/>
                    <a:pt x="800" y="1441"/>
                    <a:pt x="884" y="1345"/>
                  </a:cubicBezTo>
                  <a:cubicBezTo>
                    <a:pt x="919" y="1286"/>
                    <a:pt x="1003" y="1191"/>
                    <a:pt x="991" y="1119"/>
                  </a:cubicBezTo>
                  <a:cubicBezTo>
                    <a:pt x="979" y="1119"/>
                    <a:pt x="979" y="1131"/>
                    <a:pt x="979" y="1131"/>
                  </a:cubicBezTo>
                  <a:cubicBezTo>
                    <a:pt x="919" y="1250"/>
                    <a:pt x="729" y="1262"/>
                    <a:pt x="729" y="1262"/>
                  </a:cubicBezTo>
                  <a:cubicBezTo>
                    <a:pt x="931" y="964"/>
                    <a:pt x="812" y="488"/>
                    <a:pt x="812" y="488"/>
                  </a:cubicBezTo>
                  <a:lnTo>
                    <a:pt x="812" y="488"/>
                  </a:lnTo>
                  <a:cubicBezTo>
                    <a:pt x="705" y="1036"/>
                    <a:pt x="610" y="1072"/>
                    <a:pt x="610" y="1072"/>
                  </a:cubicBezTo>
                  <a:cubicBezTo>
                    <a:pt x="550" y="1012"/>
                    <a:pt x="538" y="0"/>
                    <a:pt x="538"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1"/>
            <p:cNvSpPr/>
            <p:nvPr/>
          </p:nvSpPr>
          <p:spPr>
            <a:xfrm>
              <a:off x="5090335" y="1693042"/>
              <a:ext cx="25302" cy="37778"/>
            </a:xfrm>
            <a:custGeom>
              <a:rect b="b" l="l" r="r" t="t"/>
              <a:pathLst>
                <a:path extrusionOk="0" h="1620" w="1085">
                  <a:moveTo>
                    <a:pt x="537" y="369"/>
                  </a:moveTo>
                  <a:lnTo>
                    <a:pt x="537" y="369"/>
                  </a:lnTo>
                  <a:cubicBezTo>
                    <a:pt x="549" y="715"/>
                    <a:pt x="572" y="1096"/>
                    <a:pt x="620" y="1143"/>
                  </a:cubicBezTo>
                  <a:cubicBezTo>
                    <a:pt x="628" y="1143"/>
                    <a:pt x="636" y="1149"/>
                    <a:pt x="644" y="1149"/>
                  </a:cubicBezTo>
                  <a:cubicBezTo>
                    <a:pt x="648" y="1149"/>
                    <a:pt x="652" y="1147"/>
                    <a:pt x="656" y="1143"/>
                  </a:cubicBezTo>
                  <a:cubicBezTo>
                    <a:pt x="680" y="1143"/>
                    <a:pt x="751" y="1084"/>
                    <a:pt x="834" y="739"/>
                  </a:cubicBezTo>
                  <a:lnTo>
                    <a:pt x="834" y="739"/>
                  </a:lnTo>
                  <a:cubicBezTo>
                    <a:pt x="858" y="929"/>
                    <a:pt x="822" y="1120"/>
                    <a:pt x="727" y="1286"/>
                  </a:cubicBezTo>
                  <a:cubicBezTo>
                    <a:pt x="727" y="1298"/>
                    <a:pt x="727" y="1310"/>
                    <a:pt x="727" y="1322"/>
                  </a:cubicBezTo>
                  <a:cubicBezTo>
                    <a:pt x="739" y="1334"/>
                    <a:pt x="751" y="1346"/>
                    <a:pt x="763" y="1346"/>
                  </a:cubicBezTo>
                  <a:cubicBezTo>
                    <a:pt x="822" y="1334"/>
                    <a:pt x="882" y="1322"/>
                    <a:pt x="942" y="1298"/>
                  </a:cubicBezTo>
                  <a:lnTo>
                    <a:pt x="942" y="1298"/>
                  </a:lnTo>
                  <a:cubicBezTo>
                    <a:pt x="918" y="1322"/>
                    <a:pt x="906" y="1346"/>
                    <a:pt x="882" y="1358"/>
                  </a:cubicBezTo>
                  <a:cubicBezTo>
                    <a:pt x="811" y="1453"/>
                    <a:pt x="715" y="1524"/>
                    <a:pt x="596" y="1548"/>
                  </a:cubicBezTo>
                  <a:lnTo>
                    <a:pt x="525" y="1548"/>
                  </a:lnTo>
                  <a:cubicBezTo>
                    <a:pt x="358" y="1489"/>
                    <a:pt x="203" y="1370"/>
                    <a:pt x="108" y="1215"/>
                  </a:cubicBezTo>
                  <a:cubicBezTo>
                    <a:pt x="108" y="1203"/>
                    <a:pt x="108" y="1191"/>
                    <a:pt x="108" y="1191"/>
                  </a:cubicBezTo>
                  <a:cubicBezTo>
                    <a:pt x="197" y="1269"/>
                    <a:pt x="297" y="1347"/>
                    <a:pt x="358" y="1347"/>
                  </a:cubicBezTo>
                  <a:cubicBezTo>
                    <a:pt x="362" y="1347"/>
                    <a:pt x="366" y="1347"/>
                    <a:pt x="370" y="1346"/>
                  </a:cubicBezTo>
                  <a:cubicBezTo>
                    <a:pt x="394" y="1346"/>
                    <a:pt x="406" y="1334"/>
                    <a:pt x="406" y="1322"/>
                  </a:cubicBezTo>
                  <a:cubicBezTo>
                    <a:pt x="418" y="1322"/>
                    <a:pt x="418" y="1310"/>
                    <a:pt x="406" y="1298"/>
                  </a:cubicBezTo>
                  <a:cubicBezTo>
                    <a:pt x="406" y="1215"/>
                    <a:pt x="394" y="1001"/>
                    <a:pt x="370" y="822"/>
                  </a:cubicBezTo>
                  <a:lnTo>
                    <a:pt x="370" y="822"/>
                  </a:lnTo>
                  <a:cubicBezTo>
                    <a:pt x="430" y="953"/>
                    <a:pt x="477" y="1084"/>
                    <a:pt x="513" y="1215"/>
                  </a:cubicBezTo>
                  <a:cubicBezTo>
                    <a:pt x="513" y="1232"/>
                    <a:pt x="526" y="1243"/>
                    <a:pt x="537" y="1243"/>
                  </a:cubicBezTo>
                  <a:cubicBezTo>
                    <a:pt x="541" y="1243"/>
                    <a:pt x="545" y="1242"/>
                    <a:pt x="549" y="1239"/>
                  </a:cubicBezTo>
                  <a:cubicBezTo>
                    <a:pt x="572" y="1239"/>
                    <a:pt x="584" y="1215"/>
                    <a:pt x="584" y="1203"/>
                  </a:cubicBezTo>
                  <a:cubicBezTo>
                    <a:pt x="549" y="917"/>
                    <a:pt x="525" y="643"/>
                    <a:pt x="537" y="369"/>
                  </a:cubicBezTo>
                  <a:close/>
                  <a:moveTo>
                    <a:pt x="584" y="0"/>
                  </a:moveTo>
                  <a:cubicBezTo>
                    <a:pt x="572" y="0"/>
                    <a:pt x="549" y="0"/>
                    <a:pt x="549" y="24"/>
                  </a:cubicBezTo>
                  <a:cubicBezTo>
                    <a:pt x="453" y="191"/>
                    <a:pt x="465" y="572"/>
                    <a:pt x="477" y="870"/>
                  </a:cubicBezTo>
                  <a:cubicBezTo>
                    <a:pt x="441" y="750"/>
                    <a:pt x="382" y="631"/>
                    <a:pt x="322" y="524"/>
                  </a:cubicBezTo>
                  <a:cubicBezTo>
                    <a:pt x="322" y="524"/>
                    <a:pt x="322" y="512"/>
                    <a:pt x="311" y="512"/>
                  </a:cubicBezTo>
                  <a:cubicBezTo>
                    <a:pt x="305" y="506"/>
                    <a:pt x="296" y="503"/>
                    <a:pt x="287" y="503"/>
                  </a:cubicBezTo>
                  <a:cubicBezTo>
                    <a:pt x="278" y="503"/>
                    <a:pt x="269" y="506"/>
                    <a:pt x="263" y="512"/>
                  </a:cubicBezTo>
                  <a:cubicBezTo>
                    <a:pt x="251" y="524"/>
                    <a:pt x="239" y="536"/>
                    <a:pt x="251" y="560"/>
                  </a:cubicBezTo>
                  <a:lnTo>
                    <a:pt x="263" y="572"/>
                  </a:lnTo>
                  <a:cubicBezTo>
                    <a:pt x="311" y="798"/>
                    <a:pt x="334" y="1036"/>
                    <a:pt x="346" y="1262"/>
                  </a:cubicBezTo>
                  <a:cubicBezTo>
                    <a:pt x="251" y="1203"/>
                    <a:pt x="156" y="1131"/>
                    <a:pt x="72" y="1048"/>
                  </a:cubicBezTo>
                  <a:cubicBezTo>
                    <a:pt x="60" y="1042"/>
                    <a:pt x="49" y="1039"/>
                    <a:pt x="38" y="1039"/>
                  </a:cubicBezTo>
                  <a:cubicBezTo>
                    <a:pt x="28" y="1039"/>
                    <a:pt x="19" y="1042"/>
                    <a:pt x="13" y="1048"/>
                  </a:cubicBezTo>
                  <a:cubicBezTo>
                    <a:pt x="1" y="1060"/>
                    <a:pt x="1" y="1084"/>
                    <a:pt x="13" y="1096"/>
                  </a:cubicBezTo>
                  <a:lnTo>
                    <a:pt x="13" y="1131"/>
                  </a:lnTo>
                  <a:lnTo>
                    <a:pt x="13" y="1167"/>
                  </a:lnTo>
                  <a:cubicBezTo>
                    <a:pt x="25" y="1191"/>
                    <a:pt x="37" y="1215"/>
                    <a:pt x="49" y="1251"/>
                  </a:cubicBezTo>
                  <a:cubicBezTo>
                    <a:pt x="72" y="1298"/>
                    <a:pt x="108" y="1346"/>
                    <a:pt x="156" y="1393"/>
                  </a:cubicBezTo>
                  <a:cubicBezTo>
                    <a:pt x="251" y="1512"/>
                    <a:pt x="370" y="1584"/>
                    <a:pt x="513" y="1620"/>
                  </a:cubicBezTo>
                  <a:lnTo>
                    <a:pt x="620" y="1620"/>
                  </a:lnTo>
                  <a:cubicBezTo>
                    <a:pt x="751" y="1584"/>
                    <a:pt x="870" y="1512"/>
                    <a:pt x="953" y="1405"/>
                  </a:cubicBezTo>
                  <a:cubicBezTo>
                    <a:pt x="1049" y="1310"/>
                    <a:pt x="1084" y="1227"/>
                    <a:pt x="1073" y="1155"/>
                  </a:cubicBezTo>
                  <a:cubicBezTo>
                    <a:pt x="1073" y="1143"/>
                    <a:pt x="1061" y="1131"/>
                    <a:pt x="1049" y="1131"/>
                  </a:cubicBezTo>
                  <a:cubicBezTo>
                    <a:pt x="1043" y="1126"/>
                    <a:pt x="1037" y="1123"/>
                    <a:pt x="1031" y="1123"/>
                  </a:cubicBezTo>
                  <a:cubicBezTo>
                    <a:pt x="1025" y="1123"/>
                    <a:pt x="1019" y="1126"/>
                    <a:pt x="1013" y="1131"/>
                  </a:cubicBezTo>
                  <a:cubicBezTo>
                    <a:pt x="1001" y="1131"/>
                    <a:pt x="1001" y="1143"/>
                    <a:pt x="989" y="1167"/>
                  </a:cubicBezTo>
                  <a:cubicBezTo>
                    <a:pt x="953" y="1215"/>
                    <a:pt x="906" y="1251"/>
                    <a:pt x="834" y="1251"/>
                  </a:cubicBezTo>
                  <a:cubicBezTo>
                    <a:pt x="930" y="1024"/>
                    <a:pt x="953" y="762"/>
                    <a:pt x="882" y="524"/>
                  </a:cubicBezTo>
                  <a:cubicBezTo>
                    <a:pt x="882" y="512"/>
                    <a:pt x="870" y="500"/>
                    <a:pt x="846" y="500"/>
                  </a:cubicBezTo>
                  <a:cubicBezTo>
                    <a:pt x="834" y="500"/>
                    <a:pt x="822" y="512"/>
                    <a:pt x="811" y="524"/>
                  </a:cubicBezTo>
                  <a:cubicBezTo>
                    <a:pt x="787" y="703"/>
                    <a:pt x="739" y="870"/>
                    <a:pt x="668" y="1036"/>
                  </a:cubicBezTo>
                  <a:cubicBezTo>
                    <a:pt x="632" y="703"/>
                    <a:pt x="608" y="369"/>
                    <a:pt x="608" y="36"/>
                  </a:cubicBezTo>
                  <a:cubicBezTo>
                    <a:pt x="620" y="24"/>
                    <a:pt x="608" y="12"/>
                    <a:pt x="5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1"/>
            <p:cNvSpPr/>
            <p:nvPr/>
          </p:nvSpPr>
          <p:spPr>
            <a:xfrm>
              <a:off x="5124755" y="1699992"/>
              <a:ext cx="19472" cy="29990"/>
            </a:xfrm>
            <a:custGeom>
              <a:rect b="b" l="l" r="r" t="t"/>
              <a:pathLst>
                <a:path extrusionOk="0" h="1286" w="835">
                  <a:moveTo>
                    <a:pt x="216" y="417"/>
                  </a:moveTo>
                  <a:lnTo>
                    <a:pt x="216" y="417"/>
                  </a:lnTo>
                  <a:cubicBezTo>
                    <a:pt x="218" y="421"/>
                    <a:pt x="220" y="424"/>
                    <a:pt x="222" y="428"/>
                  </a:cubicBezTo>
                  <a:lnTo>
                    <a:pt x="222" y="428"/>
                  </a:lnTo>
                  <a:cubicBezTo>
                    <a:pt x="220" y="423"/>
                    <a:pt x="218" y="419"/>
                    <a:pt x="216" y="417"/>
                  </a:cubicBezTo>
                  <a:close/>
                  <a:moveTo>
                    <a:pt x="1" y="857"/>
                  </a:moveTo>
                  <a:cubicBezTo>
                    <a:pt x="1" y="857"/>
                    <a:pt x="1" y="857"/>
                    <a:pt x="1" y="857"/>
                  </a:cubicBezTo>
                  <a:cubicBezTo>
                    <a:pt x="1" y="857"/>
                    <a:pt x="1" y="857"/>
                    <a:pt x="1" y="857"/>
                  </a:cubicBezTo>
                  <a:lnTo>
                    <a:pt x="1" y="857"/>
                  </a:lnTo>
                  <a:cubicBezTo>
                    <a:pt x="1" y="857"/>
                    <a:pt x="1" y="857"/>
                    <a:pt x="1" y="857"/>
                  </a:cubicBezTo>
                  <a:close/>
                  <a:moveTo>
                    <a:pt x="1" y="857"/>
                  </a:moveTo>
                  <a:lnTo>
                    <a:pt x="1" y="857"/>
                  </a:lnTo>
                  <a:cubicBezTo>
                    <a:pt x="2" y="858"/>
                    <a:pt x="4" y="860"/>
                    <a:pt x="7" y="862"/>
                  </a:cubicBezTo>
                  <a:lnTo>
                    <a:pt x="7" y="862"/>
                  </a:lnTo>
                  <a:cubicBezTo>
                    <a:pt x="6" y="859"/>
                    <a:pt x="4" y="857"/>
                    <a:pt x="1" y="857"/>
                  </a:cubicBezTo>
                  <a:close/>
                  <a:moveTo>
                    <a:pt x="454" y="0"/>
                  </a:moveTo>
                  <a:cubicBezTo>
                    <a:pt x="335" y="226"/>
                    <a:pt x="430" y="964"/>
                    <a:pt x="430" y="964"/>
                  </a:cubicBezTo>
                  <a:cubicBezTo>
                    <a:pt x="383" y="778"/>
                    <a:pt x="314" y="592"/>
                    <a:pt x="222" y="428"/>
                  </a:cubicBezTo>
                  <a:lnTo>
                    <a:pt x="222" y="428"/>
                  </a:lnTo>
                  <a:cubicBezTo>
                    <a:pt x="265" y="527"/>
                    <a:pt x="287" y="1048"/>
                    <a:pt x="287" y="1048"/>
                  </a:cubicBezTo>
                  <a:cubicBezTo>
                    <a:pt x="285" y="1052"/>
                    <a:pt x="281" y="1054"/>
                    <a:pt x="276" y="1054"/>
                  </a:cubicBezTo>
                  <a:cubicBezTo>
                    <a:pt x="225" y="1054"/>
                    <a:pt x="43" y="893"/>
                    <a:pt x="7" y="862"/>
                  </a:cubicBezTo>
                  <a:lnTo>
                    <a:pt x="7" y="862"/>
                  </a:lnTo>
                  <a:cubicBezTo>
                    <a:pt x="13" y="874"/>
                    <a:pt x="13" y="907"/>
                    <a:pt x="13" y="917"/>
                  </a:cubicBezTo>
                  <a:cubicBezTo>
                    <a:pt x="25" y="941"/>
                    <a:pt x="37" y="964"/>
                    <a:pt x="49" y="988"/>
                  </a:cubicBezTo>
                  <a:cubicBezTo>
                    <a:pt x="73" y="1024"/>
                    <a:pt x="97" y="1060"/>
                    <a:pt x="132" y="1095"/>
                  </a:cubicBezTo>
                  <a:cubicBezTo>
                    <a:pt x="204" y="1179"/>
                    <a:pt x="299" y="1250"/>
                    <a:pt x="418" y="1274"/>
                  </a:cubicBezTo>
                  <a:cubicBezTo>
                    <a:pt x="430" y="1286"/>
                    <a:pt x="454" y="1286"/>
                    <a:pt x="478" y="1286"/>
                  </a:cubicBezTo>
                  <a:cubicBezTo>
                    <a:pt x="585" y="1262"/>
                    <a:pt x="668" y="1203"/>
                    <a:pt x="740" y="1119"/>
                  </a:cubicBezTo>
                  <a:cubicBezTo>
                    <a:pt x="775" y="1084"/>
                    <a:pt x="835" y="1000"/>
                    <a:pt x="835" y="941"/>
                  </a:cubicBezTo>
                  <a:cubicBezTo>
                    <a:pt x="823" y="941"/>
                    <a:pt x="823" y="953"/>
                    <a:pt x="823" y="953"/>
                  </a:cubicBezTo>
                  <a:cubicBezTo>
                    <a:pt x="763" y="1048"/>
                    <a:pt x="609" y="1060"/>
                    <a:pt x="609" y="1060"/>
                  </a:cubicBezTo>
                  <a:cubicBezTo>
                    <a:pt x="787" y="810"/>
                    <a:pt x="680" y="417"/>
                    <a:pt x="680" y="417"/>
                  </a:cubicBezTo>
                  <a:lnTo>
                    <a:pt x="680" y="417"/>
                  </a:lnTo>
                  <a:cubicBezTo>
                    <a:pt x="597" y="869"/>
                    <a:pt x="513" y="893"/>
                    <a:pt x="513" y="893"/>
                  </a:cubicBezTo>
                  <a:cubicBezTo>
                    <a:pt x="466" y="845"/>
                    <a:pt x="454" y="0"/>
                    <a:pt x="454" y="0"/>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1"/>
            <p:cNvSpPr/>
            <p:nvPr/>
          </p:nvSpPr>
          <p:spPr>
            <a:xfrm>
              <a:off x="5124056" y="1699129"/>
              <a:ext cx="21291" cy="31692"/>
            </a:xfrm>
            <a:custGeom>
              <a:rect b="b" l="l" r="r" t="t"/>
              <a:pathLst>
                <a:path extrusionOk="0" h="1359" w="913">
                  <a:moveTo>
                    <a:pt x="698" y="656"/>
                  </a:moveTo>
                  <a:cubicBezTo>
                    <a:pt x="710" y="799"/>
                    <a:pt x="674" y="942"/>
                    <a:pt x="603" y="1061"/>
                  </a:cubicBezTo>
                  <a:cubicBezTo>
                    <a:pt x="591" y="1073"/>
                    <a:pt x="591" y="1097"/>
                    <a:pt x="603" y="1109"/>
                  </a:cubicBezTo>
                  <a:cubicBezTo>
                    <a:pt x="603" y="1117"/>
                    <a:pt x="615" y="1125"/>
                    <a:pt x="626" y="1125"/>
                  </a:cubicBezTo>
                  <a:cubicBezTo>
                    <a:pt x="631" y="1125"/>
                    <a:pt x="635" y="1124"/>
                    <a:pt x="639" y="1121"/>
                  </a:cubicBezTo>
                  <a:cubicBezTo>
                    <a:pt x="674" y="1121"/>
                    <a:pt x="722" y="1109"/>
                    <a:pt x="758" y="1097"/>
                  </a:cubicBezTo>
                  <a:lnTo>
                    <a:pt x="758" y="1097"/>
                  </a:lnTo>
                  <a:lnTo>
                    <a:pt x="734" y="1132"/>
                  </a:lnTo>
                  <a:cubicBezTo>
                    <a:pt x="674" y="1204"/>
                    <a:pt x="591" y="1251"/>
                    <a:pt x="496" y="1275"/>
                  </a:cubicBezTo>
                  <a:lnTo>
                    <a:pt x="448" y="1275"/>
                  </a:lnTo>
                  <a:cubicBezTo>
                    <a:pt x="341" y="1251"/>
                    <a:pt x="246" y="1192"/>
                    <a:pt x="186" y="1109"/>
                  </a:cubicBezTo>
                  <a:cubicBezTo>
                    <a:pt x="150" y="1085"/>
                    <a:pt x="127" y="1049"/>
                    <a:pt x="115" y="1013"/>
                  </a:cubicBezTo>
                  <a:lnTo>
                    <a:pt x="115" y="1013"/>
                  </a:lnTo>
                  <a:cubicBezTo>
                    <a:pt x="186" y="1085"/>
                    <a:pt x="269" y="1132"/>
                    <a:pt x="305" y="1132"/>
                  </a:cubicBezTo>
                  <a:cubicBezTo>
                    <a:pt x="329" y="1121"/>
                    <a:pt x="341" y="1121"/>
                    <a:pt x="353" y="1109"/>
                  </a:cubicBezTo>
                  <a:cubicBezTo>
                    <a:pt x="353" y="1097"/>
                    <a:pt x="353" y="1085"/>
                    <a:pt x="353" y="1085"/>
                  </a:cubicBezTo>
                  <a:cubicBezTo>
                    <a:pt x="341" y="1001"/>
                    <a:pt x="329" y="859"/>
                    <a:pt x="317" y="728"/>
                  </a:cubicBezTo>
                  <a:lnTo>
                    <a:pt x="317" y="728"/>
                  </a:lnTo>
                  <a:cubicBezTo>
                    <a:pt x="353" y="823"/>
                    <a:pt x="389" y="918"/>
                    <a:pt x="412" y="1013"/>
                  </a:cubicBezTo>
                  <a:cubicBezTo>
                    <a:pt x="424" y="1025"/>
                    <a:pt x="436" y="1037"/>
                    <a:pt x="460" y="1037"/>
                  </a:cubicBezTo>
                  <a:cubicBezTo>
                    <a:pt x="472" y="1037"/>
                    <a:pt x="496" y="1013"/>
                    <a:pt x="484" y="1001"/>
                  </a:cubicBezTo>
                  <a:cubicBezTo>
                    <a:pt x="484" y="930"/>
                    <a:pt x="460" y="812"/>
                    <a:pt x="460" y="693"/>
                  </a:cubicBezTo>
                  <a:lnTo>
                    <a:pt x="460" y="693"/>
                  </a:lnTo>
                  <a:cubicBezTo>
                    <a:pt x="460" y="776"/>
                    <a:pt x="472" y="871"/>
                    <a:pt x="508" y="954"/>
                  </a:cubicBezTo>
                  <a:lnTo>
                    <a:pt x="543" y="954"/>
                  </a:lnTo>
                  <a:cubicBezTo>
                    <a:pt x="567" y="954"/>
                    <a:pt x="627" y="906"/>
                    <a:pt x="698" y="656"/>
                  </a:cubicBezTo>
                  <a:close/>
                  <a:moveTo>
                    <a:pt x="486" y="1"/>
                  </a:moveTo>
                  <a:cubicBezTo>
                    <a:pt x="474" y="1"/>
                    <a:pt x="464" y="5"/>
                    <a:pt x="460" y="13"/>
                  </a:cubicBezTo>
                  <a:cubicBezTo>
                    <a:pt x="389" y="144"/>
                    <a:pt x="389" y="454"/>
                    <a:pt x="400" y="680"/>
                  </a:cubicBezTo>
                  <a:cubicBezTo>
                    <a:pt x="365" y="597"/>
                    <a:pt x="329" y="513"/>
                    <a:pt x="281" y="442"/>
                  </a:cubicBezTo>
                  <a:lnTo>
                    <a:pt x="281" y="418"/>
                  </a:lnTo>
                  <a:cubicBezTo>
                    <a:pt x="275" y="412"/>
                    <a:pt x="266" y="409"/>
                    <a:pt x="258" y="409"/>
                  </a:cubicBezTo>
                  <a:cubicBezTo>
                    <a:pt x="249" y="409"/>
                    <a:pt x="240" y="412"/>
                    <a:pt x="234" y="418"/>
                  </a:cubicBezTo>
                  <a:cubicBezTo>
                    <a:pt x="210" y="430"/>
                    <a:pt x="210" y="454"/>
                    <a:pt x="222" y="466"/>
                  </a:cubicBezTo>
                  <a:lnTo>
                    <a:pt x="222" y="489"/>
                  </a:lnTo>
                  <a:cubicBezTo>
                    <a:pt x="258" y="668"/>
                    <a:pt x="281" y="859"/>
                    <a:pt x="293" y="1049"/>
                  </a:cubicBezTo>
                  <a:cubicBezTo>
                    <a:pt x="210" y="990"/>
                    <a:pt x="138" y="930"/>
                    <a:pt x="67" y="870"/>
                  </a:cubicBezTo>
                  <a:cubicBezTo>
                    <a:pt x="62" y="865"/>
                    <a:pt x="55" y="863"/>
                    <a:pt x="48" y="863"/>
                  </a:cubicBezTo>
                  <a:cubicBezTo>
                    <a:pt x="25" y="863"/>
                    <a:pt x="1" y="890"/>
                    <a:pt x="19" y="918"/>
                  </a:cubicBezTo>
                  <a:cubicBezTo>
                    <a:pt x="19" y="918"/>
                    <a:pt x="19" y="930"/>
                    <a:pt x="19" y="942"/>
                  </a:cubicBezTo>
                  <a:cubicBezTo>
                    <a:pt x="19" y="954"/>
                    <a:pt x="19" y="954"/>
                    <a:pt x="19" y="966"/>
                  </a:cubicBezTo>
                  <a:cubicBezTo>
                    <a:pt x="19" y="990"/>
                    <a:pt x="31" y="1013"/>
                    <a:pt x="43" y="1037"/>
                  </a:cubicBezTo>
                  <a:cubicBezTo>
                    <a:pt x="67" y="1085"/>
                    <a:pt x="103" y="1121"/>
                    <a:pt x="138" y="1168"/>
                  </a:cubicBezTo>
                  <a:cubicBezTo>
                    <a:pt x="210" y="1251"/>
                    <a:pt x="317" y="1323"/>
                    <a:pt x="436" y="1359"/>
                  </a:cubicBezTo>
                  <a:lnTo>
                    <a:pt x="484" y="1359"/>
                  </a:lnTo>
                  <a:lnTo>
                    <a:pt x="519" y="1347"/>
                  </a:lnTo>
                  <a:cubicBezTo>
                    <a:pt x="639" y="1323"/>
                    <a:pt x="734" y="1263"/>
                    <a:pt x="805" y="1180"/>
                  </a:cubicBezTo>
                  <a:cubicBezTo>
                    <a:pt x="889" y="1085"/>
                    <a:pt x="912" y="1013"/>
                    <a:pt x="900" y="966"/>
                  </a:cubicBezTo>
                  <a:cubicBezTo>
                    <a:pt x="900" y="954"/>
                    <a:pt x="900" y="942"/>
                    <a:pt x="889" y="930"/>
                  </a:cubicBezTo>
                  <a:lnTo>
                    <a:pt x="853" y="930"/>
                  </a:lnTo>
                  <a:cubicBezTo>
                    <a:pt x="841" y="942"/>
                    <a:pt x="829" y="954"/>
                    <a:pt x="829" y="966"/>
                  </a:cubicBezTo>
                  <a:cubicBezTo>
                    <a:pt x="805" y="1001"/>
                    <a:pt x="770" y="1025"/>
                    <a:pt x="722" y="1037"/>
                  </a:cubicBezTo>
                  <a:cubicBezTo>
                    <a:pt x="793" y="847"/>
                    <a:pt x="805" y="632"/>
                    <a:pt x="758" y="442"/>
                  </a:cubicBezTo>
                  <a:cubicBezTo>
                    <a:pt x="758" y="418"/>
                    <a:pt x="734" y="406"/>
                    <a:pt x="722" y="406"/>
                  </a:cubicBezTo>
                  <a:cubicBezTo>
                    <a:pt x="698" y="406"/>
                    <a:pt x="686" y="418"/>
                    <a:pt x="686" y="442"/>
                  </a:cubicBezTo>
                  <a:cubicBezTo>
                    <a:pt x="662" y="573"/>
                    <a:pt x="627" y="716"/>
                    <a:pt x="567" y="847"/>
                  </a:cubicBezTo>
                  <a:cubicBezTo>
                    <a:pt x="543" y="704"/>
                    <a:pt x="531" y="359"/>
                    <a:pt x="531" y="37"/>
                  </a:cubicBezTo>
                  <a:cubicBezTo>
                    <a:pt x="531" y="14"/>
                    <a:pt x="507" y="1"/>
                    <a:pt x="4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1"/>
            <p:cNvSpPr/>
            <p:nvPr/>
          </p:nvSpPr>
          <p:spPr>
            <a:xfrm>
              <a:off x="5192196" y="1700248"/>
              <a:ext cx="19239" cy="30013"/>
            </a:xfrm>
            <a:custGeom>
              <a:rect b="b" l="l" r="r" t="t"/>
              <a:pathLst>
                <a:path extrusionOk="0" h="1287" w="825">
                  <a:moveTo>
                    <a:pt x="205" y="406"/>
                  </a:moveTo>
                  <a:lnTo>
                    <a:pt x="205" y="406"/>
                  </a:lnTo>
                  <a:cubicBezTo>
                    <a:pt x="208" y="411"/>
                    <a:pt x="210" y="416"/>
                    <a:pt x="213" y="420"/>
                  </a:cubicBezTo>
                  <a:lnTo>
                    <a:pt x="213" y="420"/>
                  </a:lnTo>
                  <a:cubicBezTo>
                    <a:pt x="210" y="414"/>
                    <a:pt x="208" y="409"/>
                    <a:pt x="205" y="406"/>
                  </a:cubicBezTo>
                  <a:close/>
                  <a:moveTo>
                    <a:pt x="1" y="858"/>
                  </a:moveTo>
                  <a:cubicBezTo>
                    <a:pt x="0" y="858"/>
                    <a:pt x="3" y="862"/>
                    <a:pt x="10" y="869"/>
                  </a:cubicBezTo>
                  <a:lnTo>
                    <a:pt x="10" y="869"/>
                  </a:lnTo>
                  <a:cubicBezTo>
                    <a:pt x="9" y="863"/>
                    <a:pt x="6" y="858"/>
                    <a:pt x="3" y="858"/>
                  </a:cubicBezTo>
                  <a:cubicBezTo>
                    <a:pt x="2" y="858"/>
                    <a:pt x="2" y="858"/>
                    <a:pt x="1" y="858"/>
                  </a:cubicBezTo>
                  <a:close/>
                  <a:moveTo>
                    <a:pt x="443" y="1"/>
                  </a:moveTo>
                  <a:cubicBezTo>
                    <a:pt x="324" y="215"/>
                    <a:pt x="419" y="965"/>
                    <a:pt x="419" y="965"/>
                  </a:cubicBezTo>
                  <a:cubicBezTo>
                    <a:pt x="373" y="780"/>
                    <a:pt x="304" y="595"/>
                    <a:pt x="213" y="420"/>
                  </a:cubicBezTo>
                  <a:lnTo>
                    <a:pt x="213" y="420"/>
                  </a:lnTo>
                  <a:cubicBezTo>
                    <a:pt x="255" y="528"/>
                    <a:pt x="276" y="1049"/>
                    <a:pt x="276" y="1049"/>
                  </a:cubicBezTo>
                  <a:cubicBezTo>
                    <a:pt x="274" y="1053"/>
                    <a:pt x="270" y="1055"/>
                    <a:pt x="265" y="1055"/>
                  </a:cubicBezTo>
                  <a:cubicBezTo>
                    <a:pt x="217" y="1055"/>
                    <a:pt x="52" y="911"/>
                    <a:pt x="10" y="869"/>
                  </a:cubicBezTo>
                  <a:lnTo>
                    <a:pt x="10" y="869"/>
                  </a:lnTo>
                  <a:cubicBezTo>
                    <a:pt x="14" y="884"/>
                    <a:pt x="14" y="909"/>
                    <a:pt x="14" y="918"/>
                  </a:cubicBezTo>
                  <a:cubicBezTo>
                    <a:pt x="14" y="942"/>
                    <a:pt x="26" y="953"/>
                    <a:pt x="38" y="977"/>
                  </a:cubicBezTo>
                  <a:cubicBezTo>
                    <a:pt x="62" y="1025"/>
                    <a:pt x="86" y="1061"/>
                    <a:pt x="122" y="1096"/>
                  </a:cubicBezTo>
                  <a:cubicBezTo>
                    <a:pt x="193" y="1180"/>
                    <a:pt x="288" y="1239"/>
                    <a:pt x="407" y="1275"/>
                  </a:cubicBezTo>
                  <a:cubicBezTo>
                    <a:pt x="419" y="1275"/>
                    <a:pt x="443" y="1287"/>
                    <a:pt x="467" y="1287"/>
                  </a:cubicBezTo>
                  <a:cubicBezTo>
                    <a:pt x="574" y="1263"/>
                    <a:pt x="657" y="1203"/>
                    <a:pt x="729" y="1120"/>
                  </a:cubicBezTo>
                  <a:cubicBezTo>
                    <a:pt x="765" y="1084"/>
                    <a:pt x="824" y="1001"/>
                    <a:pt x="824" y="942"/>
                  </a:cubicBezTo>
                  <a:cubicBezTo>
                    <a:pt x="812" y="942"/>
                    <a:pt x="812" y="942"/>
                    <a:pt x="812" y="953"/>
                  </a:cubicBezTo>
                  <a:cubicBezTo>
                    <a:pt x="753" y="1049"/>
                    <a:pt x="598" y="1061"/>
                    <a:pt x="598" y="1061"/>
                  </a:cubicBezTo>
                  <a:cubicBezTo>
                    <a:pt x="776" y="811"/>
                    <a:pt x="669" y="418"/>
                    <a:pt x="669" y="418"/>
                  </a:cubicBezTo>
                  <a:lnTo>
                    <a:pt x="669" y="418"/>
                  </a:lnTo>
                  <a:cubicBezTo>
                    <a:pt x="586" y="870"/>
                    <a:pt x="503" y="894"/>
                    <a:pt x="503" y="894"/>
                  </a:cubicBezTo>
                  <a:cubicBezTo>
                    <a:pt x="455" y="834"/>
                    <a:pt x="443" y="1"/>
                    <a:pt x="443"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1"/>
            <p:cNvSpPr/>
            <p:nvPr/>
          </p:nvSpPr>
          <p:spPr>
            <a:xfrm>
              <a:off x="5191403" y="1699432"/>
              <a:ext cx="21128" cy="31389"/>
            </a:xfrm>
            <a:custGeom>
              <a:rect b="b" l="l" r="r" t="t"/>
              <a:pathLst>
                <a:path extrusionOk="0" h="1346" w="906">
                  <a:moveTo>
                    <a:pt x="691" y="643"/>
                  </a:moveTo>
                  <a:lnTo>
                    <a:pt x="691" y="643"/>
                  </a:lnTo>
                  <a:cubicBezTo>
                    <a:pt x="703" y="798"/>
                    <a:pt x="679" y="941"/>
                    <a:pt x="608" y="1060"/>
                  </a:cubicBezTo>
                  <a:cubicBezTo>
                    <a:pt x="596" y="1072"/>
                    <a:pt x="596" y="1084"/>
                    <a:pt x="608" y="1096"/>
                  </a:cubicBezTo>
                  <a:cubicBezTo>
                    <a:pt x="608" y="1108"/>
                    <a:pt x="620" y="1119"/>
                    <a:pt x="632" y="1119"/>
                  </a:cubicBezTo>
                  <a:cubicBezTo>
                    <a:pt x="679" y="1119"/>
                    <a:pt x="727" y="1108"/>
                    <a:pt x="763" y="1084"/>
                  </a:cubicBezTo>
                  <a:lnTo>
                    <a:pt x="763" y="1084"/>
                  </a:lnTo>
                  <a:lnTo>
                    <a:pt x="727" y="1119"/>
                  </a:lnTo>
                  <a:cubicBezTo>
                    <a:pt x="679" y="1203"/>
                    <a:pt x="596" y="1250"/>
                    <a:pt x="501" y="1274"/>
                  </a:cubicBezTo>
                  <a:lnTo>
                    <a:pt x="441" y="1274"/>
                  </a:lnTo>
                  <a:cubicBezTo>
                    <a:pt x="334" y="1250"/>
                    <a:pt x="251" y="1191"/>
                    <a:pt x="179" y="1108"/>
                  </a:cubicBezTo>
                  <a:cubicBezTo>
                    <a:pt x="156" y="1072"/>
                    <a:pt x="132" y="1036"/>
                    <a:pt x="108" y="1012"/>
                  </a:cubicBezTo>
                  <a:lnTo>
                    <a:pt x="108" y="1012"/>
                  </a:lnTo>
                  <a:cubicBezTo>
                    <a:pt x="168" y="1063"/>
                    <a:pt x="246" y="1113"/>
                    <a:pt x="290" y="1113"/>
                  </a:cubicBezTo>
                  <a:cubicBezTo>
                    <a:pt x="298" y="1113"/>
                    <a:pt x="305" y="1111"/>
                    <a:pt x="310" y="1108"/>
                  </a:cubicBezTo>
                  <a:cubicBezTo>
                    <a:pt x="322" y="1108"/>
                    <a:pt x="346" y="1108"/>
                    <a:pt x="346" y="1096"/>
                  </a:cubicBezTo>
                  <a:cubicBezTo>
                    <a:pt x="346" y="1084"/>
                    <a:pt x="346" y="1072"/>
                    <a:pt x="346" y="1072"/>
                  </a:cubicBezTo>
                  <a:cubicBezTo>
                    <a:pt x="346" y="988"/>
                    <a:pt x="334" y="846"/>
                    <a:pt x="322" y="715"/>
                  </a:cubicBezTo>
                  <a:lnTo>
                    <a:pt x="322" y="715"/>
                  </a:lnTo>
                  <a:cubicBezTo>
                    <a:pt x="358" y="810"/>
                    <a:pt x="394" y="905"/>
                    <a:pt x="418" y="1000"/>
                  </a:cubicBezTo>
                  <a:cubicBezTo>
                    <a:pt x="423" y="1021"/>
                    <a:pt x="439" y="1031"/>
                    <a:pt x="455" y="1031"/>
                  </a:cubicBezTo>
                  <a:cubicBezTo>
                    <a:pt x="476" y="1031"/>
                    <a:pt x="496" y="1015"/>
                    <a:pt x="489" y="988"/>
                  </a:cubicBezTo>
                  <a:cubicBezTo>
                    <a:pt x="481" y="938"/>
                    <a:pt x="472" y="865"/>
                    <a:pt x="464" y="781"/>
                  </a:cubicBezTo>
                  <a:lnTo>
                    <a:pt x="464" y="781"/>
                  </a:lnTo>
                  <a:cubicBezTo>
                    <a:pt x="474" y="837"/>
                    <a:pt x="491" y="891"/>
                    <a:pt x="513" y="941"/>
                  </a:cubicBezTo>
                  <a:cubicBezTo>
                    <a:pt x="513" y="947"/>
                    <a:pt x="519" y="950"/>
                    <a:pt x="526" y="950"/>
                  </a:cubicBezTo>
                  <a:cubicBezTo>
                    <a:pt x="534" y="950"/>
                    <a:pt x="543" y="947"/>
                    <a:pt x="549" y="941"/>
                  </a:cubicBezTo>
                  <a:cubicBezTo>
                    <a:pt x="572" y="941"/>
                    <a:pt x="632" y="893"/>
                    <a:pt x="691" y="643"/>
                  </a:cubicBezTo>
                  <a:close/>
                  <a:moveTo>
                    <a:pt x="489" y="0"/>
                  </a:moveTo>
                  <a:cubicBezTo>
                    <a:pt x="477" y="0"/>
                    <a:pt x="465" y="0"/>
                    <a:pt x="453" y="12"/>
                  </a:cubicBezTo>
                  <a:cubicBezTo>
                    <a:pt x="382" y="143"/>
                    <a:pt x="382" y="441"/>
                    <a:pt x="394" y="679"/>
                  </a:cubicBezTo>
                  <a:cubicBezTo>
                    <a:pt x="370" y="596"/>
                    <a:pt x="322" y="512"/>
                    <a:pt x="287" y="429"/>
                  </a:cubicBezTo>
                  <a:lnTo>
                    <a:pt x="275" y="417"/>
                  </a:lnTo>
                  <a:cubicBezTo>
                    <a:pt x="269" y="411"/>
                    <a:pt x="260" y="408"/>
                    <a:pt x="251" y="408"/>
                  </a:cubicBezTo>
                  <a:cubicBezTo>
                    <a:pt x="242" y="408"/>
                    <a:pt x="233" y="411"/>
                    <a:pt x="227" y="417"/>
                  </a:cubicBezTo>
                  <a:cubicBezTo>
                    <a:pt x="203" y="429"/>
                    <a:pt x="203" y="453"/>
                    <a:pt x="215" y="465"/>
                  </a:cubicBezTo>
                  <a:lnTo>
                    <a:pt x="227" y="488"/>
                  </a:lnTo>
                  <a:cubicBezTo>
                    <a:pt x="263" y="667"/>
                    <a:pt x="275" y="857"/>
                    <a:pt x="287" y="1048"/>
                  </a:cubicBezTo>
                  <a:cubicBezTo>
                    <a:pt x="203" y="988"/>
                    <a:pt x="132" y="929"/>
                    <a:pt x="72" y="869"/>
                  </a:cubicBezTo>
                  <a:cubicBezTo>
                    <a:pt x="60" y="857"/>
                    <a:pt x="48" y="852"/>
                    <a:pt x="38" y="852"/>
                  </a:cubicBezTo>
                  <a:cubicBezTo>
                    <a:pt x="28" y="852"/>
                    <a:pt x="19" y="857"/>
                    <a:pt x="13" y="869"/>
                  </a:cubicBezTo>
                  <a:cubicBezTo>
                    <a:pt x="1" y="881"/>
                    <a:pt x="1" y="893"/>
                    <a:pt x="13" y="917"/>
                  </a:cubicBezTo>
                  <a:cubicBezTo>
                    <a:pt x="13" y="917"/>
                    <a:pt x="13" y="929"/>
                    <a:pt x="13" y="941"/>
                  </a:cubicBezTo>
                  <a:cubicBezTo>
                    <a:pt x="13" y="941"/>
                    <a:pt x="13" y="953"/>
                    <a:pt x="13" y="965"/>
                  </a:cubicBezTo>
                  <a:cubicBezTo>
                    <a:pt x="25" y="988"/>
                    <a:pt x="37" y="1012"/>
                    <a:pt x="48" y="1036"/>
                  </a:cubicBezTo>
                  <a:cubicBezTo>
                    <a:pt x="72" y="1084"/>
                    <a:pt x="96" y="1119"/>
                    <a:pt x="132" y="1155"/>
                  </a:cubicBezTo>
                  <a:cubicBezTo>
                    <a:pt x="215" y="1250"/>
                    <a:pt x="310" y="1322"/>
                    <a:pt x="429" y="1346"/>
                  </a:cubicBezTo>
                  <a:lnTo>
                    <a:pt x="513" y="1346"/>
                  </a:lnTo>
                  <a:cubicBezTo>
                    <a:pt x="632" y="1322"/>
                    <a:pt x="727" y="1262"/>
                    <a:pt x="799" y="1179"/>
                  </a:cubicBezTo>
                  <a:cubicBezTo>
                    <a:pt x="882" y="1084"/>
                    <a:pt x="906" y="1012"/>
                    <a:pt x="906" y="965"/>
                  </a:cubicBezTo>
                  <a:cubicBezTo>
                    <a:pt x="894" y="953"/>
                    <a:pt x="894" y="941"/>
                    <a:pt x="882" y="929"/>
                  </a:cubicBezTo>
                  <a:lnTo>
                    <a:pt x="846" y="929"/>
                  </a:lnTo>
                  <a:cubicBezTo>
                    <a:pt x="834" y="941"/>
                    <a:pt x="822" y="953"/>
                    <a:pt x="822" y="965"/>
                  </a:cubicBezTo>
                  <a:cubicBezTo>
                    <a:pt x="799" y="1000"/>
                    <a:pt x="763" y="1024"/>
                    <a:pt x="715" y="1036"/>
                  </a:cubicBezTo>
                  <a:cubicBezTo>
                    <a:pt x="787" y="846"/>
                    <a:pt x="799" y="631"/>
                    <a:pt x="751" y="441"/>
                  </a:cubicBezTo>
                  <a:cubicBezTo>
                    <a:pt x="751" y="417"/>
                    <a:pt x="727" y="405"/>
                    <a:pt x="715" y="405"/>
                  </a:cubicBezTo>
                  <a:cubicBezTo>
                    <a:pt x="703" y="405"/>
                    <a:pt x="679" y="417"/>
                    <a:pt x="679" y="441"/>
                  </a:cubicBezTo>
                  <a:cubicBezTo>
                    <a:pt x="656" y="572"/>
                    <a:pt x="620" y="715"/>
                    <a:pt x="560" y="846"/>
                  </a:cubicBezTo>
                  <a:cubicBezTo>
                    <a:pt x="549" y="703"/>
                    <a:pt x="525" y="357"/>
                    <a:pt x="525" y="36"/>
                  </a:cubicBezTo>
                  <a:cubicBezTo>
                    <a:pt x="525" y="12"/>
                    <a:pt x="513" y="0"/>
                    <a:pt x="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1"/>
            <p:cNvSpPr/>
            <p:nvPr/>
          </p:nvSpPr>
          <p:spPr>
            <a:xfrm>
              <a:off x="5160295" y="1704143"/>
              <a:ext cx="16977" cy="26118"/>
            </a:xfrm>
            <a:custGeom>
              <a:rect b="b" l="l" r="r" t="t"/>
              <a:pathLst>
                <a:path extrusionOk="0" h="1120" w="728">
                  <a:moveTo>
                    <a:pt x="180" y="358"/>
                  </a:moveTo>
                  <a:cubicBezTo>
                    <a:pt x="183" y="364"/>
                    <a:pt x="187" y="370"/>
                    <a:pt x="190" y="376"/>
                  </a:cubicBezTo>
                  <a:lnTo>
                    <a:pt x="190" y="376"/>
                  </a:lnTo>
                  <a:cubicBezTo>
                    <a:pt x="187" y="368"/>
                    <a:pt x="184" y="361"/>
                    <a:pt x="180" y="358"/>
                  </a:cubicBezTo>
                  <a:close/>
                  <a:moveTo>
                    <a:pt x="394" y="1"/>
                  </a:moveTo>
                  <a:cubicBezTo>
                    <a:pt x="287" y="191"/>
                    <a:pt x="370" y="834"/>
                    <a:pt x="370" y="834"/>
                  </a:cubicBezTo>
                  <a:cubicBezTo>
                    <a:pt x="325" y="674"/>
                    <a:pt x="268" y="515"/>
                    <a:pt x="190" y="376"/>
                  </a:cubicBezTo>
                  <a:lnTo>
                    <a:pt x="190" y="376"/>
                  </a:lnTo>
                  <a:cubicBezTo>
                    <a:pt x="231" y="478"/>
                    <a:pt x="251" y="906"/>
                    <a:pt x="251" y="906"/>
                  </a:cubicBezTo>
                  <a:cubicBezTo>
                    <a:pt x="249" y="910"/>
                    <a:pt x="245" y="912"/>
                    <a:pt x="239" y="912"/>
                  </a:cubicBezTo>
                  <a:cubicBezTo>
                    <a:pt x="186" y="912"/>
                    <a:pt x="1" y="738"/>
                    <a:pt x="1" y="738"/>
                  </a:cubicBezTo>
                  <a:lnTo>
                    <a:pt x="1" y="738"/>
                  </a:lnTo>
                  <a:cubicBezTo>
                    <a:pt x="1" y="738"/>
                    <a:pt x="1" y="739"/>
                    <a:pt x="1" y="739"/>
                  </a:cubicBezTo>
                  <a:cubicBezTo>
                    <a:pt x="13" y="751"/>
                    <a:pt x="13" y="786"/>
                    <a:pt x="13" y="798"/>
                  </a:cubicBezTo>
                  <a:cubicBezTo>
                    <a:pt x="25" y="810"/>
                    <a:pt x="25" y="834"/>
                    <a:pt x="37" y="846"/>
                  </a:cubicBezTo>
                  <a:cubicBezTo>
                    <a:pt x="61" y="882"/>
                    <a:pt x="85" y="917"/>
                    <a:pt x="108" y="953"/>
                  </a:cubicBezTo>
                  <a:cubicBezTo>
                    <a:pt x="180" y="1025"/>
                    <a:pt x="263" y="1084"/>
                    <a:pt x="359" y="1108"/>
                  </a:cubicBezTo>
                  <a:cubicBezTo>
                    <a:pt x="382" y="1108"/>
                    <a:pt x="394" y="1120"/>
                    <a:pt x="418" y="1120"/>
                  </a:cubicBezTo>
                  <a:cubicBezTo>
                    <a:pt x="513" y="1096"/>
                    <a:pt x="585" y="1048"/>
                    <a:pt x="644" y="965"/>
                  </a:cubicBezTo>
                  <a:cubicBezTo>
                    <a:pt x="668" y="929"/>
                    <a:pt x="728" y="858"/>
                    <a:pt x="728" y="810"/>
                  </a:cubicBezTo>
                  <a:cubicBezTo>
                    <a:pt x="716" y="810"/>
                    <a:pt x="716" y="822"/>
                    <a:pt x="716" y="822"/>
                  </a:cubicBezTo>
                  <a:cubicBezTo>
                    <a:pt x="668" y="906"/>
                    <a:pt x="537" y="917"/>
                    <a:pt x="537" y="917"/>
                  </a:cubicBezTo>
                  <a:cubicBezTo>
                    <a:pt x="680" y="691"/>
                    <a:pt x="597" y="358"/>
                    <a:pt x="597" y="358"/>
                  </a:cubicBezTo>
                  <a:lnTo>
                    <a:pt x="597" y="358"/>
                  </a:lnTo>
                  <a:cubicBezTo>
                    <a:pt x="513" y="751"/>
                    <a:pt x="442" y="775"/>
                    <a:pt x="442" y="775"/>
                  </a:cubicBezTo>
                  <a:cubicBezTo>
                    <a:pt x="394" y="727"/>
                    <a:pt x="394" y="1"/>
                    <a:pt x="394" y="1"/>
                  </a:cubicBezTo>
                  <a:close/>
                </a:path>
              </a:pathLst>
            </a:custGeom>
            <a:solidFill>
              <a:srgbClr val="11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1"/>
            <p:cNvSpPr/>
            <p:nvPr/>
          </p:nvSpPr>
          <p:spPr>
            <a:xfrm>
              <a:off x="5159478" y="1703186"/>
              <a:ext cx="18353" cy="27634"/>
            </a:xfrm>
            <a:custGeom>
              <a:rect b="b" l="l" r="r" t="t"/>
              <a:pathLst>
                <a:path extrusionOk="0" h="1185" w="787">
                  <a:moveTo>
                    <a:pt x="608" y="601"/>
                  </a:moveTo>
                  <a:cubicBezTo>
                    <a:pt x="620" y="720"/>
                    <a:pt x="596" y="827"/>
                    <a:pt x="536" y="935"/>
                  </a:cubicBezTo>
                  <a:cubicBezTo>
                    <a:pt x="524" y="947"/>
                    <a:pt x="524" y="958"/>
                    <a:pt x="536" y="970"/>
                  </a:cubicBezTo>
                  <a:cubicBezTo>
                    <a:pt x="536" y="979"/>
                    <a:pt x="542" y="987"/>
                    <a:pt x="554" y="987"/>
                  </a:cubicBezTo>
                  <a:cubicBezTo>
                    <a:pt x="559" y="987"/>
                    <a:pt x="565" y="986"/>
                    <a:pt x="572" y="982"/>
                  </a:cubicBezTo>
                  <a:cubicBezTo>
                    <a:pt x="596" y="982"/>
                    <a:pt x="632" y="982"/>
                    <a:pt x="655" y="970"/>
                  </a:cubicBezTo>
                  <a:lnTo>
                    <a:pt x="655" y="970"/>
                  </a:lnTo>
                  <a:lnTo>
                    <a:pt x="644" y="982"/>
                  </a:lnTo>
                  <a:cubicBezTo>
                    <a:pt x="596" y="1054"/>
                    <a:pt x="524" y="1089"/>
                    <a:pt x="441" y="1113"/>
                  </a:cubicBezTo>
                  <a:lnTo>
                    <a:pt x="394" y="1113"/>
                  </a:lnTo>
                  <a:cubicBezTo>
                    <a:pt x="286" y="1077"/>
                    <a:pt x="191" y="1006"/>
                    <a:pt x="120" y="899"/>
                  </a:cubicBezTo>
                  <a:lnTo>
                    <a:pt x="120" y="899"/>
                  </a:lnTo>
                  <a:cubicBezTo>
                    <a:pt x="179" y="958"/>
                    <a:pt x="239" y="994"/>
                    <a:pt x="274" y="994"/>
                  </a:cubicBezTo>
                  <a:cubicBezTo>
                    <a:pt x="298" y="994"/>
                    <a:pt x="310" y="982"/>
                    <a:pt x="310" y="970"/>
                  </a:cubicBezTo>
                  <a:cubicBezTo>
                    <a:pt x="322" y="958"/>
                    <a:pt x="322" y="958"/>
                    <a:pt x="322" y="947"/>
                  </a:cubicBezTo>
                  <a:cubicBezTo>
                    <a:pt x="322" y="875"/>
                    <a:pt x="310" y="780"/>
                    <a:pt x="298" y="673"/>
                  </a:cubicBezTo>
                  <a:lnTo>
                    <a:pt x="298" y="673"/>
                  </a:lnTo>
                  <a:cubicBezTo>
                    <a:pt x="322" y="732"/>
                    <a:pt x="346" y="804"/>
                    <a:pt x="370" y="887"/>
                  </a:cubicBezTo>
                  <a:cubicBezTo>
                    <a:pt x="375" y="908"/>
                    <a:pt x="392" y="917"/>
                    <a:pt x="408" y="917"/>
                  </a:cubicBezTo>
                  <a:cubicBezTo>
                    <a:pt x="428" y="917"/>
                    <a:pt x="448" y="902"/>
                    <a:pt x="441" y="875"/>
                  </a:cubicBezTo>
                  <a:cubicBezTo>
                    <a:pt x="441" y="851"/>
                    <a:pt x="429" y="827"/>
                    <a:pt x="429" y="792"/>
                  </a:cubicBezTo>
                  <a:lnTo>
                    <a:pt x="429" y="792"/>
                  </a:lnTo>
                  <a:cubicBezTo>
                    <a:pt x="441" y="816"/>
                    <a:pt x="441" y="827"/>
                    <a:pt x="453" y="839"/>
                  </a:cubicBezTo>
                  <a:cubicBezTo>
                    <a:pt x="461" y="839"/>
                    <a:pt x="469" y="845"/>
                    <a:pt x="477" y="845"/>
                  </a:cubicBezTo>
                  <a:cubicBezTo>
                    <a:pt x="481" y="845"/>
                    <a:pt x="485" y="843"/>
                    <a:pt x="489" y="839"/>
                  </a:cubicBezTo>
                  <a:cubicBezTo>
                    <a:pt x="513" y="839"/>
                    <a:pt x="560" y="792"/>
                    <a:pt x="608" y="601"/>
                  </a:cubicBezTo>
                  <a:close/>
                  <a:moveTo>
                    <a:pt x="423" y="1"/>
                  </a:moveTo>
                  <a:cubicBezTo>
                    <a:pt x="410" y="1"/>
                    <a:pt x="402" y="9"/>
                    <a:pt x="394" y="18"/>
                  </a:cubicBezTo>
                  <a:cubicBezTo>
                    <a:pt x="334" y="196"/>
                    <a:pt x="322" y="387"/>
                    <a:pt x="346" y="577"/>
                  </a:cubicBezTo>
                  <a:cubicBezTo>
                    <a:pt x="322" y="506"/>
                    <a:pt x="286" y="446"/>
                    <a:pt x="251" y="387"/>
                  </a:cubicBezTo>
                  <a:cubicBezTo>
                    <a:pt x="251" y="375"/>
                    <a:pt x="251" y="375"/>
                    <a:pt x="251" y="375"/>
                  </a:cubicBezTo>
                  <a:cubicBezTo>
                    <a:pt x="245" y="369"/>
                    <a:pt x="236" y="366"/>
                    <a:pt x="227" y="366"/>
                  </a:cubicBezTo>
                  <a:cubicBezTo>
                    <a:pt x="218" y="366"/>
                    <a:pt x="209" y="369"/>
                    <a:pt x="203" y="375"/>
                  </a:cubicBezTo>
                  <a:cubicBezTo>
                    <a:pt x="191" y="387"/>
                    <a:pt x="179" y="399"/>
                    <a:pt x="191" y="423"/>
                  </a:cubicBezTo>
                  <a:lnTo>
                    <a:pt x="191" y="435"/>
                  </a:lnTo>
                  <a:cubicBezTo>
                    <a:pt x="227" y="589"/>
                    <a:pt x="239" y="744"/>
                    <a:pt x="251" y="911"/>
                  </a:cubicBezTo>
                  <a:cubicBezTo>
                    <a:pt x="179" y="863"/>
                    <a:pt x="120" y="816"/>
                    <a:pt x="60" y="756"/>
                  </a:cubicBezTo>
                  <a:cubicBezTo>
                    <a:pt x="54" y="750"/>
                    <a:pt x="45" y="747"/>
                    <a:pt x="36" y="747"/>
                  </a:cubicBezTo>
                  <a:cubicBezTo>
                    <a:pt x="27" y="747"/>
                    <a:pt x="18" y="750"/>
                    <a:pt x="13" y="756"/>
                  </a:cubicBezTo>
                  <a:cubicBezTo>
                    <a:pt x="1" y="768"/>
                    <a:pt x="1" y="792"/>
                    <a:pt x="13" y="804"/>
                  </a:cubicBezTo>
                  <a:cubicBezTo>
                    <a:pt x="13" y="816"/>
                    <a:pt x="13" y="816"/>
                    <a:pt x="13" y="827"/>
                  </a:cubicBezTo>
                  <a:cubicBezTo>
                    <a:pt x="13" y="827"/>
                    <a:pt x="13" y="839"/>
                    <a:pt x="13" y="851"/>
                  </a:cubicBezTo>
                  <a:cubicBezTo>
                    <a:pt x="24" y="875"/>
                    <a:pt x="36" y="899"/>
                    <a:pt x="36" y="911"/>
                  </a:cubicBezTo>
                  <a:cubicBezTo>
                    <a:pt x="60" y="958"/>
                    <a:pt x="84" y="994"/>
                    <a:pt x="120" y="1018"/>
                  </a:cubicBezTo>
                  <a:cubicBezTo>
                    <a:pt x="191" y="1101"/>
                    <a:pt x="286" y="1161"/>
                    <a:pt x="382" y="1185"/>
                  </a:cubicBezTo>
                  <a:lnTo>
                    <a:pt x="453" y="1185"/>
                  </a:lnTo>
                  <a:cubicBezTo>
                    <a:pt x="548" y="1161"/>
                    <a:pt x="644" y="1113"/>
                    <a:pt x="703" y="1030"/>
                  </a:cubicBezTo>
                  <a:cubicBezTo>
                    <a:pt x="763" y="982"/>
                    <a:pt x="786" y="911"/>
                    <a:pt x="786" y="839"/>
                  </a:cubicBezTo>
                  <a:cubicBezTo>
                    <a:pt x="786" y="822"/>
                    <a:pt x="774" y="811"/>
                    <a:pt x="757" y="811"/>
                  </a:cubicBezTo>
                  <a:cubicBezTo>
                    <a:pt x="752" y="811"/>
                    <a:pt x="745" y="812"/>
                    <a:pt x="739" y="816"/>
                  </a:cubicBezTo>
                  <a:cubicBezTo>
                    <a:pt x="727" y="827"/>
                    <a:pt x="715" y="827"/>
                    <a:pt x="715" y="839"/>
                  </a:cubicBezTo>
                  <a:cubicBezTo>
                    <a:pt x="691" y="875"/>
                    <a:pt x="667" y="887"/>
                    <a:pt x="644" y="899"/>
                  </a:cubicBezTo>
                  <a:cubicBezTo>
                    <a:pt x="703" y="732"/>
                    <a:pt x="703" y="554"/>
                    <a:pt x="667" y="387"/>
                  </a:cubicBezTo>
                  <a:cubicBezTo>
                    <a:pt x="655" y="375"/>
                    <a:pt x="644" y="363"/>
                    <a:pt x="632" y="363"/>
                  </a:cubicBezTo>
                  <a:cubicBezTo>
                    <a:pt x="608" y="363"/>
                    <a:pt x="596" y="375"/>
                    <a:pt x="596" y="387"/>
                  </a:cubicBezTo>
                  <a:cubicBezTo>
                    <a:pt x="572" y="506"/>
                    <a:pt x="536" y="613"/>
                    <a:pt x="501" y="720"/>
                  </a:cubicBezTo>
                  <a:cubicBezTo>
                    <a:pt x="477" y="589"/>
                    <a:pt x="465" y="304"/>
                    <a:pt x="465" y="42"/>
                  </a:cubicBezTo>
                  <a:cubicBezTo>
                    <a:pt x="465" y="18"/>
                    <a:pt x="453" y="6"/>
                    <a:pt x="441" y="6"/>
                  </a:cubicBezTo>
                  <a:cubicBezTo>
                    <a:pt x="434" y="2"/>
                    <a:pt x="428" y="1"/>
                    <a:pt x="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1"/>
            <p:cNvSpPr/>
            <p:nvPr/>
          </p:nvSpPr>
          <p:spPr>
            <a:xfrm>
              <a:off x="5276917" y="1563665"/>
              <a:ext cx="164966" cy="48039"/>
            </a:xfrm>
            <a:custGeom>
              <a:rect b="b" l="l" r="r" t="t"/>
              <a:pathLst>
                <a:path extrusionOk="0" h="2060" w="7074">
                  <a:moveTo>
                    <a:pt x="3537" y="0"/>
                  </a:moveTo>
                  <a:cubicBezTo>
                    <a:pt x="1584" y="0"/>
                    <a:pt x="1" y="464"/>
                    <a:pt x="1" y="1024"/>
                  </a:cubicBezTo>
                  <a:cubicBezTo>
                    <a:pt x="1" y="1596"/>
                    <a:pt x="1584" y="2060"/>
                    <a:pt x="3537" y="2060"/>
                  </a:cubicBezTo>
                  <a:cubicBezTo>
                    <a:pt x="5490" y="2060"/>
                    <a:pt x="7073" y="1596"/>
                    <a:pt x="7073" y="1024"/>
                  </a:cubicBezTo>
                  <a:cubicBezTo>
                    <a:pt x="7073" y="464"/>
                    <a:pt x="5490" y="0"/>
                    <a:pt x="3537" y="0"/>
                  </a:cubicBez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1"/>
            <p:cNvSpPr/>
            <p:nvPr/>
          </p:nvSpPr>
          <p:spPr>
            <a:xfrm>
              <a:off x="5276101" y="1562825"/>
              <a:ext cx="166598" cy="49718"/>
            </a:xfrm>
            <a:custGeom>
              <a:rect b="b" l="l" r="r" t="t"/>
              <a:pathLst>
                <a:path extrusionOk="0" h="2132" w="7144">
                  <a:moveTo>
                    <a:pt x="3572" y="72"/>
                  </a:moveTo>
                  <a:lnTo>
                    <a:pt x="3572" y="84"/>
                  </a:lnTo>
                  <a:cubicBezTo>
                    <a:pt x="5465" y="84"/>
                    <a:pt x="7073" y="524"/>
                    <a:pt x="7073" y="1072"/>
                  </a:cubicBezTo>
                  <a:cubicBezTo>
                    <a:pt x="7073" y="1608"/>
                    <a:pt x="5465" y="2060"/>
                    <a:pt x="3572" y="2060"/>
                  </a:cubicBezTo>
                  <a:cubicBezTo>
                    <a:pt x="1679" y="2060"/>
                    <a:pt x="72" y="1608"/>
                    <a:pt x="72" y="1072"/>
                  </a:cubicBezTo>
                  <a:cubicBezTo>
                    <a:pt x="72" y="524"/>
                    <a:pt x="1679" y="72"/>
                    <a:pt x="3572" y="72"/>
                  </a:cubicBezTo>
                  <a:close/>
                  <a:moveTo>
                    <a:pt x="3572" y="0"/>
                  </a:moveTo>
                  <a:cubicBezTo>
                    <a:pt x="1572" y="0"/>
                    <a:pt x="0" y="465"/>
                    <a:pt x="0" y="1072"/>
                  </a:cubicBezTo>
                  <a:cubicBezTo>
                    <a:pt x="0" y="1667"/>
                    <a:pt x="1572" y="2132"/>
                    <a:pt x="3572" y="2132"/>
                  </a:cubicBezTo>
                  <a:cubicBezTo>
                    <a:pt x="5584" y="2132"/>
                    <a:pt x="7144" y="1667"/>
                    <a:pt x="7144" y="1072"/>
                  </a:cubicBezTo>
                  <a:cubicBezTo>
                    <a:pt x="7144" y="465"/>
                    <a:pt x="5572" y="0"/>
                    <a:pt x="35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1"/>
            <p:cNvSpPr/>
            <p:nvPr/>
          </p:nvSpPr>
          <p:spPr>
            <a:xfrm>
              <a:off x="5287761" y="1570590"/>
              <a:ext cx="138847" cy="33907"/>
            </a:xfrm>
            <a:custGeom>
              <a:rect b="b" l="l" r="r" t="t"/>
              <a:pathLst>
                <a:path extrusionOk="0" h="1454" w="5954">
                  <a:moveTo>
                    <a:pt x="2977" y="1"/>
                  </a:moveTo>
                  <a:cubicBezTo>
                    <a:pt x="1334" y="1"/>
                    <a:pt x="0" y="334"/>
                    <a:pt x="0" y="727"/>
                  </a:cubicBezTo>
                  <a:cubicBezTo>
                    <a:pt x="0" y="1132"/>
                    <a:pt x="1334" y="1453"/>
                    <a:pt x="2977" y="1453"/>
                  </a:cubicBezTo>
                  <a:cubicBezTo>
                    <a:pt x="4620" y="1453"/>
                    <a:pt x="5953" y="1132"/>
                    <a:pt x="5953" y="727"/>
                  </a:cubicBezTo>
                  <a:cubicBezTo>
                    <a:pt x="5953" y="334"/>
                    <a:pt x="4620" y="1"/>
                    <a:pt x="2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1"/>
            <p:cNvSpPr/>
            <p:nvPr/>
          </p:nvSpPr>
          <p:spPr>
            <a:xfrm>
              <a:off x="5287201" y="1570031"/>
              <a:ext cx="140526" cy="35563"/>
            </a:xfrm>
            <a:custGeom>
              <a:rect b="b" l="l" r="r" t="t"/>
              <a:pathLst>
                <a:path extrusionOk="0" h="1525" w="6026">
                  <a:moveTo>
                    <a:pt x="3013" y="72"/>
                  </a:moveTo>
                  <a:cubicBezTo>
                    <a:pt x="4763" y="72"/>
                    <a:pt x="5942" y="430"/>
                    <a:pt x="5942" y="763"/>
                  </a:cubicBezTo>
                  <a:cubicBezTo>
                    <a:pt x="5942" y="1096"/>
                    <a:pt x="4763" y="1442"/>
                    <a:pt x="3013" y="1442"/>
                  </a:cubicBezTo>
                  <a:cubicBezTo>
                    <a:pt x="1251" y="1442"/>
                    <a:pt x="72" y="1084"/>
                    <a:pt x="72" y="763"/>
                  </a:cubicBezTo>
                  <a:cubicBezTo>
                    <a:pt x="72" y="430"/>
                    <a:pt x="1251" y="72"/>
                    <a:pt x="3013" y="72"/>
                  </a:cubicBezTo>
                  <a:close/>
                  <a:moveTo>
                    <a:pt x="3013" y="1"/>
                  </a:moveTo>
                  <a:cubicBezTo>
                    <a:pt x="1524" y="1"/>
                    <a:pt x="0" y="275"/>
                    <a:pt x="0" y="763"/>
                  </a:cubicBezTo>
                  <a:cubicBezTo>
                    <a:pt x="0" y="1239"/>
                    <a:pt x="1524" y="1525"/>
                    <a:pt x="3013" y="1525"/>
                  </a:cubicBezTo>
                  <a:cubicBezTo>
                    <a:pt x="4477" y="1525"/>
                    <a:pt x="6025" y="1239"/>
                    <a:pt x="6025" y="763"/>
                  </a:cubicBezTo>
                  <a:cubicBezTo>
                    <a:pt x="6025" y="275"/>
                    <a:pt x="4489" y="1"/>
                    <a:pt x="30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1"/>
            <p:cNvSpPr/>
            <p:nvPr/>
          </p:nvSpPr>
          <p:spPr>
            <a:xfrm>
              <a:off x="5289976" y="1740801"/>
              <a:ext cx="137471" cy="28054"/>
            </a:xfrm>
            <a:custGeom>
              <a:rect b="b" l="l" r="r" t="t"/>
              <a:pathLst>
                <a:path extrusionOk="0" h="1203" w="5895">
                  <a:moveTo>
                    <a:pt x="2953" y="72"/>
                  </a:moveTo>
                  <a:cubicBezTo>
                    <a:pt x="4644" y="72"/>
                    <a:pt x="5823" y="346"/>
                    <a:pt x="5823" y="596"/>
                  </a:cubicBezTo>
                  <a:cubicBezTo>
                    <a:pt x="5823" y="846"/>
                    <a:pt x="4644" y="1131"/>
                    <a:pt x="2953" y="1131"/>
                  </a:cubicBezTo>
                  <a:cubicBezTo>
                    <a:pt x="1263" y="1131"/>
                    <a:pt x="72" y="846"/>
                    <a:pt x="72" y="596"/>
                  </a:cubicBezTo>
                  <a:cubicBezTo>
                    <a:pt x="72" y="346"/>
                    <a:pt x="1263" y="72"/>
                    <a:pt x="2953" y="72"/>
                  </a:cubicBezTo>
                  <a:close/>
                  <a:moveTo>
                    <a:pt x="2953" y="0"/>
                  </a:moveTo>
                  <a:cubicBezTo>
                    <a:pt x="1525" y="0"/>
                    <a:pt x="1" y="215"/>
                    <a:pt x="1" y="607"/>
                  </a:cubicBezTo>
                  <a:cubicBezTo>
                    <a:pt x="1" y="988"/>
                    <a:pt x="1525" y="1203"/>
                    <a:pt x="2953" y="1203"/>
                  </a:cubicBezTo>
                  <a:cubicBezTo>
                    <a:pt x="4382" y="1203"/>
                    <a:pt x="5894" y="1000"/>
                    <a:pt x="5894" y="607"/>
                  </a:cubicBezTo>
                  <a:cubicBezTo>
                    <a:pt x="5894" y="215"/>
                    <a:pt x="4382" y="0"/>
                    <a:pt x="29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1"/>
            <p:cNvSpPr/>
            <p:nvPr/>
          </p:nvSpPr>
          <p:spPr>
            <a:xfrm>
              <a:off x="5277197" y="1734691"/>
              <a:ext cx="166062" cy="70823"/>
            </a:xfrm>
            <a:custGeom>
              <a:rect b="b" l="l" r="r" t="t"/>
              <a:pathLst>
                <a:path extrusionOk="0" h="3037" w="7121">
                  <a:moveTo>
                    <a:pt x="7121" y="2072"/>
                  </a:moveTo>
                  <a:lnTo>
                    <a:pt x="7121" y="2072"/>
                  </a:lnTo>
                  <a:cubicBezTo>
                    <a:pt x="7121" y="2072"/>
                    <a:pt x="7121" y="2072"/>
                    <a:pt x="7121" y="2072"/>
                  </a:cubicBezTo>
                  <a:lnTo>
                    <a:pt x="7121" y="2072"/>
                  </a:lnTo>
                  <a:cubicBezTo>
                    <a:pt x="7121" y="2072"/>
                    <a:pt x="7121" y="2072"/>
                    <a:pt x="7121" y="2072"/>
                  </a:cubicBezTo>
                  <a:close/>
                  <a:moveTo>
                    <a:pt x="3501" y="0"/>
                  </a:moveTo>
                  <a:cubicBezTo>
                    <a:pt x="1894" y="0"/>
                    <a:pt x="596" y="310"/>
                    <a:pt x="596" y="691"/>
                  </a:cubicBezTo>
                  <a:cubicBezTo>
                    <a:pt x="596" y="691"/>
                    <a:pt x="13" y="1441"/>
                    <a:pt x="1" y="2072"/>
                  </a:cubicBezTo>
                  <a:cubicBezTo>
                    <a:pt x="1" y="2072"/>
                    <a:pt x="846" y="2846"/>
                    <a:pt x="3549" y="3036"/>
                  </a:cubicBezTo>
                  <a:cubicBezTo>
                    <a:pt x="3549" y="3036"/>
                    <a:pt x="6013" y="2870"/>
                    <a:pt x="7121" y="2072"/>
                  </a:cubicBezTo>
                  <a:lnTo>
                    <a:pt x="7121" y="2072"/>
                  </a:lnTo>
                  <a:cubicBezTo>
                    <a:pt x="7121" y="2072"/>
                    <a:pt x="7121" y="2072"/>
                    <a:pt x="7121" y="2072"/>
                  </a:cubicBezTo>
                  <a:cubicBezTo>
                    <a:pt x="7105" y="2072"/>
                    <a:pt x="6703" y="726"/>
                    <a:pt x="6418" y="691"/>
                  </a:cubicBezTo>
                  <a:cubicBezTo>
                    <a:pt x="6418" y="405"/>
                    <a:pt x="5109" y="0"/>
                    <a:pt x="3501" y="0"/>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1"/>
            <p:cNvSpPr/>
            <p:nvPr/>
          </p:nvSpPr>
          <p:spPr>
            <a:xfrm>
              <a:off x="5276381" y="1733852"/>
              <a:ext cx="167717" cy="72502"/>
            </a:xfrm>
            <a:custGeom>
              <a:rect b="b" l="l" r="r" t="t"/>
              <a:pathLst>
                <a:path extrusionOk="0" h="3109" w="7192">
                  <a:moveTo>
                    <a:pt x="3536" y="84"/>
                  </a:moveTo>
                  <a:cubicBezTo>
                    <a:pt x="5215" y="84"/>
                    <a:pt x="6406" y="501"/>
                    <a:pt x="6406" y="727"/>
                  </a:cubicBezTo>
                  <a:cubicBezTo>
                    <a:pt x="6406" y="739"/>
                    <a:pt x="6418" y="751"/>
                    <a:pt x="6441" y="763"/>
                  </a:cubicBezTo>
                  <a:cubicBezTo>
                    <a:pt x="6632" y="786"/>
                    <a:pt x="6941" y="1584"/>
                    <a:pt x="7108" y="2096"/>
                  </a:cubicBezTo>
                  <a:cubicBezTo>
                    <a:pt x="6013" y="2858"/>
                    <a:pt x="3596" y="3037"/>
                    <a:pt x="3584" y="3037"/>
                  </a:cubicBezTo>
                  <a:cubicBezTo>
                    <a:pt x="1107" y="2858"/>
                    <a:pt x="179" y="2191"/>
                    <a:pt x="60" y="2096"/>
                  </a:cubicBezTo>
                  <a:cubicBezTo>
                    <a:pt x="95" y="1477"/>
                    <a:pt x="643" y="751"/>
                    <a:pt x="655" y="751"/>
                  </a:cubicBezTo>
                  <a:cubicBezTo>
                    <a:pt x="667" y="739"/>
                    <a:pt x="667" y="727"/>
                    <a:pt x="655" y="727"/>
                  </a:cubicBezTo>
                  <a:cubicBezTo>
                    <a:pt x="655" y="417"/>
                    <a:pt x="1810" y="84"/>
                    <a:pt x="3536" y="84"/>
                  </a:cubicBezTo>
                  <a:close/>
                  <a:moveTo>
                    <a:pt x="3536" y="1"/>
                  </a:moveTo>
                  <a:cubicBezTo>
                    <a:pt x="2096" y="1"/>
                    <a:pt x="619" y="263"/>
                    <a:pt x="595" y="715"/>
                  </a:cubicBezTo>
                  <a:cubicBezTo>
                    <a:pt x="524" y="798"/>
                    <a:pt x="12" y="1501"/>
                    <a:pt x="0" y="2108"/>
                  </a:cubicBezTo>
                  <a:cubicBezTo>
                    <a:pt x="0" y="2120"/>
                    <a:pt x="0" y="2132"/>
                    <a:pt x="12" y="2144"/>
                  </a:cubicBezTo>
                  <a:cubicBezTo>
                    <a:pt x="36" y="2168"/>
                    <a:pt x="881" y="2918"/>
                    <a:pt x="3584" y="3108"/>
                  </a:cubicBezTo>
                  <a:cubicBezTo>
                    <a:pt x="3608" y="3108"/>
                    <a:pt x="6072" y="2930"/>
                    <a:pt x="7168" y="2144"/>
                  </a:cubicBezTo>
                  <a:cubicBezTo>
                    <a:pt x="7192" y="2132"/>
                    <a:pt x="7192" y="2120"/>
                    <a:pt x="7192" y="2096"/>
                  </a:cubicBezTo>
                  <a:cubicBezTo>
                    <a:pt x="7144" y="1965"/>
                    <a:pt x="6775" y="798"/>
                    <a:pt x="6477" y="691"/>
                  </a:cubicBezTo>
                  <a:cubicBezTo>
                    <a:pt x="6394" y="370"/>
                    <a:pt x="5072" y="1"/>
                    <a:pt x="35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1"/>
            <p:cNvSpPr/>
            <p:nvPr/>
          </p:nvSpPr>
          <p:spPr>
            <a:xfrm>
              <a:off x="5273046" y="1587800"/>
              <a:ext cx="174667" cy="56108"/>
            </a:xfrm>
            <a:custGeom>
              <a:rect b="b" l="l" r="r" t="t"/>
              <a:pathLst>
                <a:path extrusionOk="0" h="2406" w="7490">
                  <a:moveTo>
                    <a:pt x="7239" y="1"/>
                  </a:moveTo>
                  <a:cubicBezTo>
                    <a:pt x="7144" y="596"/>
                    <a:pt x="5656" y="1025"/>
                    <a:pt x="3703" y="1025"/>
                  </a:cubicBezTo>
                  <a:cubicBezTo>
                    <a:pt x="1750" y="1025"/>
                    <a:pt x="167" y="561"/>
                    <a:pt x="167" y="1"/>
                  </a:cubicBezTo>
                  <a:lnTo>
                    <a:pt x="167" y="1"/>
                  </a:lnTo>
                  <a:cubicBezTo>
                    <a:pt x="167" y="1"/>
                    <a:pt x="0" y="608"/>
                    <a:pt x="631" y="1787"/>
                  </a:cubicBezTo>
                  <a:cubicBezTo>
                    <a:pt x="631" y="1787"/>
                    <a:pt x="1715" y="2406"/>
                    <a:pt x="3703" y="2406"/>
                  </a:cubicBezTo>
                  <a:cubicBezTo>
                    <a:pt x="5691" y="2406"/>
                    <a:pt x="6739" y="1834"/>
                    <a:pt x="6739" y="1834"/>
                  </a:cubicBezTo>
                  <a:cubicBezTo>
                    <a:pt x="6739" y="1834"/>
                    <a:pt x="7489" y="727"/>
                    <a:pt x="7239"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1"/>
            <p:cNvSpPr/>
            <p:nvPr/>
          </p:nvSpPr>
          <p:spPr>
            <a:xfrm>
              <a:off x="5272206" y="1586704"/>
              <a:ext cx="176323" cy="58043"/>
            </a:xfrm>
            <a:custGeom>
              <a:rect b="b" l="l" r="r" t="t"/>
              <a:pathLst>
                <a:path extrusionOk="0" h="2489" w="7561">
                  <a:moveTo>
                    <a:pt x="7275" y="179"/>
                  </a:moveTo>
                  <a:lnTo>
                    <a:pt x="7275" y="179"/>
                  </a:lnTo>
                  <a:cubicBezTo>
                    <a:pt x="7394" y="834"/>
                    <a:pt x="6811" y="1762"/>
                    <a:pt x="6751" y="1858"/>
                  </a:cubicBezTo>
                  <a:cubicBezTo>
                    <a:pt x="6644" y="1917"/>
                    <a:pt x="5596" y="2417"/>
                    <a:pt x="3739" y="2417"/>
                  </a:cubicBezTo>
                  <a:cubicBezTo>
                    <a:pt x="1882" y="2417"/>
                    <a:pt x="810" y="1870"/>
                    <a:pt x="691" y="1810"/>
                  </a:cubicBezTo>
                  <a:cubicBezTo>
                    <a:pt x="274" y="1024"/>
                    <a:pt x="215" y="488"/>
                    <a:pt x="215" y="238"/>
                  </a:cubicBezTo>
                  <a:lnTo>
                    <a:pt x="215" y="238"/>
                  </a:lnTo>
                  <a:cubicBezTo>
                    <a:pt x="513" y="738"/>
                    <a:pt x="1953" y="1108"/>
                    <a:pt x="3739" y="1108"/>
                  </a:cubicBezTo>
                  <a:cubicBezTo>
                    <a:pt x="5573" y="1108"/>
                    <a:pt x="7001" y="727"/>
                    <a:pt x="7275" y="179"/>
                  </a:cubicBezTo>
                  <a:close/>
                  <a:moveTo>
                    <a:pt x="203" y="0"/>
                  </a:moveTo>
                  <a:cubicBezTo>
                    <a:pt x="191" y="0"/>
                    <a:pt x="167" y="12"/>
                    <a:pt x="167" y="36"/>
                  </a:cubicBezTo>
                  <a:cubicBezTo>
                    <a:pt x="155" y="60"/>
                    <a:pt x="1" y="667"/>
                    <a:pt x="632" y="1846"/>
                  </a:cubicBezTo>
                  <a:cubicBezTo>
                    <a:pt x="643" y="1858"/>
                    <a:pt x="643" y="1858"/>
                    <a:pt x="643" y="1870"/>
                  </a:cubicBezTo>
                  <a:cubicBezTo>
                    <a:pt x="655" y="1870"/>
                    <a:pt x="1763" y="2489"/>
                    <a:pt x="3739" y="2489"/>
                  </a:cubicBezTo>
                  <a:cubicBezTo>
                    <a:pt x="5716" y="2489"/>
                    <a:pt x="6775" y="1929"/>
                    <a:pt x="6787" y="1917"/>
                  </a:cubicBezTo>
                  <a:cubicBezTo>
                    <a:pt x="6799" y="1917"/>
                    <a:pt x="6799" y="1917"/>
                    <a:pt x="6799" y="1905"/>
                  </a:cubicBezTo>
                  <a:cubicBezTo>
                    <a:pt x="6835" y="1858"/>
                    <a:pt x="7561" y="762"/>
                    <a:pt x="7311" y="24"/>
                  </a:cubicBezTo>
                  <a:cubicBezTo>
                    <a:pt x="7311" y="12"/>
                    <a:pt x="7287" y="0"/>
                    <a:pt x="7275" y="0"/>
                  </a:cubicBezTo>
                  <a:cubicBezTo>
                    <a:pt x="7263" y="12"/>
                    <a:pt x="7240" y="24"/>
                    <a:pt x="7240" y="36"/>
                  </a:cubicBezTo>
                  <a:cubicBezTo>
                    <a:pt x="7144" y="608"/>
                    <a:pt x="5632" y="1036"/>
                    <a:pt x="3739" y="1036"/>
                  </a:cubicBezTo>
                  <a:cubicBezTo>
                    <a:pt x="1846" y="1036"/>
                    <a:pt x="239" y="584"/>
                    <a:pt x="239" y="48"/>
                  </a:cubicBezTo>
                  <a:cubicBezTo>
                    <a:pt x="239" y="24"/>
                    <a:pt x="227" y="12"/>
                    <a:pt x="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1"/>
            <p:cNvSpPr/>
            <p:nvPr/>
          </p:nvSpPr>
          <p:spPr>
            <a:xfrm>
              <a:off x="5291095" y="1631128"/>
              <a:ext cx="137168" cy="136912"/>
            </a:xfrm>
            <a:custGeom>
              <a:rect b="b" l="l" r="r" t="t"/>
              <a:pathLst>
                <a:path extrusionOk="0" h="5871" w="5882">
                  <a:moveTo>
                    <a:pt x="0" y="0"/>
                  </a:moveTo>
                  <a:lnTo>
                    <a:pt x="0" y="5299"/>
                  </a:lnTo>
                  <a:cubicBezTo>
                    <a:pt x="0" y="5608"/>
                    <a:pt x="1298" y="5870"/>
                    <a:pt x="2905" y="5870"/>
                  </a:cubicBezTo>
                  <a:cubicBezTo>
                    <a:pt x="4513" y="5870"/>
                    <a:pt x="5822" y="5608"/>
                    <a:pt x="5822" y="5299"/>
                  </a:cubicBezTo>
                  <a:lnTo>
                    <a:pt x="5882" y="0"/>
                  </a:lnTo>
                  <a:lnTo>
                    <a:pt x="5882" y="0"/>
                  </a:lnTo>
                  <a:cubicBezTo>
                    <a:pt x="5882" y="0"/>
                    <a:pt x="4989" y="548"/>
                    <a:pt x="2941" y="548"/>
                  </a:cubicBezTo>
                  <a:cubicBezTo>
                    <a:pt x="893" y="548"/>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1"/>
            <p:cNvSpPr/>
            <p:nvPr/>
          </p:nvSpPr>
          <p:spPr>
            <a:xfrm>
              <a:off x="5289976" y="1630079"/>
              <a:ext cx="139127" cy="138777"/>
            </a:xfrm>
            <a:custGeom>
              <a:rect b="b" l="l" r="r" t="t"/>
              <a:pathLst>
                <a:path extrusionOk="0" h="5951" w="5966">
                  <a:moveTo>
                    <a:pt x="72" y="105"/>
                  </a:moveTo>
                  <a:cubicBezTo>
                    <a:pt x="310" y="224"/>
                    <a:pt x="1203" y="629"/>
                    <a:pt x="2977" y="629"/>
                  </a:cubicBezTo>
                  <a:cubicBezTo>
                    <a:pt x="4727" y="629"/>
                    <a:pt x="5656" y="224"/>
                    <a:pt x="5882" y="105"/>
                  </a:cubicBezTo>
                  <a:lnTo>
                    <a:pt x="5882" y="105"/>
                  </a:lnTo>
                  <a:lnTo>
                    <a:pt x="5823" y="5344"/>
                  </a:lnTo>
                  <a:cubicBezTo>
                    <a:pt x="5823" y="5594"/>
                    <a:pt x="4644" y="5879"/>
                    <a:pt x="2953" y="5879"/>
                  </a:cubicBezTo>
                  <a:cubicBezTo>
                    <a:pt x="1263" y="5879"/>
                    <a:pt x="72" y="5594"/>
                    <a:pt x="72" y="5344"/>
                  </a:cubicBezTo>
                  <a:lnTo>
                    <a:pt x="72" y="105"/>
                  </a:lnTo>
                  <a:close/>
                  <a:moveTo>
                    <a:pt x="42" y="1"/>
                  </a:moveTo>
                  <a:cubicBezTo>
                    <a:pt x="36" y="1"/>
                    <a:pt x="30" y="4"/>
                    <a:pt x="24" y="10"/>
                  </a:cubicBezTo>
                  <a:cubicBezTo>
                    <a:pt x="12" y="10"/>
                    <a:pt x="1" y="21"/>
                    <a:pt x="1" y="45"/>
                  </a:cubicBezTo>
                  <a:lnTo>
                    <a:pt x="1" y="5355"/>
                  </a:lnTo>
                  <a:cubicBezTo>
                    <a:pt x="1" y="5736"/>
                    <a:pt x="1525" y="5951"/>
                    <a:pt x="2953" y="5951"/>
                  </a:cubicBezTo>
                  <a:cubicBezTo>
                    <a:pt x="4382" y="5951"/>
                    <a:pt x="5894" y="5736"/>
                    <a:pt x="5894" y="5344"/>
                  </a:cubicBezTo>
                  <a:lnTo>
                    <a:pt x="5966" y="45"/>
                  </a:lnTo>
                  <a:cubicBezTo>
                    <a:pt x="5966" y="21"/>
                    <a:pt x="5954" y="10"/>
                    <a:pt x="5942" y="10"/>
                  </a:cubicBezTo>
                  <a:cubicBezTo>
                    <a:pt x="5936" y="4"/>
                    <a:pt x="5930" y="1"/>
                    <a:pt x="5924" y="1"/>
                  </a:cubicBezTo>
                  <a:cubicBezTo>
                    <a:pt x="5918" y="1"/>
                    <a:pt x="5912" y="4"/>
                    <a:pt x="5906" y="10"/>
                  </a:cubicBezTo>
                  <a:cubicBezTo>
                    <a:pt x="5894" y="10"/>
                    <a:pt x="4989" y="557"/>
                    <a:pt x="2977" y="557"/>
                  </a:cubicBezTo>
                  <a:cubicBezTo>
                    <a:pt x="977" y="557"/>
                    <a:pt x="60" y="10"/>
                    <a:pt x="60" y="10"/>
                  </a:cubicBezTo>
                  <a:cubicBezTo>
                    <a:pt x="54" y="4"/>
                    <a:pt x="48" y="1"/>
                    <a:pt x="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1"/>
            <p:cNvSpPr/>
            <p:nvPr/>
          </p:nvSpPr>
          <p:spPr>
            <a:xfrm>
              <a:off x="5334960" y="1711302"/>
              <a:ext cx="23063" cy="38758"/>
            </a:xfrm>
            <a:custGeom>
              <a:rect b="b" l="l" r="r" t="t"/>
              <a:pathLst>
                <a:path extrusionOk="0" h="1662" w="989">
                  <a:moveTo>
                    <a:pt x="858" y="0"/>
                  </a:moveTo>
                  <a:cubicBezTo>
                    <a:pt x="807" y="0"/>
                    <a:pt x="733" y="9"/>
                    <a:pt x="619" y="27"/>
                  </a:cubicBezTo>
                  <a:cubicBezTo>
                    <a:pt x="393" y="51"/>
                    <a:pt x="429" y="408"/>
                    <a:pt x="477" y="539"/>
                  </a:cubicBezTo>
                  <a:cubicBezTo>
                    <a:pt x="512" y="670"/>
                    <a:pt x="191" y="753"/>
                    <a:pt x="96" y="932"/>
                  </a:cubicBezTo>
                  <a:cubicBezTo>
                    <a:pt x="0" y="1122"/>
                    <a:pt x="167" y="1170"/>
                    <a:pt x="322" y="1408"/>
                  </a:cubicBezTo>
                  <a:cubicBezTo>
                    <a:pt x="477" y="1646"/>
                    <a:pt x="250" y="1646"/>
                    <a:pt x="250" y="1646"/>
                  </a:cubicBezTo>
                  <a:cubicBezTo>
                    <a:pt x="250" y="1646"/>
                    <a:pt x="295" y="1661"/>
                    <a:pt x="352" y="1661"/>
                  </a:cubicBezTo>
                  <a:cubicBezTo>
                    <a:pt x="408" y="1661"/>
                    <a:pt x="477" y="1646"/>
                    <a:pt x="524" y="1587"/>
                  </a:cubicBezTo>
                  <a:cubicBezTo>
                    <a:pt x="608" y="1468"/>
                    <a:pt x="381" y="1253"/>
                    <a:pt x="310" y="1110"/>
                  </a:cubicBezTo>
                  <a:cubicBezTo>
                    <a:pt x="250" y="956"/>
                    <a:pt x="631" y="825"/>
                    <a:pt x="679" y="741"/>
                  </a:cubicBezTo>
                  <a:cubicBezTo>
                    <a:pt x="727" y="670"/>
                    <a:pt x="631" y="432"/>
                    <a:pt x="655" y="301"/>
                  </a:cubicBezTo>
                  <a:cubicBezTo>
                    <a:pt x="663" y="260"/>
                    <a:pt x="695" y="246"/>
                    <a:pt x="735" y="246"/>
                  </a:cubicBezTo>
                  <a:cubicBezTo>
                    <a:pt x="824" y="246"/>
                    <a:pt x="953" y="313"/>
                    <a:pt x="953" y="313"/>
                  </a:cubicBezTo>
                  <a:cubicBezTo>
                    <a:pt x="953" y="313"/>
                    <a:pt x="989" y="63"/>
                    <a:pt x="953" y="27"/>
                  </a:cubicBezTo>
                  <a:cubicBezTo>
                    <a:pt x="935" y="9"/>
                    <a:pt x="908" y="0"/>
                    <a:pt x="858" y="0"/>
                  </a:cubicBezTo>
                  <a:close/>
                </a:path>
              </a:pathLst>
            </a:custGeom>
            <a:solidFill>
              <a:srgbClr val="2F5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1"/>
            <p:cNvSpPr/>
            <p:nvPr/>
          </p:nvSpPr>
          <p:spPr>
            <a:xfrm>
              <a:off x="5334680" y="1710206"/>
              <a:ext cx="24183" cy="40880"/>
            </a:xfrm>
            <a:custGeom>
              <a:rect b="b" l="l" r="r" t="t"/>
              <a:pathLst>
                <a:path extrusionOk="0" h="1753" w="1037">
                  <a:moveTo>
                    <a:pt x="882" y="86"/>
                  </a:moveTo>
                  <a:cubicBezTo>
                    <a:pt x="905" y="86"/>
                    <a:pt x="929" y="86"/>
                    <a:pt x="941" y="98"/>
                  </a:cubicBezTo>
                  <a:cubicBezTo>
                    <a:pt x="953" y="157"/>
                    <a:pt x="953" y="229"/>
                    <a:pt x="941" y="300"/>
                  </a:cubicBezTo>
                  <a:cubicBezTo>
                    <a:pt x="885" y="268"/>
                    <a:pt x="830" y="253"/>
                    <a:pt x="774" y="253"/>
                  </a:cubicBezTo>
                  <a:cubicBezTo>
                    <a:pt x="747" y="253"/>
                    <a:pt x="719" y="257"/>
                    <a:pt x="691" y="265"/>
                  </a:cubicBezTo>
                  <a:cubicBezTo>
                    <a:pt x="655" y="276"/>
                    <a:pt x="631" y="300"/>
                    <a:pt x="631" y="336"/>
                  </a:cubicBezTo>
                  <a:cubicBezTo>
                    <a:pt x="620" y="419"/>
                    <a:pt x="631" y="503"/>
                    <a:pt x="643" y="586"/>
                  </a:cubicBezTo>
                  <a:cubicBezTo>
                    <a:pt x="667" y="646"/>
                    <a:pt x="679" y="705"/>
                    <a:pt x="667" y="776"/>
                  </a:cubicBezTo>
                  <a:cubicBezTo>
                    <a:pt x="631" y="800"/>
                    <a:pt x="584" y="836"/>
                    <a:pt x="536" y="860"/>
                  </a:cubicBezTo>
                  <a:cubicBezTo>
                    <a:pt x="405" y="943"/>
                    <a:pt x="239" y="1038"/>
                    <a:pt x="298" y="1169"/>
                  </a:cubicBezTo>
                  <a:cubicBezTo>
                    <a:pt x="322" y="1229"/>
                    <a:pt x="358" y="1277"/>
                    <a:pt x="393" y="1336"/>
                  </a:cubicBezTo>
                  <a:cubicBezTo>
                    <a:pt x="465" y="1431"/>
                    <a:pt x="548" y="1550"/>
                    <a:pt x="501" y="1610"/>
                  </a:cubicBezTo>
                  <a:cubicBezTo>
                    <a:pt x="477" y="1646"/>
                    <a:pt x="441" y="1669"/>
                    <a:pt x="405" y="1669"/>
                  </a:cubicBezTo>
                  <a:cubicBezTo>
                    <a:pt x="405" y="1669"/>
                    <a:pt x="417" y="1658"/>
                    <a:pt x="417" y="1658"/>
                  </a:cubicBezTo>
                  <a:cubicBezTo>
                    <a:pt x="441" y="1598"/>
                    <a:pt x="429" y="1527"/>
                    <a:pt x="370" y="1431"/>
                  </a:cubicBezTo>
                  <a:cubicBezTo>
                    <a:pt x="322" y="1372"/>
                    <a:pt x="274" y="1312"/>
                    <a:pt x="215" y="1253"/>
                  </a:cubicBezTo>
                  <a:cubicBezTo>
                    <a:pt x="131" y="1146"/>
                    <a:pt x="84" y="1110"/>
                    <a:pt x="143" y="1003"/>
                  </a:cubicBezTo>
                  <a:cubicBezTo>
                    <a:pt x="191" y="919"/>
                    <a:pt x="262" y="848"/>
                    <a:pt x="346" y="800"/>
                  </a:cubicBezTo>
                  <a:cubicBezTo>
                    <a:pt x="453" y="741"/>
                    <a:pt x="548" y="669"/>
                    <a:pt x="524" y="574"/>
                  </a:cubicBezTo>
                  <a:cubicBezTo>
                    <a:pt x="477" y="443"/>
                    <a:pt x="477" y="300"/>
                    <a:pt x="536" y="169"/>
                  </a:cubicBezTo>
                  <a:cubicBezTo>
                    <a:pt x="560" y="134"/>
                    <a:pt x="596" y="110"/>
                    <a:pt x="643" y="110"/>
                  </a:cubicBezTo>
                  <a:cubicBezTo>
                    <a:pt x="762" y="98"/>
                    <a:pt x="834" y="86"/>
                    <a:pt x="882" y="86"/>
                  </a:cubicBezTo>
                  <a:close/>
                  <a:moveTo>
                    <a:pt x="868" y="1"/>
                  </a:moveTo>
                  <a:cubicBezTo>
                    <a:pt x="813" y="1"/>
                    <a:pt x="736" y="10"/>
                    <a:pt x="620" y="26"/>
                  </a:cubicBezTo>
                  <a:cubicBezTo>
                    <a:pt x="560" y="38"/>
                    <a:pt x="512" y="74"/>
                    <a:pt x="477" y="122"/>
                  </a:cubicBezTo>
                  <a:cubicBezTo>
                    <a:pt x="405" y="265"/>
                    <a:pt x="393" y="431"/>
                    <a:pt x="441" y="586"/>
                  </a:cubicBezTo>
                  <a:cubicBezTo>
                    <a:pt x="453" y="634"/>
                    <a:pt x="381" y="681"/>
                    <a:pt x="310" y="741"/>
                  </a:cubicBezTo>
                  <a:cubicBezTo>
                    <a:pt x="215" y="788"/>
                    <a:pt x="131" y="872"/>
                    <a:pt x="72" y="967"/>
                  </a:cubicBezTo>
                  <a:cubicBezTo>
                    <a:pt x="0" y="1110"/>
                    <a:pt x="72" y="1193"/>
                    <a:pt x="167" y="1300"/>
                  </a:cubicBezTo>
                  <a:cubicBezTo>
                    <a:pt x="215" y="1348"/>
                    <a:pt x="262" y="1408"/>
                    <a:pt x="298" y="1467"/>
                  </a:cubicBezTo>
                  <a:cubicBezTo>
                    <a:pt x="346" y="1538"/>
                    <a:pt x="358" y="1586"/>
                    <a:pt x="346" y="1622"/>
                  </a:cubicBezTo>
                  <a:cubicBezTo>
                    <a:pt x="322" y="1646"/>
                    <a:pt x="274" y="1658"/>
                    <a:pt x="250" y="1658"/>
                  </a:cubicBezTo>
                  <a:cubicBezTo>
                    <a:pt x="239" y="1658"/>
                    <a:pt x="227" y="1669"/>
                    <a:pt x="215" y="1693"/>
                  </a:cubicBezTo>
                  <a:cubicBezTo>
                    <a:pt x="215" y="1717"/>
                    <a:pt x="227" y="1729"/>
                    <a:pt x="250" y="1729"/>
                  </a:cubicBezTo>
                  <a:cubicBezTo>
                    <a:pt x="286" y="1741"/>
                    <a:pt x="322" y="1753"/>
                    <a:pt x="358" y="1753"/>
                  </a:cubicBezTo>
                  <a:cubicBezTo>
                    <a:pt x="429" y="1741"/>
                    <a:pt x="512" y="1705"/>
                    <a:pt x="548" y="1646"/>
                  </a:cubicBezTo>
                  <a:cubicBezTo>
                    <a:pt x="620" y="1538"/>
                    <a:pt x="536" y="1408"/>
                    <a:pt x="441" y="1277"/>
                  </a:cubicBezTo>
                  <a:cubicBezTo>
                    <a:pt x="405" y="1229"/>
                    <a:pt x="370" y="1181"/>
                    <a:pt x="346" y="1134"/>
                  </a:cubicBezTo>
                  <a:cubicBezTo>
                    <a:pt x="322" y="1062"/>
                    <a:pt x="465" y="979"/>
                    <a:pt x="560" y="907"/>
                  </a:cubicBezTo>
                  <a:cubicBezTo>
                    <a:pt x="620" y="884"/>
                    <a:pt x="667" y="848"/>
                    <a:pt x="715" y="800"/>
                  </a:cubicBezTo>
                  <a:cubicBezTo>
                    <a:pt x="739" y="717"/>
                    <a:pt x="739" y="634"/>
                    <a:pt x="715" y="562"/>
                  </a:cubicBezTo>
                  <a:cubicBezTo>
                    <a:pt x="691" y="491"/>
                    <a:pt x="691" y="419"/>
                    <a:pt x="691" y="348"/>
                  </a:cubicBezTo>
                  <a:cubicBezTo>
                    <a:pt x="691" y="336"/>
                    <a:pt x="703" y="324"/>
                    <a:pt x="703" y="324"/>
                  </a:cubicBezTo>
                  <a:cubicBezTo>
                    <a:pt x="717" y="322"/>
                    <a:pt x="732" y="321"/>
                    <a:pt x="746" y="321"/>
                  </a:cubicBezTo>
                  <a:cubicBezTo>
                    <a:pt x="815" y="321"/>
                    <a:pt x="882" y="344"/>
                    <a:pt x="941" y="384"/>
                  </a:cubicBezTo>
                  <a:lnTo>
                    <a:pt x="977" y="384"/>
                  </a:lnTo>
                  <a:cubicBezTo>
                    <a:pt x="989" y="372"/>
                    <a:pt x="1001" y="360"/>
                    <a:pt x="1001" y="348"/>
                  </a:cubicBezTo>
                  <a:cubicBezTo>
                    <a:pt x="1012" y="229"/>
                    <a:pt x="1036" y="86"/>
                    <a:pt x="989" y="38"/>
                  </a:cubicBezTo>
                  <a:cubicBezTo>
                    <a:pt x="963" y="13"/>
                    <a:pt x="931" y="1"/>
                    <a:pt x="8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1"/>
            <p:cNvSpPr/>
            <p:nvPr/>
          </p:nvSpPr>
          <p:spPr>
            <a:xfrm>
              <a:off x="5372435" y="1723451"/>
              <a:ext cx="19752" cy="25745"/>
            </a:xfrm>
            <a:custGeom>
              <a:rect b="b" l="l" r="r" t="t"/>
              <a:pathLst>
                <a:path extrusionOk="0" h="1104" w="847">
                  <a:moveTo>
                    <a:pt x="117" y="0"/>
                  </a:moveTo>
                  <a:cubicBezTo>
                    <a:pt x="72" y="0"/>
                    <a:pt x="48" y="6"/>
                    <a:pt x="36" y="18"/>
                  </a:cubicBezTo>
                  <a:cubicBezTo>
                    <a:pt x="1" y="42"/>
                    <a:pt x="36" y="208"/>
                    <a:pt x="36" y="208"/>
                  </a:cubicBezTo>
                  <a:cubicBezTo>
                    <a:pt x="36" y="208"/>
                    <a:pt x="142" y="166"/>
                    <a:pt x="220" y="166"/>
                  </a:cubicBezTo>
                  <a:cubicBezTo>
                    <a:pt x="259" y="166"/>
                    <a:pt x="290" y="177"/>
                    <a:pt x="298" y="208"/>
                  </a:cubicBezTo>
                  <a:cubicBezTo>
                    <a:pt x="322" y="292"/>
                    <a:pt x="227" y="447"/>
                    <a:pt x="275" y="506"/>
                  </a:cubicBezTo>
                  <a:cubicBezTo>
                    <a:pt x="310" y="554"/>
                    <a:pt x="632" y="637"/>
                    <a:pt x="584" y="744"/>
                  </a:cubicBezTo>
                  <a:cubicBezTo>
                    <a:pt x="525" y="840"/>
                    <a:pt x="334" y="982"/>
                    <a:pt x="406" y="1054"/>
                  </a:cubicBezTo>
                  <a:cubicBezTo>
                    <a:pt x="439" y="1093"/>
                    <a:pt x="493" y="1103"/>
                    <a:pt x="541" y="1103"/>
                  </a:cubicBezTo>
                  <a:cubicBezTo>
                    <a:pt x="596" y="1103"/>
                    <a:pt x="644" y="1090"/>
                    <a:pt x="644" y="1090"/>
                  </a:cubicBezTo>
                  <a:cubicBezTo>
                    <a:pt x="644" y="1090"/>
                    <a:pt x="441" y="1090"/>
                    <a:pt x="572" y="935"/>
                  </a:cubicBezTo>
                  <a:cubicBezTo>
                    <a:pt x="703" y="768"/>
                    <a:pt x="846" y="744"/>
                    <a:pt x="763" y="625"/>
                  </a:cubicBezTo>
                  <a:cubicBezTo>
                    <a:pt x="691" y="494"/>
                    <a:pt x="417" y="447"/>
                    <a:pt x="441" y="363"/>
                  </a:cubicBezTo>
                  <a:cubicBezTo>
                    <a:pt x="477" y="268"/>
                    <a:pt x="513" y="30"/>
                    <a:pt x="322" y="18"/>
                  </a:cubicBezTo>
                  <a:cubicBezTo>
                    <a:pt x="227" y="6"/>
                    <a:pt x="161" y="0"/>
                    <a:pt x="117" y="0"/>
                  </a:cubicBezTo>
                  <a:close/>
                </a:path>
              </a:pathLst>
            </a:custGeom>
            <a:solidFill>
              <a:srgbClr val="2F5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1"/>
            <p:cNvSpPr/>
            <p:nvPr/>
          </p:nvSpPr>
          <p:spPr>
            <a:xfrm>
              <a:off x="5371875" y="1722635"/>
              <a:ext cx="20568" cy="27424"/>
            </a:xfrm>
            <a:custGeom>
              <a:rect b="b" l="l" r="r" t="t"/>
              <a:pathLst>
                <a:path extrusionOk="0" h="1176" w="882">
                  <a:moveTo>
                    <a:pt x="169" y="72"/>
                  </a:moveTo>
                  <a:cubicBezTo>
                    <a:pt x="228" y="72"/>
                    <a:pt x="287" y="80"/>
                    <a:pt x="346" y="89"/>
                  </a:cubicBezTo>
                  <a:cubicBezTo>
                    <a:pt x="394" y="89"/>
                    <a:pt x="418" y="113"/>
                    <a:pt x="441" y="148"/>
                  </a:cubicBezTo>
                  <a:cubicBezTo>
                    <a:pt x="477" y="220"/>
                    <a:pt x="477" y="303"/>
                    <a:pt x="441" y="386"/>
                  </a:cubicBezTo>
                  <a:cubicBezTo>
                    <a:pt x="418" y="458"/>
                    <a:pt x="501" y="505"/>
                    <a:pt x="596" y="553"/>
                  </a:cubicBezTo>
                  <a:cubicBezTo>
                    <a:pt x="656" y="577"/>
                    <a:pt x="715" y="624"/>
                    <a:pt x="763" y="684"/>
                  </a:cubicBezTo>
                  <a:cubicBezTo>
                    <a:pt x="799" y="732"/>
                    <a:pt x="787" y="755"/>
                    <a:pt x="703" y="827"/>
                  </a:cubicBezTo>
                  <a:cubicBezTo>
                    <a:pt x="656" y="863"/>
                    <a:pt x="620" y="898"/>
                    <a:pt x="572" y="946"/>
                  </a:cubicBezTo>
                  <a:cubicBezTo>
                    <a:pt x="525" y="1005"/>
                    <a:pt x="513" y="1053"/>
                    <a:pt x="525" y="1101"/>
                  </a:cubicBezTo>
                  <a:cubicBezTo>
                    <a:pt x="501" y="1089"/>
                    <a:pt x="477" y="1077"/>
                    <a:pt x="465" y="1065"/>
                  </a:cubicBezTo>
                  <a:cubicBezTo>
                    <a:pt x="441" y="1029"/>
                    <a:pt x="501" y="958"/>
                    <a:pt x="560" y="898"/>
                  </a:cubicBezTo>
                  <a:cubicBezTo>
                    <a:pt x="596" y="863"/>
                    <a:pt x="620" y="827"/>
                    <a:pt x="644" y="791"/>
                  </a:cubicBezTo>
                  <a:cubicBezTo>
                    <a:pt x="656" y="767"/>
                    <a:pt x="656" y="744"/>
                    <a:pt x="644" y="720"/>
                  </a:cubicBezTo>
                  <a:cubicBezTo>
                    <a:pt x="620" y="648"/>
                    <a:pt x="525" y="601"/>
                    <a:pt x="430" y="565"/>
                  </a:cubicBezTo>
                  <a:cubicBezTo>
                    <a:pt x="394" y="541"/>
                    <a:pt x="358" y="529"/>
                    <a:pt x="322" y="505"/>
                  </a:cubicBezTo>
                  <a:cubicBezTo>
                    <a:pt x="310" y="494"/>
                    <a:pt x="334" y="434"/>
                    <a:pt x="334" y="398"/>
                  </a:cubicBezTo>
                  <a:cubicBezTo>
                    <a:pt x="358" y="339"/>
                    <a:pt x="358" y="279"/>
                    <a:pt x="358" y="220"/>
                  </a:cubicBezTo>
                  <a:cubicBezTo>
                    <a:pt x="346" y="196"/>
                    <a:pt x="334" y="184"/>
                    <a:pt x="310" y="172"/>
                  </a:cubicBezTo>
                  <a:cubicBezTo>
                    <a:pt x="287" y="160"/>
                    <a:pt x="263" y="160"/>
                    <a:pt x="239" y="160"/>
                  </a:cubicBezTo>
                  <a:cubicBezTo>
                    <a:pt x="191" y="160"/>
                    <a:pt x="144" y="172"/>
                    <a:pt x="96" y="196"/>
                  </a:cubicBezTo>
                  <a:cubicBezTo>
                    <a:pt x="96" y="148"/>
                    <a:pt x="96" y="113"/>
                    <a:pt x="96" y="77"/>
                  </a:cubicBezTo>
                  <a:cubicBezTo>
                    <a:pt x="121" y="73"/>
                    <a:pt x="145" y="72"/>
                    <a:pt x="169" y="72"/>
                  </a:cubicBezTo>
                  <a:close/>
                  <a:moveTo>
                    <a:pt x="137" y="1"/>
                  </a:moveTo>
                  <a:cubicBezTo>
                    <a:pt x="83" y="1"/>
                    <a:pt x="56" y="10"/>
                    <a:pt x="37" y="29"/>
                  </a:cubicBezTo>
                  <a:cubicBezTo>
                    <a:pt x="1" y="53"/>
                    <a:pt x="1" y="124"/>
                    <a:pt x="25" y="243"/>
                  </a:cubicBezTo>
                  <a:cubicBezTo>
                    <a:pt x="25" y="255"/>
                    <a:pt x="25" y="267"/>
                    <a:pt x="37" y="267"/>
                  </a:cubicBezTo>
                  <a:cubicBezTo>
                    <a:pt x="43" y="273"/>
                    <a:pt x="49" y="276"/>
                    <a:pt x="54" y="276"/>
                  </a:cubicBezTo>
                  <a:cubicBezTo>
                    <a:pt x="60" y="276"/>
                    <a:pt x="66" y="273"/>
                    <a:pt x="72" y="267"/>
                  </a:cubicBezTo>
                  <a:cubicBezTo>
                    <a:pt x="114" y="250"/>
                    <a:pt x="180" y="234"/>
                    <a:pt x="228" y="234"/>
                  </a:cubicBezTo>
                  <a:cubicBezTo>
                    <a:pt x="248" y="234"/>
                    <a:pt x="264" y="237"/>
                    <a:pt x="275" y="243"/>
                  </a:cubicBezTo>
                  <a:cubicBezTo>
                    <a:pt x="287" y="291"/>
                    <a:pt x="275" y="339"/>
                    <a:pt x="263" y="374"/>
                  </a:cubicBezTo>
                  <a:cubicBezTo>
                    <a:pt x="251" y="446"/>
                    <a:pt x="227" y="505"/>
                    <a:pt x="263" y="553"/>
                  </a:cubicBezTo>
                  <a:cubicBezTo>
                    <a:pt x="299" y="589"/>
                    <a:pt x="346" y="613"/>
                    <a:pt x="394" y="624"/>
                  </a:cubicBezTo>
                  <a:cubicBezTo>
                    <a:pt x="453" y="660"/>
                    <a:pt x="560" y="708"/>
                    <a:pt x="572" y="755"/>
                  </a:cubicBezTo>
                  <a:cubicBezTo>
                    <a:pt x="549" y="779"/>
                    <a:pt x="525" y="815"/>
                    <a:pt x="489" y="851"/>
                  </a:cubicBezTo>
                  <a:cubicBezTo>
                    <a:pt x="418" y="934"/>
                    <a:pt x="334" y="1029"/>
                    <a:pt x="406" y="1113"/>
                  </a:cubicBezTo>
                  <a:cubicBezTo>
                    <a:pt x="445" y="1152"/>
                    <a:pt x="493" y="1175"/>
                    <a:pt x="549" y="1175"/>
                  </a:cubicBezTo>
                  <a:cubicBezTo>
                    <a:pt x="560" y="1175"/>
                    <a:pt x="572" y="1174"/>
                    <a:pt x="584" y="1172"/>
                  </a:cubicBezTo>
                  <a:lnTo>
                    <a:pt x="656" y="1172"/>
                  </a:lnTo>
                  <a:cubicBezTo>
                    <a:pt x="680" y="1160"/>
                    <a:pt x="691" y="1148"/>
                    <a:pt x="680" y="1125"/>
                  </a:cubicBezTo>
                  <a:cubicBezTo>
                    <a:pt x="680" y="1113"/>
                    <a:pt x="668" y="1089"/>
                    <a:pt x="644" y="1089"/>
                  </a:cubicBezTo>
                  <a:cubicBezTo>
                    <a:pt x="620" y="1089"/>
                    <a:pt x="584" y="1077"/>
                    <a:pt x="572" y="1065"/>
                  </a:cubicBezTo>
                  <a:cubicBezTo>
                    <a:pt x="572" y="1053"/>
                    <a:pt x="572" y="1029"/>
                    <a:pt x="608" y="994"/>
                  </a:cubicBezTo>
                  <a:cubicBezTo>
                    <a:pt x="644" y="958"/>
                    <a:pt x="691" y="910"/>
                    <a:pt x="727" y="886"/>
                  </a:cubicBezTo>
                  <a:cubicBezTo>
                    <a:pt x="811" y="815"/>
                    <a:pt x="882" y="755"/>
                    <a:pt x="811" y="636"/>
                  </a:cubicBezTo>
                  <a:cubicBezTo>
                    <a:pt x="751" y="565"/>
                    <a:pt x="680" y="517"/>
                    <a:pt x="608" y="482"/>
                  </a:cubicBezTo>
                  <a:cubicBezTo>
                    <a:pt x="572" y="470"/>
                    <a:pt x="489" y="422"/>
                    <a:pt x="489" y="410"/>
                  </a:cubicBezTo>
                  <a:cubicBezTo>
                    <a:pt x="525" y="315"/>
                    <a:pt x="525" y="196"/>
                    <a:pt x="477" y="101"/>
                  </a:cubicBezTo>
                  <a:cubicBezTo>
                    <a:pt x="441" y="53"/>
                    <a:pt x="394" y="17"/>
                    <a:pt x="334" y="17"/>
                  </a:cubicBezTo>
                  <a:cubicBezTo>
                    <a:pt x="243" y="7"/>
                    <a:pt x="181" y="1"/>
                    <a:pt x="1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1"/>
            <p:cNvSpPr/>
            <p:nvPr/>
          </p:nvSpPr>
          <p:spPr>
            <a:xfrm>
              <a:off x="5354105" y="1656990"/>
              <a:ext cx="21408" cy="99110"/>
            </a:xfrm>
            <a:custGeom>
              <a:rect b="b" l="l" r="r" t="t"/>
              <a:pathLst>
                <a:path extrusionOk="0" h="4250" w="918">
                  <a:moveTo>
                    <a:pt x="684" y="0"/>
                  </a:moveTo>
                  <a:lnTo>
                    <a:pt x="684" y="0"/>
                  </a:lnTo>
                  <a:cubicBezTo>
                    <a:pt x="682" y="0"/>
                    <a:pt x="681" y="7"/>
                    <a:pt x="680" y="22"/>
                  </a:cubicBezTo>
                  <a:cubicBezTo>
                    <a:pt x="668" y="189"/>
                    <a:pt x="489" y="511"/>
                    <a:pt x="441" y="725"/>
                  </a:cubicBezTo>
                  <a:cubicBezTo>
                    <a:pt x="382" y="939"/>
                    <a:pt x="596" y="1368"/>
                    <a:pt x="596" y="1558"/>
                  </a:cubicBezTo>
                  <a:cubicBezTo>
                    <a:pt x="572" y="1713"/>
                    <a:pt x="525" y="1868"/>
                    <a:pt x="441" y="1999"/>
                  </a:cubicBezTo>
                  <a:cubicBezTo>
                    <a:pt x="299" y="2118"/>
                    <a:pt x="203" y="2296"/>
                    <a:pt x="203" y="2487"/>
                  </a:cubicBezTo>
                  <a:cubicBezTo>
                    <a:pt x="156" y="2856"/>
                    <a:pt x="310" y="2797"/>
                    <a:pt x="287" y="2951"/>
                  </a:cubicBezTo>
                  <a:cubicBezTo>
                    <a:pt x="263" y="3094"/>
                    <a:pt x="108" y="3118"/>
                    <a:pt x="251" y="3392"/>
                  </a:cubicBezTo>
                  <a:cubicBezTo>
                    <a:pt x="358" y="3606"/>
                    <a:pt x="211" y="3633"/>
                    <a:pt x="120" y="3633"/>
                  </a:cubicBezTo>
                  <a:cubicBezTo>
                    <a:pt x="90" y="3633"/>
                    <a:pt x="66" y="3630"/>
                    <a:pt x="60" y="3630"/>
                  </a:cubicBezTo>
                  <a:cubicBezTo>
                    <a:pt x="37" y="3630"/>
                    <a:pt x="49" y="4023"/>
                    <a:pt x="1" y="4249"/>
                  </a:cubicBezTo>
                  <a:cubicBezTo>
                    <a:pt x="60" y="4106"/>
                    <a:pt x="132" y="3975"/>
                    <a:pt x="203" y="3844"/>
                  </a:cubicBezTo>
                  <a:cubicBezTo>
                    <a:pt x="334" y="3713"/>
                    <a:pt x="418" y="3535"/>
                    <a:pt x="430" y="3344"/>
                  </a:cubicBezTo>
                  <a:cubicBezTo>
                    <a:pt x="430" y="3141"/>
                    <a:pt x="464" y="3024"/>
                    <a:pt x="504" y="3024"/>
                  </a:cubicBezTo>
                  <a:cubicBezTo>
                    <a:pt x="511" y="3024"/>
                    <a:pt x="518" y="3028"/>
                    <a:pt x="525" y="3035"/>
                  </a:cubicBezTo>
                  <a:cubicBezTo>
                    <a:pt x="584" y="3106"/>
                    <a:pt x="620" y="3201"/>
                    <a:pt x="620" y="3297"/>
                  </a:cubicBezTo>
                  <a:cubicBezTo>
                    <a:pt x="584" y="3392"/>
                    <a:pt x="477" y="3630"/>
                    <a:pt x="465" y="3737"/>
                  </a:cubicBezTo>
                  <a:cubicBezTo>
                    <a:pt x="455" y="3840"/>
                    <a:pt x="498" y="4077"/>
                    <a:pt x="510" y="4077"/>
                  </a:cubicBezTo>
                  <a:cubicBezTo>
                    <a:pt x="512" y="4077"/>
                    <a:pt x="513" y="4071"/>
                    <a:pt x="513" y="4059"/>
                  </a:cubicBezTo>
                  <a:cubicBezTo>
                    <a:pt x="513" y="3975"/>
                    <a:pt x="560" y="3904"/>
                    <a:pt x="739" y="3678"/>
                  </a:cubicBezTo>
                  <a:cubicBezTo>
                    <a:pt x="918" y="3451"/>
                    <a:pt x="787" y="3487"/>
                    <a:pt x="846" y="3130"/>
                  </a:cubicBezTo>
                  <a:cubicBezTo>
                    <a:pt x="906" y="2773"/>
                    <a:pt x="441" y="2749"/>
                    <a:pt x="394" y="2713"/>
                  </a:cubicBezTo>
                  <a:cubicBezTo>
                    <a:pt x="358" y="2666"/>
                    <a:pt x="453" y="2380"/>
                    <a:pt x="656" y="2070"/>
                  </a:cubicBezTo>
                  <a:cubicBezTo>
                    <a:pt x="775" y="1880"/>
                    <a:pt x="811" y="1654"/>
                    <a:pt x="763" y="1439"/>
                  </a:cubicBezTo>
                  <a:cubicBezTo>
                    <a:pt x="763" y="1404"/>
                    <a:pt x="489" y="1130"/>
                    <a:pt x="632" y="903"/>
                  </a:cubicBezTo>
                  <a:cubicBezTo>
                    <a:pt x="762" y="698"/>
                    <a:pt x="705" y="0"/>
                    <a:pt x="684" y="0"/>
                  </a:cubicBezTo>
                  <a:close/>
                </a:path>
              </a:pathLst>
            </a:custGeom>
            <a:solidFill>
              <a:srgbClr val="2F5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1"/>
            <p:cNvSpPr/>
            <p:nvPr/>
          </p:nvSpPr>
          <p:spPr>
            <a:xfrm>
              <a:off x="5353289" y="1656104"/>
              <a:ext cx="22504" cy="100812"/>
            </a:xfrm>
            <a:custGeom>
              <a:rect b="b" l="l" r="r" t="t"/>
              <a:pathLst>
                <a:path extrusionOk="0" h="4323" w="965">
                  <a:moveTo>
                    <a:pt x="703" y="239"/>
                  </a:moveTo>
                  <a:cubicBezTo>
                    <a:pt x="715" y="453"/>
                    <a:pt x="715" y="787"/>
                    <a:pt x="631" y="918"/>
                  </a:cubicBezTo>
                  <a:cubicBezTo>
                    <a:pt x="512" y="1120"/>
                    <a:pt x="655" y="1334"/>
                    <a:pt x="726" y="1442"/>
                  </a:cubicBezTo>
                  <a:cubicBezTo>
                    <a:pt x="750" y="1453"/>
                    <a:pt x="762" y="1477"/>
                    <a:pt x="762" y="1477"/>
                  </a:cubicBezTo>
                  <a:cubicBezTo>
                    <a:pt x="762" y="1489"/>
                    <a:pt x="762" y="1501"/>
                    <a:pt x="762" y="1513"/>
                  </a:cubicBezTo>
                  <a:cubicBezTo>
                    <a:pt x="798" y="1703"/>
                    <a:pt x="762" y="1918"/>
                    <a:pt x="643" y="2084"/>
                  </a:cubicBezTo>
                  <a:cubicBezTo>
                    <a:pt x="500" y="2311"/>
                    <a:pt x="310" y="2692"/>
                    <a:pt x="405" y="2775"/>
                  </a:cubicBezTo>
                  <a:cubicBezTo>
                    <a:pt x="429" y="2787"/>
                    <a:pt x="465" y="2811"/>
                    <a:pt x="500" y="2811"/>
                  </a:cubicBezTo>
                  <a:cubicBezTo>
                    <a:pt x="691" y="2858"/>
                    <a:pt x="881" y="2930"/>
                    <a:pt x="846" y="3156"/>
                  </a:cubicBezTo>
                  <a:cubicBezTo>
                    <a:pt x="822" y="3251"/>
                    <a:pt x="822" y="3358"/>
                    <a:pt x="834" y="3454"/>
                  </a:cubicBezTo>
                  <a:cubicBezTo>
                    <a:pt x="846" y="3549"/>
                    <a:pt x="846" y="3573"/>
                    <a:pt x="750" y="3692"/>
                  </a:cubicBezTo>
                  <a:cubicBezTo>
                    <a:pt x="679" y="3775"/>
                    <a:pt x="607" y="3870"/>
                    <a:pt x="548" y="3966"/>
                  </a:cubicBezTo>
                  <a:cubicBezTo>
                    <a:pt x="536" y="3906"/>
                    <a:pt x="536" y="3847"/>
                    <a:pt x="536" y="3787"/>
                  </a:cubicBezTo>
                  <a:cubicBezTo>
                    <a:pt x="560" y="3704"/>
                    <a:pt x="584" y="3608"/>
                    <a:pt x="619" y="3537"/>
                  </a:cubicBezTo>
                  <a:cubicBezTo>
                    <a:pt x="643" y="3466"/>
                    <a:pt x="667" y="3406"/>
                    <a:pt x="679" y="3335"/>
                  </a:cubicBezTo>
                  <a:cubicBezTo>
                    <a:pt x="691" y="3227"/>
                    <a:pt x="655" y="3120"/>
                    <a:pt x="572" y="3037"/>
                  </a:cubicBezTo>
                  <a:cubicBezTo>
                    <a:pt x="563" y="3029"/>
                    <a:pt x="549" y="3020"/>
                    <a:pt x="533" y="3020"/>
                  </a:cubicBezTo>
                  <a:cubicBezTo>
                    <a:pt x="526" y="3020"/>
                    <a:pt x="519" y="3022"/>
                    <a:pt x="512" y="3025"/>
                  </a:cubicBezTo>
                  <a:cubicBezTo>
                    <a:pt x="441" y="3049"/>
                    <a:pt x="429" y="3227"/>
                    <a:pt x="429" y="3382"/>
                  </a:cubicBezTo>
                  <a:cubicBezTo>
                    <a:pt x="417" y="3537"/>
                    <a:pt x="345" y="3704"/>
                    <a:pt x="226" y="3823"/>
                  </a:cubicBezTo>
                  <a:lnTo>
                    <a:pt x="203" y="3858"/>
                  </a:lnTo>
                  <a:cubicBezTo>
                    <a:pt x="167" y="3918"/>
                    <a:pt x="131" y="3978"/>
                    <a:pt x="107" y="4049"/>
                  </a:cubicBezTo>
                  <a:cubicBezTo>
                    <a:pt x="107" y="4001"/>
                    <a:pt x="107" y="3942"/>
                    <a:pt x="107" y="3894"/>
                  </a:cubicBezTo>
                  <a:cubicBezTo>
                    <a:pt x="107" y="3823"/>
                    <a:pt x="119" y="3739"/>
                    <a:pt x="119" y="3704"/>
                  </a:cubicBezTo>
                  <a:cubicBezTo>
                    <a:pt x="132" y="3704"/>
                    <a:pt x="149" y="3704"/>
                    <a:pt x="166" y="3704"/>
                  </a:cubicBezTo>
                  <a:cubicBezTo>
                    <a:pt x="228" y="3704"/>
                    <a:pt x="308" y="3697"/>
                    <a:pt x="345" y="3632"/>
                  </a:cubicBezTo>
                  <a:cubicBezTo>
                    <a:pt x="381" y="3561"/>
                    <a:pt x="369" y="3477"/>
                    <a:pt x="322" y="3406"/>
                  </a:cubicBezTo>
                  <a:cubicBezTo>
                    <a:pt x="238" y="3227"/>
                    <a:pt x="274" y="3180"/>
                    <a:pt x="310" y="3108"/>
                  </a:cubicBezTo>
                  <a:cubicBezTo>
                    <a:pt x="334" y="3073"/>
                    <a:pt x="357" y="3037"/>
                    <a:pt x="369" y="2989"/>
                  </a:cubicBezTo>
                  <a:cubicBezTo>
                    <a:pt x="381" y="2930"/>
                    <a:pt x="357" y="2882"/>
                    <a:pt x="322" y="2835"/>
                  </a:cubicBezTo>
                  <a:cubicBezTo>
                    <a:pt x="298" y="2787"/>
                    <a:pt x="250" y="2727"/>
                    <a:pt x="274" y="2525"/>
                  </a:cubicBezTo>
                  <a:cubicBezTo>
                    <a:pt x="286" y="2346"/>
                    <a:pt x="357" y="2180"/>
                    <a:pt x="488" y="2049"/>
                  </a:cubicBezTo>
                  <a:lnTo>
                    <a:pt x="500" y="2049"/>
                  </a:lnTo>
                  <a:cubicBezTo>
                    <a:pt x="595" y="1906"/>
                    <a:pt x="643" y="1751"/>
                    <a:pt x="667" y="1596"/>
                  </a:cubicBezTo>
                  <a:cubicBezTo>
                    <a:pt x="655" y="1477"/>
                    <a:pt x="631" y="1358"/>
                    <a:pt x="584" y="1251"/>
                  </a:cubicBezTo>
                  <a:cubicBezTo>
                    <a:pt x="524" y="1096"/>
                    <a:pt x="500" y="930"/>
                    <a:pt x="500" y="763"/>
                  </a:cubicBezTo>
                  <a:cubicBezTo>
                    <a:pt x="536" y="656"/>
                    <a:pt x="572" y="537"/>
                    <a:pt x="619" y="441"/>
                  </a:cubicBezTo>
                  <a:cubicBezTo>
                    <a:pt x="655" y="370"/>
                    <a:pt x="679" y="299"/>
                    <a:pt x="703" y="239"/>
                  </a:cubicBezTo>
                  <a:close/>
                  <a:moveTo>
                    <a:pt x="703" y="1"/>
                  </a:moveTo>
                  <a:cubicBezTo>
                    <a:pt x="667" y="13"/>
                    <a:pt x="667" y="37"/>
                    <a:pt x="667" y="60"/>
                  </a:cubicBezTo>
                  <a:cubicBezTo>
                    <a:pt x="643" y="179"/>
                    <a:pt x="607" y="299"/>
                    <a:pt x="548" y="406"/>
                  </a:cubicBezTo>
                  <a:cubicBezTo>
                    <a:pt x="500" y="525"/>
                    <a:pt x="453" y="632"/>
                    <a:pt x="429" y="751"/>
                  </a:cubicBezTo>
                  <a:cubicBezTo>
                    <a:pt x="417" y="930"/>
                    <a:pt x="441" y="1108"/>
                    <a:pt x="512" y="1275"/>
                  </a:cubicBezTo>
                  <a:cubicBezTo>
                    <a:pt x="548" y="1382"/>
                    <a:pt x="572" y="1489"/>
                    <a:pt x="584" y="1596"/>
                  </a:cubicBezTo>
                  <a:cubicBezTo>
                    <a:pt x="572" y="1739"/>
                    <a:pt x="512" y="1882"/>
                    <a:pt x="441" y="2001"/>
                  </a:cubicBezTo>
                  <a:cubicBezTo>
                    <a:pt x="298" y="2144"/>
                    <a:pt x="203" y="2323"/>
                    <a:pt x="191" y="2525"/>
                  </a:cubicBezTo>
                  <a:cubicBezTo>
                    <a:pt x="167" y="2644"/>
                    <a:pt x="191" y="2787"/>
                    <a:pt x="262" y="2894"/>
                  </a:cubicBezTo>
                  <a:cubicBezTo>
                    <a:pt x="286" y="2918"/>
                    <a:pt x="298" y="2954"/>
                    <a:pt x="286" y="2989"/>
                  </a:cubicBezTo>
                  <a:cubicBezTo>
                    <a:pt x="286" y="3025"/>
                    <a:pt x="262" y="3049"/>
                    <a:pt x="238" y="3085"/>
                  </a:cubicBezTo>
                  <a:cubicBezTo>
                    <a:pt x="191" y="3156"/>
                    <a:pt x="143" y="3239"/>
                    <a:pt x="250" y="3454"/>
                  </a:cubicBezTo>
                  <a:cubicBezTo>
                    <a:pt x="286" y="3525"/>
                    <a:pt x="298" y="3573"/>
                    <a:pt x="274" y="3597"/>
                  </a:cubicBezTo>
                  <a:cubicBezTo>
                    <a:pt x="265" y="3623"/>
                    <a:pt x="229" y="3637"/>
                    <a:pt x="177" y="3637"/>
                  </a:cubicBezTo>
                  <a:cubicBezTo>
                    <a:pt x="159" y="3637"/>
                    <a:pt x="140" y="3635"/>
                    <a:pt x="119" y="3632"/>
                  </a:cubicBezTo>
                  <a:lnTo>
                    <a:pt x="95" y="3632"/>
                  </a:lnTo>
                  <a:cubicBezTo>
                    <a:pt x="48" y="3632"/>
                    <a:pt x="48" y="3680"/>
                    <a:pt x="36" y="3894"/>
                  </a:cubicBezTo>
                  <a:cubicBezTo>
                    <a:pt x="36" y="4025"/>
                    <a:pt x="24" y="4144"/>
                    <a:pt x="0" y="4275"/>
                  </a:cubicBezTo>
                  <a:cubicBezTo>
                    <a:pt x="0" y="4299"/>
                    <a:pt x="12" y="4311"/>
                    <a:pt x="36" y="4323"/>
                  </a:cubicBezTo>
                  <a:cubicBezTo>
                    <a:pt x="60" y="4311"/>
                    <a:pt x="72" y="4311"/>
                    <a:pt x="72" y="4299"/>
                  </a:cubicBezTo>
                  <a:cubicBezTo>
                    <a:pt x="119" y="4156"/>
                    <a:pt x="191" y="4025"/>
                    <a:pt x="262" y="3906"/>
                  </a:cubicBezTo>
                  <a:lnTo>
                    <a:pt x="286" y="3870"/>
                  </a:lnTo>
                  <a:cubicBezTo>
                    <a:pt x="405" y="3739"/>
                    <a:pt x="488" y="3561"/>
                    <a:pt x="488" y="3382"/>
                  </a:cubicBezTo>
                  <a:cubicBezTo>
                    <a:pt x="488" y="3287"/>
                    <a:pt x="500" y="3192"/>
                    <a:pt x="524" y="3108"/>
                  </a:cubicBezTo>
                  <a:cubicBezTo>
                    <a:pt x="584" y="3168"/>
                    <a:pt x="607" y="3239"/>
                    <a:pt x="595" y="3323"/>
                  </a:cubicBezTo>
                  <a:cubicBezTo>
                    <a:pt x="584" y="3382"/>
                    <a:pt x="572" y="3442"/>
                    <a:pt x="536" y="3501"/>
                  </a:cubicBezTo>
                  <a:cubicBezTo>
                    <a:pt x="500" y="3597"/>
                    <a:pt x="476" y="3680"/>
                    <a:pt x="465" y="3775"/>
                  </a:cubicBezTo>
                  <a:cubicBezTo>
                    <a:pt x="453" y="3906"/>
                    <a:pt x="476" y="4025"/>
                    <a:pt x="524" y="4144"/>
                  </a:cubicBezTo>
                  <a:cubicBezTo>
                    <a:pt x="530" y="4150"/>
                    <a:pt x="536" y="4153"/>
                    <a:pt x="542" y="4153"/>
                  </a:cubicBezTo>
                  <a:cubicBezTo>
                    <a:pt x="548" y="4153"/>
                    <a:pt x="554" y="4150"/>
                    <a:pt x="560" y="4144"/>
                  </a:cubicBezTo>
                  <a:cubicBezTo>
                    <a:pt x="572" y="4132"/>
                    <a:pt x="584" y="4120"/>
                    <a:pt x="584" y="4097"/>
                  </a:cubicBezTo>
                  <a:cubicBezTo>
                    <a:pt x="584" y="4037"/>
                    <a:pt x="619" y="3966"/>
                    <a:pt x="798" y="3739"/>
                  </a:cubicBezTo>
                  <a:cubicBezTo>
                    <a:pt x="905" y="3597"/>
                    <a:pt x="905" y="3549"/>
                    <a:pt x="905" y="3454"/>
                  </a:cubicBezTo>
                  <a:cubicBezTo>
                    <a:pt x="893" y="3358"/>
                    <a:pt x="893" y="3263"/>
                    <a:pt x="905" y="3168"/>
                  </a:cubicBezTo>
                  <a:cubicBezTo>
                    <a:pt x="965" y="2870"/>
                    <a:pt x="667" y="2787"/>
                    <a:pt x="524" y="2739"/>
                  </a:cubicBezTo>
                  <a:lnTo>
                    <a:pt x="453" y="2727"/>
                  </a:lnTo>
                  <a:cubicBezTo>
                    <a:pt x="429" y="2680"/>
                    <a:pt x="500" y="2442"/>
                    <a:pt x="703" y="2132"/>
                  </a:cubicBezTo>
                  <a:cubicBezTo>
                    <a:pt x="822" y="1942"/>
                    <a:pt x="869" y="1715"/>
                    <a:pt x="834" y="1501"/>
                  </a:cubicBezTo>
                  <a:lnTo>
                    <a:pt x="834" y="1477"/>
                  </a:lnTo>
                  <a:cubicBezTo>
                    <a:pt x="834" y="1453"/>
                    <a:pt x="810" y="1442"/>
                    <a:pt x="786" y="1394"/>
                  </a:cubicBezTo>
                  <a:cubicBezTo>
                    <a:pt x="715" y="1299"/>
                    <a:pt x="595" y="1108"/>
                    <a:pt x="691" y="965"/>
                  </a:cubicBezTo>
                  <a:cubicBezTo>
                    <a:pt x="822" y="763"/>
                    <a:pt x="774" y="60"/>
                    <a:pt x="738" y="13"/>
                  </a:cubicBezTo>
                  <a:cubicBezTo>
                    <a:pt x="726" y="1"/>
                    <a:pt x="715" y="1"/>
                    <a:pt x="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1"/>
            <p:cNvSpPr/>
            <p:nvPr/>
          </p:nvSpPr>
          <p:spPr>
            <a:xfrm>
              <a:off x="5348229" y="1666481"/>
              <a:ext cx="20335" cy="39621"/>
            </a:xfrm>
            <a:custGeom>
              <a:rect b="b" l="l" r="r" t="t"/>
              <a:pathLst>
                <a:path extrusionOk="0" h="1699" w="872">
                  <a:moveTo>
                    <a:pt x="11" y="1"/>
                  </a:moveTo>
                  <a:cubicBezTo>
                    <a:pt x="4" y="1"/>
                    <a:pt x="0" y="7"/>
                    <a:pt x="3" y="20"/>
                  </a:cubicBezTo>
                  <a:cubicBezTo>
                    <a:pt x="39" y="151"/>
                    <a:pt x="301" y="485"/>
                    <a:pt x="491" y="842"/>
                  </a:cubicBezTo>
                  <a:cubicBezTo>
                    <a:pt x="693" y="1187"/>
                    <a:pt x="586" y="1699"/>
                    <a:pt x="586" y="1699"/>
                  </a:cubicBezTo>
                  <a:cubicBezTo>
                    <a:pt x="693" y="1532"/>
                    <a:pt x="777" y="1342"/>
                    <a:pt x="836" y="1163"/>
                  </a:cubicBezTo>
                  <a:cubicBezTo>
                    <a:pt x="872" y="985"/>
                    <a:pt x="658" y="746"/>
                    <a:pt x="574" y="592"/>
                  </a:cubicBezTo>
                  <a:cubicBezTo>
                    <a:pt x="489" y="464"/>
                    <a:pt x="78" y="1"/>
                    <a:pt x="11" y="1"/>
                  </a:cubicBezTo>
                  <a:close/>
                </a:path>
              </a:pathLst>
            </a:custGeom>
            <a:solidFill>
              <a:srgbClr val="2F5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1"/>
            <p:cNvSpPr/>
            <p:nvPr/>
          </p:nvSpPr>
          <p:spPr>
            <a:xfrm>
              <a:off x="5347179" y="1665782"/>
              <a:ext cx="22224" cy="41160"/>
            </a:xfrm>
            <a:custGeom>
              <a:rect b="b" l="l" r="r" t="t"/>
              <a:pathLst>
                <a:path extrusionOk="0" h="1765" w="953">
                  <a:moveTo>
                    <a:pt x="107" y="110"/>
                  </a:moveTo>
                  <a:lnTo>
                    <a:pt x="107" y="110"/>
                  </a:lnTo>
                  <a:cubicBezTo>
                    <a:pt x="286" y="265"/>
                    <a:pt x="441" y="443"/>
                    <a:pt x="584" y="646"/>
                  </a:cubicBezTo>
                  <a:cubicBezTo>
                    <a:pt x="607" y="681"/>
                    <a:pt x="631" y="729"/>
                    <a:pt x="667" y="776"/>
                  </a:cubicBezTo>
                  <a:cubicBezTo>
                    <a:pt x="762" y="907"/>
                    <a:pt x="869" y="1074"/>
                    <a:pt x="846" y="1181"/>
                  </a:cubicBezTo>
                  <a:cubicBezTo>
                    <a:pt x="810" y="1312"/>
                    <a:pt x="762" y="1431"/>
                    <a:pt x="691" y="1550"/>
                  </a:cubicBezTo>
                  <a:cubicBezTo>
                    <a:pt x="715" y="1300"/>
                    <a:pt x="679" y="1062"/>
                    <a:pt x="572" y="848"/>
                  </a:cubicBezTo>
                  <a:cubicBezTo>
                    <a:pt x="488" y="705"/>
                    <a:pt x="393" y="562"/>
                    <a:pt x="310" y="431"/>
                  </a:cubicBezTo>
                  <a:cubicBezTo>
                    <a:pt x="238" y="324"/>
                    <a:pt x="167" y="217"/>
                    <a:pt x="107" y="110"/>
                  </a:cubicBezTo>
                  <a:close/>
                  <a:moveTo>
                    <a:pt x="47" y="1"/>
                  </a:moveTo>
                  <a:cubicBezTo>
                    <a:pt x="43" y="1"/>
                    <a:pt x="39" y="2"/>
                    <a:pt x="36" y="3"/>
                  </a:cubicBezTo>
                  <a:cubicBezTo>
                    <a:pt x="12" y="3"/>
                    <a:pt x="0" y="38"/>
                    <a:pt x="12" y="62"/>
                  </a:cubicBezTo>
                  <a:cubicBezTo>
                    <a:pt x="72" y="205"/>
                    <a:pt x="155" y="348"/>
                    <a:pt x="250" y="479"/>
                  </a:cubicBezTo>
                  <a:cubicBezTo>
                    <a:pt x="334" y="598"/>
                    <a:pt x="429" y="741"/>
                    <a:pt x="512" y="884"/>
                  </a:cubicBezTo>
                  <a:cubicBezTo>
                    <a:pt x="703" y="1217"/>
                    <a:pt x="596" y="1717"/>
                    <a:pt x="596" y="1717"/>
                  </a:cubicBezTo>
                  <a:cubicBezTo>
                    <a:pt x="584" y="1741"/>
                    <a:pt x="596" y="1753"/>
                    <a:pt x="619" y="1765"/>
                  </a:cubicBezTo>
                  <a:lnTo>
                    <a:pt x="631" y="1765"/>
                  </a:lnTo>
                  <a:cubicBezTo>
                    <a:pt x="643" y="1765"/>
                    <a:pt x="655" y="1753"/>
                    <a:pt x="667" y="1753"/>
                  </a:cubicBezTo>
                  <a:cubicBezTo>
                    <a:pt x="774" y="1574"/>
                    <a:pt x="857" y="1396"/>
                    <a:pt x="929" y="1193"/>
                  </a:cubicBezTo>
                  <a:cubicBezTo>
                    <a:pt x="953" y="1062"/>
                    <a:pt x="834" y="884"/>
                    <a:pt x="727" y="741"/>
                  </a:cubicBezTo>
                  <a:cubicBezTo>
                    <a:pt x="703" y="693"/>
                    <a:pt x="667" y="646"/>
                    <a:pt x="643" y="610"/>
                  </a:cubicBezTo>
                  <a:cubicBezTo>
                    <a:pt x="609" y="541"/>
                    <a:pt x="171" y="1"/>
                    <a:pt x="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1"/>
            <p:cNvSpPr/>
            <p:nvPr/>
          </p:nvSpPr>
          <p:spPr>
            <a:xfrm>
              <a:off x="5373834" y="1663333"/>
              <a:ext cx="31389" cy="30386"/>
            </a:xfrm>
            <a:custGeom>
              <a:rect b="b" l="l" r="r" t="t"/>
              <a:pathLst>
                <a:path extrusionOk="0" h="1303" w="1346">
                  <a:moveTo>
                    <a:pt x="1250" y="0"/>
                  </a:moveTo>
                  <a:lnTo>
                    <a:pt x="1250" y="0"/>
                  </a:lnTo>
                  <a:cubicBezTo>
                    <a:pt x="631" y="167"/>
                    <a:pt x="143" y="655"/>
                    <a:pt x="0" y="1286"/>
                  </a:cubicBezTo>
                  <a:cubicBezTo>
                    <a:pt x="67" y="1297"/>
                    <a:pt x="134" y="1302"/>
                    <a:pt x="200" y="1302"/>
                  </a:cubicBezTo>
                  <a:cubicBezTo>
                    <a:pt x="500" y="1302"/>
                    <a:pt x="788" y="1193"/>
                    <a:pt x="1012" y="989"/>
                  </a:cubicBezTo>
                  <a:cubicBezTo>
                    <a:pt x="1262" y="727"/>
                    <a:pt x="1346" y="346"/>
                    <a:pt x="1250"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1"/>
            <p:cNvSpPr/>
            <p:nvPr/>
          </p:nvSpPr>
          <p:spPr>
            <a:xfrm>
              <a:off x="5372994" y="1662494"/>
              <a:ext cx="33348" cy="32228"/>
            </a:xfrm>
            <a:custGeom>
              <a:rect b="b" l="l" r="r" t="t"/>
              <a:pathLst>
                <a:path extrusionOk="0" h="1382" w="1430">
                  <a:moveTo>
                    <a:pt x="1251" y="84"/>
                  </a:moveTo>
                  <a:cubicBezTo>
                    <a:pt x="1346" y="406"/>
                    <a:pt x="1251" y="751"/>
                    <a:pt x="1024" y="989"/>
                  </a:cubicBezTo>
                  <a:cubicBezTo>
                    <a:pt x="813" y="1190"/>
                    <a:pt x="534" y="1298"/>
                    <a:pt x="245" y="1298"/>
                  </a:cubicBezTo>
                  <a:cubicBezTo>
                    <a:pt x="191" y="1298"/>
                    <a:pt x="138" y="1294"/>
                    <a:pt x="84" y="1287"/>
                  </a:cubicBezTo>
                  <a:cubicBezTo>
                    <a:pt x="227" y="703"/>
                    <a:pt x="679" y="251"/>
                    <a:pt x="1251" y="84"/>
                  </a:cubicBezTo>
                  <a:close/>
                  <a:moveTo>
                    <a:pt x="1274" y="1"/>
                  </a:moveTo>
                  <a:cubicBezTo>
                    <a:pt x="643" y="167"/>
                    <a:pt x="155" y="679"/>
                    <a:pt x="1" y="1310"/>
                  </a:cubicBezTo>
                  <a:cubicBezTo>
                    <a:pt x="1" y="1334"/>
                    <a:pt x="12" y="1346"/>
                    <a:pt x="24" y="1358"/>
                  </a:cubicBezTo>
                  <a:cubicBezTo>
                    <a:pt x="108" y="1370"/>
                    <a:pt x="179" y="1382"/>
                    <a:pt x="251" y="1382"/>
                  </a:cubicBezTo>
                  <a:cubicBezTo>
                    <a:pt x="560" y="1382"/>
                    <a:pt x="858" y="1263"/>
                    <a:pt x="1072" y="1048"/>
                  </a:cubicBezTo>
                  <a:cubicBezTo>
                    <a:pt x="1334" y="775"/>
                    <a:pt x="1429" y="382"/>
                    <a:pt x="1322" y="25"/>
                  </a:cubicBezTo>
                  <a:cubicBezTo>
                    <a:pt x="1310" y="13"/>
                    <a:pt x="1286" y="1"/>
                    <a:pt x="12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1"/>
            <p:cNvSpPr/>
            <p:nvPr/>
          </p:nvSpPr>
          <p:spPr>
            <a:xfrm>
              <a:off x="5372715" y="1673757"/>
              <a:ext cx="21408" cy="20428"/>
            </a:xfrm>
            <a:custGeom>
              <a:rect b="b" l="l" r="r" t="t"/>
              <a:pathLst>
                <a:path extrusionOk="0" h="876" w="918">
                  <a:moveTo>
                    <a:pt x="881" y="1"/>
                  </a:moveTo>
                  <a:cubicBezTo>
                    <a:pt x="869" y="1"/>
                    <a:pt x="854" y="9"/>
                    <a:pt x="846" y="18"/>
                  </a:cubicBezTo>
                  <a:cubicBezTo>
                    <a:pt x="691" y="375"/>
                    <a:pt x="394" y="649"/>
                    <a:pt x="36" y="804"/>
                  </a:cubicBezTo>
                  <a:cubicBezTo>
                    <a:pt x="1" y="815"/>
                    <a:pt x="13" y="875"/>
                    <a:pt x="48" y="875"/>
                  </a:cubicBezTo>
                  <a:lnTo>
                    <a:pt x="60" y="875"/>
                  </a:lnTo>
                  <a:cubicBezTo>
                    <a:pt x="441" y="720"/>
                    <a:pt x="751" y="423"/>
                    <a:pt x="917" y="53"/>
                  </a:cubicBezTo>
                  <a:cubicBezTo>
                    <a:pt x="917" y="30"/>
                    <a:pt x="917" y="6"/>
                    <a:pt x="894" y="6"/>
                  </a:cubicBezTo>
                  <a:cubicBezTo>
                    <a:pt x="890" y="2"/>
                    <a:pt x="886"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1"/>
            <p:cNvSpPr/>
            <p:nvPr/>
          </p:nvSpPr>
          <p:spPr>
            <a:xfrm>
              <a:off x="5327451" y="1676112"/>
              <a:ext cx="31412" cy="30386"/>
            </a:xfrm>
            <a:custGeom>
              <a:rect b="b" l="l" r="r" t="t"/>
              <a:pathLst>
                <a:path extrusionOk="0" h="1303" w="1347">
                  <a:moveTo>
                    <a:pt x="108" y="0"/>
                  </a:moveTo>
                  <a:lnTo>
                    <a:pt x="108" y="0"/>
                  </a:lnTo>
                  <a:cubicBezTo>
                    <a:pt x="1" y="345"/>
                    <a:pt x="84" y="726"/>
                    <a:pt x="334" y="988"/>
                  </a:cubicBezTo>
                  <a:cubicBezTo>
                    <a:pt x="559" y="1193"/>
                    <a:pt x="847" y="1302"/>
                    <a:pt x="1147" y="1302"/>
                  </a:cubicBezTo>
                  <a:cubicBezTo>
                    <a:pt x="1213" y="1302"/>
                    <a:pt x="1280" y="1297"/>
                    <a:pt x="1346" y="1286"/>
                  </a:cubicBezTo>
                  <a:cubicBezTo>
                    <a:pt x="1203" y="655"/>
                    <a:pt x="727" y="167"/>
                    <a:pt x="108"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1"/>
            <p:cNvSpPr/>
            <p:nvPr/>
          </p:nvSpPr>
          <p:spPr>
            <a:xfrm>
              <a:off x="5326635" y="1675273"/>
              <a:ext cx="33044" cy="32228"/>
            </a:xfrm>
            <a:custGeom>
              <a:rect b="b" l="l" r="r" t="t"/>
              <a:pathLst>
                <a:path extrusionOk="0" h="1382" w="1417">
                  <a:moveTo>
                    <a:pt x="167" y="84"/>
                  </a:moveTo>
                  <a:cubicBezTo>
                    <a:pt x="738" y="250"/>
                    <a:pt x="1191" y="715"/>
                    <a:pt x="1334" y="1286"/>
                  </a:cubicBezTo>
                  <a:cubicBezTo>
                    <a:pt x="1273" y="1297"/>
                    <a:pt x="1212" y="1302"/>
                    <a:pt x="1151" y="1302"/>
                  </a:cubicBezTo>
                  <a:cubicBezTo>
                    <a:pt x="875" y="1302"/>
                    <a:pt x="598" y="1193"/>
                    <a:pt x="393" y="989"/>
                  </a:cubicBezTo>
                  <a:cubicBezTo>
                    <a:pt x="167" y="750"/>
                    <a:pt x="84" y="405"/>
                    <a:pt x="167" y="84"/>
                  </a:cubicBezTo>
                  <a:close/>
                  <a:moveTo>
                    <a:pt x="143" y="0"/>
                  </a:moveTo>
                  <a:cubicBezTo>
                    <a:pt x="131" y="0"/>
                    <a:pt x="107" y="12"/>
                    <a:pt x="107" y="24"/>
                  </a:cubicBezTo>
                  <a:cubicBezTo>
                    <a:pt x="0" y="381"/>
                    <a:pt x="95" y="774"/>
                    <a:pt x="345" y="1048"/>
                  </a:cubicBezTo>
                  <a:cubicBezTo>
                    <a:pt x="560" y="1262"/>
                    <a:pt x="857" y="1382"/>
                    <a:pt x="1167" y="1382"/>
                  </a:cubicBezTo>
                  <a:cubicBezTo>
                    <a:pt x="1238" y="1382"/>
                    <a:pt x="1322" y="1370"/>
                    <a:pt x="1393" y="1358"/>
                  </a:cubicBezTo>
                  <a:cubicBezTo>
                    <a:pt x="1405" y="1346"/>
                    <a:pt x="1417" y="1334"/>
                    <a:pt x="1417" y="1310"/>
                  </a:cubicBezTo>
                  <a:cubicBezTo>
                    <a:pt x="1274" y="679"/>
                    <a:pt x="786" y="167"/>
                    <a:pt x="1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1"/>
            <p:cNvSpPr/>
            <p:nvPr/>
          </p:nvSpPr>
          <p:spPr>
            <a:xfrm>
              <a:off x="5338388" y="1686606"/>
              <a:ext cx="21571" cy="20335"/>
            </a:xfrm>
            <a:custGeom>
              <a:rect b="b" l="l" r="r" t="t"/>
              <a:pathLst>
                <a:path extrusionOk="0" h="872" w="925">
                  <a:moveTo>
                    <a:pt x="48" y="0"/>
                  </a:moveTo>
                  <a:cubicBezTo>
                    <a:pt x="25" y="0"/>
                    <a:pt x="1" y="21"/>
                    <a:pt x="8" y="50"/>
                  </a:cubicBezTo>
                  <a:cubicBezTo>
                    <a:pt x="175" y="431"/>
                    <a:pt x="484" y="717"/>
                    <a:pt x="865" y="872"/>
                  </a:cubicBezTo>
                  <a:lnTo>
                    <a:pt x="877" y="872"/>
                  </a:lnTo>
                  <a:cubicBezTo>
                    <a:pt x="889" y="872"/>
                    <a:pt x="901" y="860"/>
                    <a:pt x="913" y="848"/>
                  </a:cubicBezTo>
                  <a:cubicBezTo>
                    <a:pt x="925" y="836"/>
                    <a:pt x="913" y="812"/>
                    <a:pt x="889" y="800"/>
                  </a:cubicBezTo>
                  <a:cubicBezTo>
                    <a:pt x="532" y="657"/>
                    <a:pt x="246" y="372"/>
                    <a:pt x="80" y="26"/>
                  </a:cubicBezTo>
                  <a:cubicBezTo>
                    <a:pt x="75" y="8"/>
                    <a:pt x="62" y="0"/>
                    <a:pt x="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1"/>
            <p:cNvSpPr/>
            <p:nvPr/>
          </p:nvSpPr>
          <p:spPr>
            <a:xfrm>
              <a:off x="5329130" y="1651953"/>
              <a:ext cx="20848" cy="20055"/>
            </a:xfrm>
            <a:custGeom>
              <a:rect b="b" l="l" r="r" t="t"/>
              <a:pathLst>
                <a:path extrusionOk="0" h="860" w="894">
                  <a:moveTo>
                    <a:pt x="72" y="0"/>
                  </a:moveTo>
                  <a:lnTo>
                    <a:pt x="72" y="0"/>
                  </a:lnTo>
                  <a:cubicBezTo>
                    <a:pt x="0" y="226"/>
                    <a:pt x="60" y="477"/>
                    <a:pt x="227" y="643"/>
                  </a:cubicBezTo>
                  <a:cubicBezTo>
                    <a:pt x="369" y="786"/>
                    <a:pt x="557" y="860"/>
                    <a:pt x="748" y="860"/>
                  </a:cubicBezTo>
                  <a:cubicBezTo>
                    <a:pt x="797" y="860"/>
                    <a:pt x="845" y="855"/>
                    <a:pt x="893" y="846"/>
                  </a:cubicBezTo>
                  <a:cubicBezTo>
                    <a:pt x="798" y="429"/>
                    <a:pt x="477" y="96"/>
                    <a:pt x="72"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1"/>
            <p:cNvSpPr/>
            <p:nvPr/>
          </p:nvSpPr>
          <p:spPr>
            <a:xfrm>
              <a:off x="5328290" y="1650997"/>
              <a:ext cx="22784" cy="21828"/>
            </a:xfrm>
            <a:custGeom>
              <a:rect b="b" l="l" r="r" t="t"/>
              <a:pathLst>
                <a:path extrusionOk="0" h="936" w="977">
                  <a:moveTo>
                    <a:pt x="142" y="81"/>
                  </a:moveTo>
                  <a:cubicBezTo>
                    <a:pt x="506" y="202"/>
                    <a:pt x="787" y="486"/>
                    <a:pt x="894" y="863"/>
                  </a:cubicBezTo>
                  <a:cubicBezTo>
                    <a:pt x="865" y="866"/>
                    <a:pt x="837" y="867"/>
                    <a:pt x="809" y="867"/>
                  </a:cubicBezTo>
                  <a:cubicBezTo>
                    <a:pt x="614" y="867"/>
                    <a:pt x="434" y="796"/>
                    <a:pt x="298" y="660"/>
                  </a:cubicBezTo>
                  <a:cubicBezTo>
                    <a:pt x="144" y="506"/>
                    <a:pt x="85" y="294"/>
                    <a:pt x="142" y="81"/>
                  </a:cubicBezTo>
                  <a:close/>
                  <a:moveTo>
                    <a:pt x="108" y="1"/>
                  </a:moveTo>
                  <a:cubicBezTo>
                    <a:pt x="96" y="1"/>
                    <a:pt x="81" y="12"/>
                    <a:pt x="72" y="29"/>
                  </a:cubicBezTo>
                  <a:cubicBezTo>
                    <a:pt x="1" y="267"/>
                    <a:pt x="60" y="529"/>
                    <a:pt x="239" y="720"/>
                  </a:cubicBezTo>
                  <a:cubicBezTo>
                    <a:pt x="384" y="854"/>
                    <a:pt x="571" y="935"/>
                    <a:pt x="760" y="935"/>
                  </a:cubicBezTo>
                  <a:cubicBezTo>
                    <a:pt x="773" y="935"/>
                    <a:pt x="786" y="935"/>
                    <a:pt x="798" y="934"/>
                  </a:cubicBezTo>
                  <a:cubicBezTo>
                    <a:pt x="846" y="934"/>
                    <a:pt x="905" y="934"/>
                    <a:pt x="953" y="922"/>
                  </a:cubicBezTo>
                  <a:cubicBezTo>
                    <a:pt x="965" y="922"/>
                    <a:pt x="977" y="899"/>
                    <a:pt x="977" y="887"/>
                  </a:cubicBezTo>
                  <a:cubicBezTo>
                    <a:pt x="882" y="446"/>
                    <a:pt x="548" y="113"/>
                    <a:pt x="120" y="6"/>
                  </a:cubicBezTo>
                  <a:cubicBezTo>
                    <a:pt x="116" y="2"/>
                    <a:pt x="112"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1"/>
            <p:cNvSpPr/>
            <p:nvPr/>
          </p:nvSpPr>
          <p:spPr>
            <a:xfrm>
              <a:off x="5338574" y="1662400"/>
              <a:ext cx="12779" cy="10121"/>
            </a:xfrm>
            <a:custGeom>
              <a:rect b="b" l="l" r="r" t="t"/>
              <a:pathLst>
                <a:path extrusionOk="0" h="434" w="548">
                  <a:moveTo>
                    <a:pt x="36" y="0"/>
                  </a:moveTo>
                  <a:cubicBezTo>
                    <a:pt x="31" y="0"/>
                    <a:pt x="27" y="2"/>
                    <a:pt x="24" y="5"/>
                  </a:cubicBezTo>
                  <a:cubicBezTo>
                    <a:pt x="0" y="17"/>
                    <a:pt x="0" y="40"/>
                    <a:pt x="0" y="52"/>
                  </a:cubicBezTo>
                  <a:cubicBezTo>
                    <a:pt x="107" y="243"/>
                    <a:pt x="274" y="374"/>
                    <a:pt x="488" y="433"/>
                  </a:cubicBezTo>
                  <a:cubicBezTo>
                    <a:pt x="536" y="433"/>
                    <a:pt x="548" y="374"/>
                    <a:pt x="500" y="362"/>
                  </a:cubicBezTo>
                  <a:cubicBezTo>
                    <a:pt x="322" y="314"/>
                    <a:pt x="167" y="183"/>
                    <a:pt x="72" y="29"/>
                  </a:cubicBezTo>
                  <a:cubicBezTo>
                    <a:pt x="63" y="11"/>
                    <a:pt x="48" y="0"/>
                    <a:pt x="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1"/>
            <p:cNvSpPr/>
            <p:nvPr/>
          </p:nvSpPr>
          <p:spPr>
            <a:xfrm>
              <a:off x="5318566" y="1708597"/>
              <a:ext cx="20848" cy="20055"/>
            </a:xfrm>
            <a:custGeom>
              <a:rect b="b" l="l" r="r" t="t"/>
              <a:pathLst>
                <a:path extrusionOk="0" h="860" w="894">
                  <a:moveTo>
                    <a:pt x="72" y="0"/>
                  </a:moveTo>
                  <a:lnTo>
                    <a:pt x="72" y="0"/>
                  </a:lnTo>
                  <a:cubicBezTo>
                    <a:pt x="1" y="226"/>
                    <a:pt x="49" y="476"/>
                    <a:pt x="215" y="643"/>
                  </a:cubicBezTo>
                  <a:cubicBezTo>
                    <a:pt x="358" y="786"/>
                    <a:pt x="546" y="860"/>
                    <a:pt x="743" y="860"/>
                  </a:cubicBezTo>
                  <a:cubicBezTo>
                    <a:pt x="793" y="860"/>
                    <a:pt x="843" y="855"/>
                    <a:pt x="894" y="845"/>
                  </a:cubicBezTo>
                  <a:cubicBezTo>
                    <a:pt x="799" y="429"/>
                    <a:pt x="477" y="107"/>
                    <a:pt x="72"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1"/>
            <p:cNvSpPr/>
            <p:nvPr/>
          </p:nvSpPr>
          <p:spPr>
            <a:xfrm>
              <a:off x="5317470" y="1707641"/>
              <a:ext cx="22784" cy="21828"/>
            </a:xfrm>
            <a:custGeom>
              <a:rect b="b" l="l" r="r" t="t"/>
              <a:pathLst>
                <a:path extrusionOk="0" h="936" w="977">
                  <a:moveTo>
                    <a:pt x="143" y="89"/>
                  </a:moveTo>
                  <a:lnTo>
                    <a:pt x="143" y="89"/>
                  </a:lnTo>
                  <a:cubicBezTo>
                    <a:pt x="500" y="196"/>
                    <a:pt x="786" y="482"/>
                    <a:pt x="893" y="851"/>
                  </a:cubicBezTo>
                  <a:cubicBezTo>
                    <a:pt x="857" y="857"/>
                    <a:pt x="820" y="860"/>
                    <a:pt x="783" y="860"/>
                  </a:cubicBezTo>
                  <a:cubicBezTo>
                    <a:pt x="604" y="860"/>
                    <a:pt x="426" y="789"/>
                    <a:pt x="298" y="660"/>
                  </a:cubicBezTo>
                  <a:cubicBezTo>
                    <a:pt x="143" y="505"/>
                    <a:pt x="84" y="291"/>
                    <a:pt x="143" y="89"/>
                  </a:cubicBezTo>
                  <a:close/>
                  <a:moveTo>
                    <a:pt x="108" y="1"/>
                  </a:moveTo>
                  <a:cubicBezTo>
                    <a:pt x="96" y="1"/>
                    <a:pt x="84" y="12"/>
                    <a:pt x="84" y="29"/>
                  </a:cubicBezTo>
                  <a:cubicBezTo>
                    <a:pt x="0" y="267"/>
                    <a:pt x="72" y="529"/>
                    <a:pt x="238" y="720"/>
                  </a:cubicBezTo>
                  <a:cubicBezTo>
                    <a:pt x="383" y="854"/>
                    <a:pt x="570" y="935"/>
                    <a:pt x="760" y="935"/>
                  </a:cubicBezTo>
                  <a:cubicBezTo>
                    <a:pt x="772" y="935"/>
                    <a:pt x="785" y="935"/>
                    <a:pt x="798" y="934"/>
                  </a:cubicBezTo>
                  <a:cubicBezTo>
                    <a:pt x="846" y="934"/>
                    <a:pt x="905" y="934"/>
                    <a:pt x="953" y="922"/>
                  </a:cubicBezTo>
                  <a:cubicBezTo>
                    <a:pt x="965" y="922"/>
                    <a:pt x="977" y="898"/>
                    <a:pt x="977" y="886"/>
                  </a:cubicBezTo>
                  <a:cubicBezTo>
                    <a:pt x="881" y="446"/>
                    <a:pt x="548" y="113"/>
                    <a:pt x="119" y="5"/>
                  </a:cubicBezTo>
                  <a:cubicBezTo>
                    <a:pt x="116" y="2"/>
                    <a:pt x="112"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1"/>
            <p:cNvSpPr/>
            <p:nvPr/>
          </p:nvSpPr>
          <p:spPr>
            <a:xfrm>
              <a:off x="5327661" y="1719160"/>
              <a:ext cx="12873" cy="10004"/>
            </a:xfrm>
            <a:custGeom>
              <a:rect b="b" l="l" r="r" t="t"/>
              <a:pathLst>
                <a:path extrusionOk="0" h="429" w="552">
                  <a:moveTo>
                    <a:pt x="51" y="0"/>
                  </a:moveTo>
                  <a:cubicBezTo>
                    <a:pt x="25" y="0"/>
                    <a:pt x="0" y="24"/>
                    <a:pt x="16" y="47"/>
                  </a:cubicBezTo>
                  <a:cubicBezTo>
                    <a:pt x="123" y="238"/>
                    <a:pt x="290" y="369"/>
                    <a:pt x="492" y="428"/>
                  </a:cubicBezTo>
                  <a:lnTo>
                    <a:pt x="504" y="428"/>
                  </a:lnTo>
                  <a:cubicBezTo>
                    <a:pt x="551" y="428"/>
                    <a:pt x="551" y="369"/>
                    <a:pt x="516" y="357"/>
                  </a:cubicBezTo>
                  <a:cubicBezTo>
                    <a:pt x="337" y="309"/>
                    <a:pt x="182" y="178"/>
                    <a:pt x="87" y="23"/>
                  </a:cubicBezTo>
                  <a:cubicBezTo>
                    <a:pt x="79" y="7"/>
                    <a:pt x="65" y="0"/>
                    <a:pt x="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1"/>
            <p:cNvSpPr/>
            <p:nvPr/>
          </p:nvSpPr>
          <p:spPr>
            <a:xfrm>
              <a:off x="5380760" y="1702207"/>
              <a:ext cx="21128" cy="20335"/>
            </a:xfrm>
            <a:custGeom>
              <a:rect b="b" l="l" r="r" t="t"/>
              <a:pathLst>
                <a:path extrusionOk="0" h="872" w="906">
                  <a:moveTo>
                    <a:pt x="834" y="0"/>
                  </a:moveTo>
                  <a:lnTo>
                    <a:pt x="834" y="0"/>
                  </a:lnTo>
                  <a:cubicBezTo>
                    <a:pt x="418" y="107"/>
                    <a:pt x="96" y="441"/>
                    <a:pt x="1" y="858"/>
                  </a:cubicBezTo>
                  <a:cubicBezTo>
                    <a:pt x="51" y="867"/>
                    <a:pt x="102" y="872"/>
                    <a:pt x="152" y="872"/>
                  </a:cubicBezTo>
                  <a:cubicBezTo>
                    <a:pt x="349" y="872"/>
                    <a:pt x="537" y="798"/>
                    <a:pt x="680" y="655"/>
                  </a:cubicBezTo>
                  <a:cubicBezTo>
                    <a:pt x="846" y="477"/>
                    <a:pt x="906" y="238"/>
                    <a:pt x="834"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1"/>
            <p:cNvSpPr/>
            <p:nvPr/>
          </p:nvSpPr>
          <p:spPr>
            <a:xfrm>
              <a:off x="5379944" y="1701368"/>
              <a:ext cx="22784" cy="21991"/>
            </a:xfrm>
            <a:custGeom>
              <a:rect b="b" l="l" r="r" t="t"/>
              <a:pathLst>
                <a:path extrusionOk="0" h="943" w="977">
                  <a:moveTo>
                    <a:pt x="834" y="84"/>
                  </a:moveTo>
                  <a:lnTo>
                    <a:pt x="834" y="84"/>
                  </a:lnTo>
                  <a:cubicBezTo>
                    <a:pt x="881" y="298"/>
                    <a:pt x="822" y="513"/>
                    <a:pt x="679" y="667"/>
                  </a:cubicBezTo>
                  <a:cubicBezTo>
                    <a:pt x="550" y="796"/>
                    <a:pt x="373" y="867"/>
                    <a:pt x="193" y="867"/>
                  </a:cubicBezTo>
                  <a:cubicBezTo>
                    <a:pt x="157" y="867"/>
                    <a:pt x="120" y="864"/>
                    <a:pt x="84" y="858"/>
                  </a:cubicBezTo>
                  <a:cubicBezTo>
                    <a:pt x="179" y="489"/>
                    <a:pt x="465" y="203"/>
                    <a:pt x="834" y="84"/>
                  </a:cubicBezTo>
                  <a:close/>
                  <a:moveTo>
                    <a:pt x="857" y="1"/>
                  </a:moveTo>
                  <a:cubicBezTo>
                    <a:pt x="441" y="120"/>
                    <a:pt x="107" y="453"/>
                    <a:pt x="12" y="882"/>
                  </a:cubicBezTo>
                  <a:cubicBezTo>
                    <a:pt x="0" y="905"/>
                    <a:pt x="12" y="929"/>
                    <a:pt x="36" y="929"/>
                  </a:cubicBezTo>
                  <a:cubicBezTo>
                    <a:pt x="84" y="941"/>
                    <a:pt x="131" y="941"/>
                    <a:pt x="179" y="941"/>
                  </a:cubicBezTo>
                  <a:cubicBezTo>
                    <a:pt x="192" y="942"/>
                    <a:pt x="206" y="942"/>
                    <a:pt x="219" y="942"/>
                  </a:cubicBezTo>
                  <a:cubicBezTo>
                    <a:pt x="418" y="942"/>
                    <a:pt x="604" y="860"/>
                    <a:pt x="738" y="715"/>
                  </a:cubicBezTo>
                  <a:cubicBezTo>
                    <a:pt x="917" y="536"/>
                    <a:pt x="976" y="274"/>
                    <a:pt x="905" y="24"/>
                  </a:cubicBezTo>
                  <a:cubicBezTo>
                    <a:pt x="905" y="12"/>
                    <a:pt x="881" y="1"/>
                    <a:pt x="8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1"/>
            <p:cNvSpPr/>
            <p:nvPr/>
          </p:nvSpPr>
          <p:spPr>
            <a:xfrm>
              <a:off x="5379944" y="1712911"/>
              <a:ext cx="12500" cy="10144"/>
            </a:xfrm>
            <a:custGeom>
              <a:rect b="b" l="l" r="r" t="t"/>
              <a:pathLst>
                <a:path extrusionOk="0" h="435" w="536">
                  <a:moveTo>
                    <a:pt x="494" y="1"/>
                  </a:moveTo>
                  <a:cubicBezTo>
                    <a:pt x="481" y="1"/>
                    <a:pt x="473" y="9"/>
                    <a:pt x="465" y="18"/>
                  </a:cubicBezTo>
                  <a:cubicBezTo>
                    <a:pt x="369" y="184"/>
                    <a:pt x="214" y="303"/>
                    <a:pt x="24" y="363"/>
                  </a:cubicBezTo>
                  <a:cubicBezTo>
                    <a:pt x="12" y="363"/>
                    <a:pt x="0" y="387"/>
                    <a:pt x="0" y="410"/>
                  </a:cubicBezTo>
                  <a:cubicBezTo>
                    <a:pt x="12" y="422"/>
                    <a:pt x="24" y="434"/>
                    <a:pt x="36" y="434"/>
                  </a:cubicBezTo>
                  <a:lnTo>
                    <a:pt x="48" y="434"/>
                  </a:lnTo>
                  <a:cubicBezTo>
                    <a:pt x="250" y="375"/>
                    <a:pt x="429" y="232"/>
                    <a:pt x="524" y="53"/>
                  </a:cubicBezTo>
                  <a:cubicBezTo>
                    <a:pt x="536" y="29"/>
                    <a:pt x="524" y="18"/>
                    <a:pt x="512" y="6"/>
                  </a:cubicBezTo>
                  <a:cubicBezTo>
                    <a:pt x="505" y="2"/>
                    <a:pt x="499" y="1"/>
                    <a:pt x="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1"/>
            <p:cNvSpPr/>
            <p:nvPr/>
          </p:nvSpPr>
          <p:spPr>
            <a:xfrm>
              <a:off x="5368820" y="1649994"/>
              <a:ext cx="21128" cy="20335"/>
            </a:xfrm>
            <a:custGeom>
              <a:rect b="b" l="l" r="r" t="t"/>
              <a:pathLst>
                <a:path extrusionOk="0" h="872" w="906">
                  <a:moveTo>
                    <a:pt x="834" y="1"/>
                  </a:moveTo>
                  <a:lnTo>
                    <a:pt x="834" y="1"/>
                  </a:lnTo>
                  <a:cubicBezTo>
                    <a:pt x="418" y="108"/>
                    <a:pt x="96" y="441"/>
                    <a:pt x="1" y="858"/>
                  </a:cubicBezTo>
                  <a:cubicBezTo>
                    <a:pt x="48" y="867"/>
                    <a:pt x="95" y="871"/>
                    <a:pt x="142" y="871"/>
                  </a:cubicBezTo>
                  <a:cubicBezTo>
                    <a:pt x="343" y="871"/>
                    <a:pt x="535" y="791"/>
                    <a:pt x="680" y="656"/>
                  </a:cubicBezTo>
                  <a:cubicBezTo>
                    <a:pt x="846" y="489"/>
                    <a:pt x="906" y="239"/>
                    <a:pt x="834" y="1"/>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1"/>
            <p:cNvSpPr/>
            <p:nvPr/>
          </p:nvSpPr>
          <p:spPr>
            <a:xfrm>
              <a:off x="5368004" y="1649178"/>
              <a:ext cx="22784" cy="21944"/>
            </a:xfrm>
            <a:custGeom>
              <a:rect b="b" l="l" r="r" t="t"/>
              <a:pathLst>
                <a:path extrusionOk="0" h="941" w="977">
                  <a:moveTo>
                    <a:pt x="822" y="84"/>
                  </a:moveTo>
                  <a:cubicBezTo>
                    <a:pt x="881" y="286"/>
                    <a:pt x="822" y="512"/>
                    <a:pt x="679" y="667"/>
                  </a:cubicBezTo>
                  <a:cubicBezTo>
                    <a:pt x="550" y="795"/>
                    <a:pt x="373" y="867"/>
                    <a:pt x="193" y="867"/>
                  </a:cubicBezTo>
                  <a:cubicBezTo>
                    <a:pt x="157" y="867"/>
                    <a:pt x="120" y="864"/>
                    <a:pt x="84" y="857"/>
                  </a:cubicBezTo>
                  <a:cubicBezTo>
                    <a:pt x="179" y="488"/>
                    <a:pt x="465" y="203"/>
                    <a:pt x="822" y="84"/>
                  </a:cubicBezTo>
                  <a:close/>
                  <a:moveTo>
                    <a:pt x="857" y="0"/>
                  </a:moveTo>
                  <a:cubicBezTo>
                    <a:pt x="429" y="119"/>
                    <a:pt x="107" y="453"/>
                    <a:pt x="0" y="881"/>
                  </a:cubicBezTo>
                  <a:cubicBezTo>
                    <a:pt x="0" y="905"/>
                    <a:pt x="12" y="929"/>
                    <a:pt x="36" y="929"/>
                  </a:cubicBezTo>
                  <a:cubicBezTo>
                    <a:pt x="84" y="941"/>
                    <a:pt x="131" y="941"/>
                    <a:pt x="179" y="941"/>
                  </a:cubicBezTo>
                  <a:cubicBezTo>
                    <a:pt x="393" y="941"/>
                    <a:pt x="596" y="869"/>
                    <a:pt x="738" y="715"/>
                  </a:cubicBezTo>
                  <a:cubicBezTo>
                    <a:pt x="917" y="536"/>
                    <a:pt x="977" y="274"/>
                    <a:pt x="905" y="24"/>
                  </a:cubicBezTo>
                  <a:cubicBezTo>
                    <a:pt x="893" y="12"/>
                    <a:pt x="881" y="0"/>
                    <a:pt x="8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1"/>
            <p:cNvSpPr/>
            <p:nvPr/>
          </p:nvSpPr>
          <p:spPr>
            <a:xfrm>
              <a:off x="5367724" y="1660721"/>
              <a:ext cx="12779" cy="10121"/>
            </a:xfrm>
            <a:custGeom>
              <a:rect b="b" l="l" r="r" t="t"/>
              <a:pathLst>
                <a:path extrusionOk="0" h="434" w="548">
                  <a:moveTo>
                    <a:pt x="504" y="0"/>
                  </a:moveTo>
                  <a:cubicBezTo>
                    <a:pt x="488" y="0"/>
                    <a:pt x="477" y="9"/>
                    <a:pt x="477" y="17"/>
                  </a:cubicBezTo>
                  <a:cubicBezTo>
                    <a:pt x="381" y="184"/>
                    <a:pt x="227" y="303"/>
                    <a:pt x="36" y="362"/>
                  </a:cubicBezTo>
                  <a:cubicBezTo>
                    <a:pt x="0" y="374"/>
                    <a:pt x="12" y="434"/>
                    <a:pt x="48" y="434"/>
                  </a:cubicBezTo>
                  <a:lnTo>
                    <a:pt x="60" y="434"/>
                  </a:lnTo>
                  <a:cubicBezTo>
                    <a:pt x="262" y="374"/>
                    <a:pt x="429" y="231"/>
                    <a:pt x="536" y="53"/>
                  </a:cubicBezTo>
                  <a:cubicBezTo>
                    <a:pt x="548" y="29"/>
                    <a:pt x="536" y="17"/>
                    <a:pt x="524" y="5"/>
                  </a:cubicBezTo>
                  <a:cubicBezTo>
                    <a:pt x="517" y="2"/>
                    <a:pt x="510" y="0"/>
                    <a:pt x="5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1"/>
            <p:cNvSpPr/>
            <p:nvPr/>
          </p:nvSpPr>
          <p:spPr>
            <a:xfrm>
              <a:off x="5363830" y="1649994"/>
              <a:ext cx="8349" cy="8372"/>
            </a:xfrm>
            <a:custGeom>
              <a:rect b="b" l="l" r="r" t="t"/>
              <a:pathLst>
                <a:path extrusionOk="0" h="359" w="358">
                  <a:moveTo>
                    <a:pt x="179" y="1"/>
                  </a:moveTo>
                  <a:cubicBezTo>
                    <a:pt x="72" y="1"/>
                    <a:pt x="1" y="84"/>
                    <a:pt x="1" y="180"/>
                  </a:cubicBezTo>
                  <a:cubicBezTo>
                    <a:pt x="1" y="287"/>
                    <a:pt x="72" y="358"/>
                    <a:pt x="179" y="358"/>
                  </a:cubicBezTo>
                  <a:cubicBezTo>
                    <a:pt x="274" y="358"/>
                    <a:pt x="358" y="287"/>
                    <a:pt x="358" y="180"/>
                  </a:cubicBezTo>
                  <a:cubicBezTo>
                    <a:pt x="358" y="84"/>
                    <a:pt x="274" y="1"/>
                    <a:pt x="179" y="1"/>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1"/>
            <p:cNvSpPr/>
            <p:nvPr/>
          </p:nvSpPr>
          <p:spPr>
            <a:xfrm>
              <a:off x="5361055" y="1649225"/>
              <a:ext cx="11963" cy="10237"/>
            </a:xfrm>
            <a:custGeom>
              <a:rect b="b" l="l" r="r" t="t"/>
              <a:pathLst>
                <a:path extrusionOk="0" h="439" w="513">
                  <a:moveTo>
                    <a:pt x="316" y="80"/>
                  </a:moveTo>
                  <a:cubicBezTo>
                    <a:pt x="392" y="80"/>
                    <a:pt x="452" y="147"/>
                    <a:pt x="441" y="224"/>
                  </a:cubicBezTo>
                  <a:cubicBezTo>
                    <a:pt x="441" y="305"/>
                    <a:pt x="370" y="359"/>
                    <a:pt x="298" y="359"/>
                  </a:cubicBezTo>
                  <a:cubicBezTo>
                    <a:pt x="264" y="359"/>
                    <a:pt x="230" y="347"/>
                    <a:pt x="203" y="320"/>
                  </a:cubicBezTo>
                  <a:cubicBezTo>
                    <a:pt x="120" y="224"/>
                    <a:pt x="167" y="82"/>
                    <a:pt x="298" y="82"/>
                  </a:cubicBezTo>
                  <a:cubicBezTo>
                    <a:pt x="304" y="81"/>
                    <a:pt x="310" y="80"/>
                    <a:pt x="316" y="80"/>
                  </a:cubicBezTo>
                  <a:close/>
                  <a:moveTo>
                    <a:pt x="297" y="1"/>
                  </a:moveTo>
                  <a:cubicBezTo>
                    <a:pt x="243" y="1"/>
                    <a:pt x="187" y="22"/>
                    <a:pt x="143" y="70"/>
                  </a:cubicBezTo>
                  <a:cubicBezTo>
                    <a:pt x="1" y="201"/>
                    <a:pt x="96" y="427"/>
                    <a:pt x="298" y="439"/>
                  </a:cubicBezTo>
                  <a:cubicBezTo>
                    <a:pt x="417" y="439"/>
                    <a:pt x="513" y="332"/>
                    <a:pt x="513" y="213"/>
                  </a:cubicBezTo>
                  <a:cubicBezTo>
                    <a:pt x="513" y="86"/>
                    <a:pt x="407"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1"/>
            <p:cNvSpPr/>
            <p:nvPr/>
          </p:nvSpPr>
          <p:spPr>
            <a:xfrm>
              <a:off x="5353009" y="1663333"/>
              <a:ext cx="8349" cy="8349"/>
            </a:xfrm>
            <a:custGeom>
              <a:rect b="b" l="l" r="r" t="t"/>
              <a:pathLst>
                <a:path extrusionOk="0" h="358" w="358">
                  <a:moveTo>
                    <a:pt x="179" y="0"/>
                  </a:moveTo>
                  <a:cubicBezTo>
                    <a:pt x="84" y="0"/>
                    <a:pt x="0" y="84"/>
                    <a:pt x="0" y="179"/>
                  </a:cubicBezTo>
                  <a:cubicBezTo>
                    <a:pt x="0" y="274"/>
                    <a:pt x="84" y="358"/>
                    <a:pt x="179" y="358"/>
                  </a:cubicBezTo>
                  <a:cubicBezTo>
                    <a:pt x="274" y="358"/>
                    <a:pt x="357" y="274"/>
                    <a:pt x="357" y="179"/>
                  </a:cubicBezTo>
                  <a:cubicBezTo>
                    <a:pt x="357" y="84"/>
                    <a:pt x="274" y="0"/>
                    <a:pt x="179"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1"/>
            <p:cNvSpPr/>
            <p:nvPr/>
          </p:nvSpPr>
          <p:spPr>
            <a:xfrm>
              <a:off x="5350514" y="1662470"/>
              <a:ext cx="11963" cy="10051"/>
            </a:xfrm>
            <a:custGeom>
              <a:rect b="b" l="l" r="r" t="t"/>
              <a:pathLst>
                <a:path extrusionOk="0" h="431" w="513">
                  <a:moveTo>
                    <a:pt x="298" y="73"/>
                  </a:moveTo>
                  <a:cubicBezTo>
                    <a:pt x="369" y="73"/>
                    <a:pt x="441" y="133"/>
                    <a:pt x="441" y="216"/>
                  </a:cubicBezTo>
                  <a:cubicBezTo>
                    <a:pt x="441" y="297"/>
                    <a:pt x="375" y="355"/>
                    <a:pt x="303" y="355"/>
                  </a:cubicBezTo>
                  <a:cubicBezTo>
                    <a:pt x="269" y="355"/>
                    <a:pt x="233" y="342"/>
                    <a:pt x="203" y="311"/>
                  </a:cubicBezTo>
                  <a:cubicBezTo>
                    <a:pt x="107" y="228"/>
                    <a:pt x="167" y="85"/>
                    <a:pt x="298" y="73"/>
                  </a:cubicBezTo>
                  <a:close/>
                  <a:moveTo>
                    <a:pt x="290" y="1"/>
                  </a:moveTo>
                  <a:cubicBezTo>
                    <a:pt x="237" y="1"/>
                    <a:pt x="185" y="19"/>
                    <a:pt x="143" y="61"/>
                  </a:cubicBezTo>
                  <a:cubicBezTo>
                    <a:pt x="0" y="192"/>
                    <a:pt x="95" y="430"/>
                    <a:pt x="298" y="430"/>
                  </a:cubicBezTo>
                  <a:cubicBezTo>
                    <a:pt x="417" y="430"/>
                    <a:pt x="512" y="335"/>
                    <a:pt x="512" y="216"/>
                  </a:cubicBezTo>
                  <a:cubicBezTo>
                    <a:pt x="512" y="86"/>
                    <a:pt x="402" y="1"/>
                    <a:pt x="2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1"/>
            <p:cNvSpPr/>
            <p:nvPr/>
          </p:nvSpPr>
          <p:spPr>
            <a:xfrm>
              <a:off x="5368820" y="1706078"/>
              <a:ext cx="8372" cy="8372"/>
            </a:xfrm>
            <a:custGeom>
              <a:rect b="b" l="l" r="r" t="t"/>
              <a:pathLst>
                <a:path extrusionOk="0" h="359" w="359">
                  <a:moveTo>
                    <a:pt x="180" y="1"/>
                  </a:moveTo>
                  <a:cubicBezTo>
                    <a:pt x="72" y="1"/>
                    <a:pt x="1" y="72"/>
                    <a:pt x="1" y="180"/>
                  </a:cubicBezTo>
                  <a:cubicBezTo>
                    <a:pt x="1" y="275"/>
                    <a:pt x="72" y="358"/>
                    <a:pt x="180" y="358"/>
                  </a:cubicBezTo>
                  <a:cubicBezTo>
                    <a:pt x="275" y="358"/>
                    <a:pt x="358" y="275"/>
                    <a:pt x="358" y="180"/>
                  </a:cubicBezTo>
                  <a:cubicBezTo>
                    <a:pt x="358" y="72"/>
                    <a:pt x="275" y="1"/>
                    <a:pt x="180" y="1"/>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1"/>
            <p:cNvSpPr/>
            <p:nvPr/>
          </p:nvSpPr>
          <p:spPr>
            <a:xfrm>
              <a:off x="5366325" y="1705052"/>
              <a:ext cx="11683" cy="10214"/>
            </a:xfrm>
            <a:custGeom>
              <a:rect b="b" l="l" r="r" t="t"/>
              <a:pathLst>
                <a:path extrusionOk="0" h="438" w="501">
                  <a:moveTo>
                    <a:pt x="287" y="81"/>
                  </a:moveTo>
                  <a:cubicBezTo>
                    <a:pt x="477" y="81"/>
                    <a:pt x="477" y="355"/>
                    <a:pt x="287" y="366"/>
                  </a:cubicBezTo>
                  <a:cubicBezTo>
                    <a:pt x="144" y="319"/>
                    <a:pt x="144" y="128"/>
                    <a:pt x="287" y="81"/>
                  </a:cubicBezTo>
                  <a:close/>
                  <a:moveTo>
                    <a:pt x="284" y="0"/>
                  </a:moveTo>
                  <a:cubicBezTo>
                    <a:pt x="230" y="0"/>
                    <a:pt x="175" y="22"/>
                    <a:pt x="132" y="69"/>
                  </a:cubicBezTo>
                  <a:cubicBezTo>
                    <a:pt x="1" y="200"/>
                    <a:pt x="96" y="438"/>
                    <a:pt x="287" y="438"/>
                  </a:cubicBezTo>
                  <a:cubicBezTo>
                    <a:pt x="406" y="438"/>
                    <a:pt x="501" y="343"/>
                    <a:pt x="501" y="224"/>
                  </a:cubicBezTo>
                  <a:cubicBezTo>
                    <a:pt x="501" y="88"/>
                    <a:pt x="394" y="0"/>
                    <a:pt x="2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1"/>
            <p:cNvSpPr/>
            <p:nvPr/>
          </p:nvSpPr>
          <p:spPr>
            <a:xfrm>
              <a:off x="5337455" y="1709133"/>
              <a:ext cx="8349" cy="8372"/>
            </a:xfrm>
            <a:custGeom>
              <a:rect b="b" l="l" r="r" t="t"/>
              <a:pathLst>
                <a:path extrusionOk="0" h="359" w="358">
                  <a:moveTo>
                    <a:pt x="179" y="1"/>
                  </a:moveTo>
                  <a:cubicBezTo>
                    <a:pt x="84" y="1"/>
                    <a:pt x="1" y="72"/>
                    <a:pt x="1" y="180"/>
                  </a:cubicBezTo>
                  <a:cubicBezTo>
                    <a:pt x="1" y="275"/>
                    <a:pt x="84" y="358"/>
                    <a:pt x="179" y="358"/>
                  </a:cubicBezTo>
                  <a:cubicBezTo>
                    <a:pt x="274" y="358"/>
                    <a:pt x="358" y="275"/>
                    <a:pt x="358" y="180"/>
                  </a:cubicBezTo>
                  <a:cubicBezTo>
                    <a:pt x="358" y="72"/>
                    <a:pt x="274" y="1"/>
                    <a:pt x="179" y="1"/>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1"/>
            <p:cNvSpPr/>
            <p:nvPr/>
          </p:nvSpPr>
          <p:spPr>
            <a:xfrm>
              <a:off x="5334960" y="1708107"/>
              <a:ext cx="11683" cy="10214"/>
            </a:xfrm>
            <a:custGeom>
              <a:rect b="b" l="l" r="r" t="t"/>
              <a:pathLst>
                <a:path extrusionOk="0" h="438" w="501">
                  <a:moveTo>
                    <a:pt x="286" y="81"/>
                  </a:moveTo>
                  <a:cubicBezTo>
                    <a:pt x="477" y="81"/>
                    <a:pt x="477" y="355"/>
                    <a:pt x="286" y="355"/>
                  </a:cubicBezTo>
                  <a:cubicBezTo>
                    <a:pt x="143" y="319"/>
                    <a:pt x="143" y="116"/>
                    <a:pt x="286" y="81"/>
                  </a:cubicBezTo>
                  <a:close/>
                  <a:moveTo>
                    <a:pt x="284" y="0"/>
                  </a:moveTo>
                  <a:cubicBezTo>
                    <a:pt x="229" y="0"/>
                    <a:pt x="175" y="22"/>
                    <a:pt x="131" y="69"/>
                  </a:cubicBezTo>
                  <a:cubicBezTo>
                    <a:pt x="0" y="200"/>
                    <a:pt x="96" y="438"/>
                    <a:pt x="286" y="438"/>
                  </a:cubicBezTo>
                  <a:cubicBezTo>
                    <a:pt x="405" y="438"/>
                    <a:pt x="500" y="343"/>
                    <a:pt x="500" y="224"/>
                  </a:cubicBezTo>
                  <a:cubicBezTo>
                    <a:pt x="500" y="88"/>
                    <a:pt x="393" y="0"/>
                    <a:pt x="2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1"/>
            <p:cNvSpPr/>
            <p:nvPr/>
          </p:nvSpPr>
          <p:spPr>
            <a:xfrm>
              <a:off x="5309401" y="1661934"/>
              <a:ext cx="5853" cy="5597"/>
            </a:xfrm>
            <a:custGeom>
              <a:rect b="b" l="l" r="r" t="t"/>
              <a:pathLst>
                <a:path extrusionOk="0" h="240" w="251">
                  <a:moveTo>
                    <a:pt x="132" y="1"/>
                  </a:moveTo>
                  <a:cubicBezTo>
                    <a:pt x="61" y="1"/>
                    <a:pt x="1" y="49"/>
                    <a:pt x="1" y="120"/>
                  </a:cubicBezTo>
                  <a:cubicBezTo>
                    <a:pt x="1" y="191"/>
                    <a:pt x="61" y="239"/>
                    <a:pt x="132" y="239"/>
                  </a:cubicBezTo>
                  <a:cubicBezTo>
                    <a:pt x="191" y="239"/>
                    <a:pt x="251" y="191"/>
                    <a:pt x="251" y="120"/>
                  </a:cubicBezTo>
                  <a:cubicBezTo>
                    <a:pt x="251" y="49"/>
                    <a:pt x="191" y="1"/>
                    <a:pt x="132" y="1"/>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1"/>
            <p:cNvSpPr/>
            <p:nvPr/>
          </p:nvSpPr>
          <p:spPr>
            <a:xfrm>
              <a:off x="5307466" y="1661024"/>
              <a:ext cx="8628" cy="7322"/>
            </a:xfrm>
            <a:custGeom>
              <a:rect b="b" l="l" r="r" t="t"/>
              <a:pathLst>
                <a:path extrusionOk="0" h="314" w="370">
                  <a:moveTo>
                    <a:pt x="215" y="76"/>
                  </a:moveTo>
                  <a:cubicBezTo>
                    <a:pt x="263" y="76"/>
                    <a:pt x="298" y="111"/>
                    <a:pt x="298" y="159"/>
                  </a:cubicBezTo>
                  <a:cubicBezTo>
                    <a:pt x="298" y="213"/>
                    <a:pt x="257" y="239"/>
                    <a:pt x="215" y="239"/>
                  </a:cubicBezTo>
                  <a:cubicBezTo>
                    <a:pt x="173" y="239"/>
                    <a:pt x="132" y="213"/>
                    <a:pt x="132" y="159"/>
                  </a:cubicBezTo>
                  <a:cubicBezTo>
                    <a:pt x="132" y="111"/>
                    <a:pt x="167" y="76"/>
                    <a:pt x="215" y="76"/>
                  </a:cubicBezTo>
                  <a:close/>
                  <a:moveTo>
                    <a:pt x="215" y="0"/>
                  </a:moveTo>
                  <a:cubicBezTo>
                    <a:pt x="174" y="0"/>
                    <a:pt x="132" y="16"/>
                    <a:pt x="96" y="52"/>
                  </a:cubicBezTo>
                  <a:cubicBezTo>
                    <a:pt x="1" y="147"/>
                    <a:pt x="72" y="314"/>
                    <a:pt x="215" y="314"/>
                  </a:cubicBezTo>
                  <a:cubicBezTo>
                    <a:pt x="298" y="314"/>
                    <a:pt x="370" y="242"/>
                    <a:pt x="370" y="159"/>
                  </a:cubicBezTo>
                  <a:cubicBezTo>
                    <a:pt x="370" y="64"/>
                    <a:pt x="296" y="0"/>
                    <a:pt x="2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1"/>
            <p:cNvSpPr/>
            <p:nvPr/>
          </p:nvSpPr>
          <p:spPr>
            <a:xfrm>
              <a:off x="5404103" y="1648338"/>
              <a:ext cx="3894" cy="3918"/>
            </a:xfrm>
            <a:custGeom>
              <a:rect b="b" l="l" r="r" t="t"/>
              <a:pathLst>
                <a:path extrusionOk="0" h="168" w="167">
                  <a:moveTo>
                    <a:pt x="83" y="0"/>
                  </a:moveTo>
                  <a:cubicBezTo>
                    <a:pt x="36" y="0"/>
                    <a:pt x="0" y="36"/>
                    <a:pt x="0" y="84"/>
                  </a:cubicBezTo>
                  <a:cubicBezTo>
                    <a:pt x="0" y="131"/>
                    <a:pt x="36" y="167"/>
                    <a:pt x="83" y="167"/>
                  </a:cubicBezTo>
                  <a:cubicBezTo>
                    <a:pt x="131" y="167"/>
                    <a:pt x="167" y="131"/>
                    <a:pt x="167" y="84"/>
                  </a:cubicBezTo>
                  <a:cubicBezTo>
                    <a:pt x="167" y="36"/>
                    <a:pt x="131" y="0"/>
                    <a:pt x="83"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1"/>
            <p:cNvSpPr/>
            <p:nvPr/>
          </p:nvSpPr>
          <p:spPr>
            <a:xfrm>
              <a:off x="5402144" y="1647429"/>
              <a:ext cx="6693" cy="5643"/>
            </a:xfrm>
            <a:custGeom>
              <a:rect b="b" l="l" r="r" t="t"/>
              <a:pathLst>
                <a:path extrusionOk="0" h="242" w="287">
                  <a:moveTo>
                    <a:pt x="167" y="75"/>
                  </a:moveTo>
                  <a:cubicBezTo>
                    <a:pt x="191" y="75"/>
                    <a:pt x="215" y="99"/>
                    <a:pt x="215" y="123"/>
                  </a:cubicBezTo>
                  <a:cubicBezTo>
                    <a:pt x="215" y="139"/>
                    <a:pt x="208" y="146"/>
                    <a:pt x="198" y="146"/>
                  </a:cubicBezTo>
                  <a:cubicBezTo>
                    <a:pt x="166" y="146"/>
                    <a:pt x="103" y="75"/>
                    <a:pt x="167" y="75"/>
                  </a:cubicBezTo>
                  <a:close/>
                  <a:moveTo>
                    <a:pt x="163" y="0"/>
                  </a:moveTo>
                  <a:cubicBezTo>
                    <a:pt x="132" y="0"/>
                    <a:pt x="99" y="12"/>
                    <a:pt x="72" y="39"/>
                  </a:cubicBezTo>
                  <a:cubicBezTo>
                    <a:pt x="1" y="111"/>
                    <a:pt x="48" y="242"/>
                    <a:pt x="167" y="242"/>
                  </a:cubicBezTo>
                  <a:cubicBezTo>
                    <a:pt x="227" y="242"/>
                    <a:pt x="286" y="194"/>
                    <a:pt x="286" y="123"/>
                  </a:cubicBezTo>
                  <a:cubicBezTo>
                    <a:pt x="286" y="51"/>
                    <a:pt x="227" y="0"/>
                    <a:pt x="1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1"/>
            <p:cNvSpPr/>
            <p:nvPr/>
          </p:nvSpPr>
          <p:spPr>
            <a:xfrm>
              <a:off x="5410749" y="1714427"/>
              <a:ext cx="5573" cy="5573"/>
            </a:xfrm>
            <a:custGeom>
              <a:rect b="b" l="l" r="r" t="t"/>
              <a:pathLst>
                <a:path extrusionOk="0" h="239" w="239">
                  <a:moveTo>
                    <a:pt x="120" y="0"/>
                  </a:moveTo>
                  <a:cubicBezTo>
                    <a:pt x="60" y="0"/>
                    <a:pt x="1" y="48"/>
                    <a:pt x="1" y="119"/>
                  </a:cubicBezTo>
                  <a:cubicBezTo>
                    <a:pt x="1" y="179"/>
                    <a:pt x="60" y="238"/>
                    <a:pt x="120" y="238"/>
                  </a:cubicBezTo>
                  <a:cubicBezTo>
                    <a:pt x="191" y="238"/>
                    <a:pt x="239" y="179"/>
                    <a:pt x="239" y="119"/>
                  </a:cubicBezTo>
                  <a:cubicBezTo>
                    <a:pt x="239" y="48"/>
                    <a:pt x="191" y="0"/>
                    <a:pt x="120" y="0"/>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1"/>
            <p:cNvSpPr/>
            <p:nvPr/>
          </p:nvSpPr>
          <p:spPr>
            <a:xfrm>
              <a:off x="5408814" y="1713587"/>
              <a:ext cx="9748" cy="7253"/>
            </a:xfrm>
            <a:custGeom>
              <a:rect b="b" l="l" r="r" t="t"/>
              <a:pathLst>
                <a:path extrusionOk="0" h="311" w="418">
                  <a:moveTo>
                    <a:pt x="203" y="72"/>
                  </a:moveTo>
                  <a:cubicBezTo>
                    <a:pt x="250" y="72"/>
                    <a:pt x="286" y="108"/>
                    <a:pt x="286" y="155"/>
                  </a:cubicBezTo>
                  <a:cubicBezTo>
                    <a:pt x="286" y="186"/>
                    <a:pt x="274" y="198"/>
                    <a:pt x="258" y="198"/>
                  </a:cubicBezTo>
                  <a:cubicBezTo>
                    <a:pt x="205" y="198"/>
                    <a:pt x="103" y="72"/>
                    <a:pt x="203" y="72"/>
                  </a:cubicBezTo>
                  <a:close/>
                  <a:moveTo>
                    <a:pt x="203" y="0"/>
                  </a:moveTo>
                  <a:cubicBezTo>
                    <a:pt x="0" y="0"/>
                    <a:pt x="0" y="310"/>
                    <a:pt x="203" y="310"/>
                  </a:cubicBezTo>
                  <a:cubicBezTo>
                    <a:pt x="417" y="310"/>
                    <a:pt x="417" y="0"/>
                    <a:pt x="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1"/>
            <p:cNvSpPr/>
            <p:nvPr/>
          </p:nvSpPr>
          <p:spPr>
            <a:xfrm>
              <a:off x="5305530" y="1718018"/>
              <a:ext cx="3894" cy="3918"/>
            </a:xfrm>
            <a:custGeom>
              <a:rect b="b" l="l" r="r" t="t"/>
              <a:pathLst>
                <a:path extrusionOk="0" h="168" w="167">
                  <a:moveTo>
                    <a:pt x="84" y="1"/>
                  </a:moveTo>
                  <a:cubicBezTo>
                    <a:pt x="36" y="1"/>
                    <a:pt x="0" y="37"/>
                    <a:pt x="0" y="84"/>
                  </a:cubicBezTo>
                  <a:cubicBezTo>
                    <a:pt x="0" y="132"/>
                    <a:pt x="36" y="168"/>
                    <a:pt x="84" y="168"/>
                  </a:cubicBezTo>
                  <a:cubicBezTo>
                    <a:pt x="131" y="168"/>
                    <a:pt x="167" y="132"/>
                    <a:pt x="167" y="84"/>
                  </a:cubicBezTo>
                  <a:cubicBezTo>
                    <a:pt x="167" y="37"/>
                    <a:pt x="131" y="1"/>
                    <a:pt x="84" y="1"/>
                  </a:cubicBezTo>
                  <a:close/>
                </a:path>
              </a:pathLst>
            </a:custGeom>
            <a:solidFill>
              <a:srgbClr val="F8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1"/>
            <p:cNvSpPr/>
            <p:nvPr/>
          </p:nvSpPr>
          <p:spPr>
            <a:xfrm>
              <a:off x="5303571" y="1717108"/>
              <a:ext cx="6973" cy="5667"/>
            </a:xfrm>
            <a:custGeom>
              <a:rect b="b" l="l" r="r" t="t"/>
              <a:pathLst>
                <a:path extrusionOk="0" h="243" w="299">
                  <a:moveTo>
                    <a:pt x="168" y="76"/>
                  </a:moveTo>
                  <a:cubicBezTo>
                    <a:pt x="191" y="76"/>
                    <a:pt x="215" y="99"/>
                    <a:pt x="215" y="123"/>
                  </a:cubicBezTo>
                  <a:cubicBezTo>
                    <a:pt x="215" y="140"/>
                    <a:pt x="209" y="146"/>
                    <a:pt x="200" y="146"/>
                  </a:cubicBezTo>
                  <a:cubicBezTo>
                    <a:pt x="170" y="146"/>
                    <a:pt x="113" y="76"/>
                    <a:pt x="168" y="76"/>
                  </a:cubicBezTo>
                  <a:close/>
                  <a:moveTo>
                    <a:pt x="167" y="1"/>
                  </a:moveTo>
                  <a:cubicBezTo>
                    <a:pt x="137" y="1"/>
                    <a:pt x="108" y="13"/>
                    <a:pt x="84" y="40"/>
                  </a:cubicBezTo>
                  <a:cubicBezTo>
                    <a:pt x="1" y="111"/>
                    <a:pt x="60" y="242"/>
                    <a:pt x="168" y="242"/>
                  </a:cubicBezTo>
                  <a:cubicBezTo>
                    <a:pt x="239" y="242"/>
                    <a:pt x="299" y="195"/>
                    <a:pt x="299" y="123"/>
                  </a:cubicBezTo>
                  <a:cubicBezTo>
                    <a:pt x="291" y="51"/>
                    <a:pt x="229" y="1"/>
                    <a:pt x="1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1"/>
            <p:cNvSpPr/>
            <p:nvPr/>
          </p:nvSpPr>
          <p:spPr>
            <a:xfrm>
              <a:off x="5349954" y="1776620"/>
              <a:ext cx="22224" cy="21944"/>
            </a:xfrm>
            <a:custGeom>
              <a:rect b="b" l="l" r="r" t="t"/>
              <a:pathLst>
                <a:path extrusionOk="0" h="941" w="953">
                  <a:moveTo>
                    <a:pt x="0" y="0"/>
                  </a:moveTo>
                  <a:lnTo>
                    <a:pt x="0" y="941"/>
                  </a:lnTo>
                  <a:lnTo>
                    <a:pt x="953" y="941"/>
                  </a:lnTo>
                  <a:lnTo>
                    <a:pt x="9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1"/>
            <p:cNvSpPr/>
            <p:nvPr/>
          </p:nvSpPr>
          <p:spPr>
            <a:xfrm>
              <a:off x="5349115" y="1775781"/>
              <a:ext cx="23903" cy="23903"/>
            </a:xfrm>
            <a:custGeom>
              <a:rect b="b" l="l" r="r" t="t"/>
              <a:pathLst>
                <a:path extrusionOk="0" h="1025" w="1025">
                  <a:moveTo>
                    <a:pt x="953" y="72"/>
                  </a:moveTo>
                  <a:lnTo>
                    <a:pt x="953" y="941"/>
                  </a:lnTo>
                  <a:lnTo>
                    <a:pt x="84" y="941"/>
                  </a:lnTo>
                  <a:lnTo>
                    <a:pt x="84" y="72"/>
                  </a:lnTo>
                  <a:close/>
                  <a:moveTo>
                    <a:pt x="36" y="0"/>
                  </a:moveTo>
                  <a:cubicBezTo>
                    <a:pt x="24" y="0"/>
                    <a:pt x="1" y="12"/>
                    <a:pt x="1" y="36"/>
                  </a:cubicBezTo>
                  <a:lnTo>
                    <a:pt x="1" y="977"/>
                  </a:lnTo>
                  <a:cubicBezTo>
                    <a:pt x="1" y="1001"/>
                    <a:pt x="24" y="1024"/>
                    <a:pt x="36" y="1024"/>
                  </a:cubicBezTo>
                  <a:lnTo>
                    <a:pt x="989" y="1024"/>
                  </a:lnTo>
                  <a:cubicBezTo>
                    <a:pt x="1001" y="1024"/>
                    <a:pt x="1025" y="1001"/>
                    <a:pt x="1025" y="977"/>
                  </a:cubicBezTo>
                  <a:lnTo>
                    <a:pt x="1025" y="36"/>
                  </a:lnTo>
                  <a:cubicBezTo>
                    <a:pt x="1025" y="12"/>
                    <a:pt x="1001" y="0"/>
                    <a:pt x="9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1"/>
            <p:cNvSpPr/>
            <p:nvPr/>
          </p:nvSpPr>
          <p:spPr>
            <a:xfrm>
              <a:off x="5287201" y="1766056"/>
              <a:ext cx="31669" cy="25302"/>
            </a:xfrm>
            <a:custGeom>
              <a:rect b="b" l="l" r="r" t="t"/>
              <a:pathLst>
                <a:path extrusionOk="0" h="1085" w="1358">
                  <a:moveTo>
                    <a:pt x="239" y="1"/>
                  </a:moveTo>
                  <a:lnTo>
                    <a:pt x="0" y="691"/>
                  </a:lnTo>
                  <a:lnTo>
                    <a:pt x="1120" y="1084"/>
                  </a:lnTo>
                  <a:lnTo>
                    <a:pt x="1358" y="394"/>
                  </a:lnTo>
                  <a:lnTo>
                    <a:pt x="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1"/>
            <p:cNvSpPr/>
            <p:nvPr/>
          </p:nvSpPr>
          <p:spPr>
            <a:xfrm>
              <a:off x="5286082" y="1765497"/>
              <a:ext cx="33627" cy="26678"/>
            </a:xfrm>
            <a:custGeom>
              <a:rect b="b" l="l" r="r" t="t"/>
              <a:pathLst>
                <a:path extrusionOk="0" h="1144" w="1442">
                  <a:moveTo>
                    <a:pt x="310" y="72"/>
                  </a:moveTo>
                  <a:lnTo>
                    <a:pt x="1358" y="441"/>
                  </a:lnTo>
                  <a:lnTo>
                    <a:pt x="1132" y="1061"/>
                  </a:lnTo>
                  <a:lnTo>
                    <a:pt x="96" y="703"/>
                  </a:lnTo>
                  <a:lnTo>
                    <a:pt x="310" y="72"/>
                  </a:lnTo>
                  <a:close/>
                  <a:moveTo>
                    <a:pt x="275" y="1"/>
                  </a:moveTo>
                  <a:cubicBezTo>
                    <a:pt x="263" y="1"/>
                    <a:pt x="251" y="13"/>
                    <a:pt x="251" y="25"/>
                  </a:cubicBezTo>
                  <a:lnTo>
                    <a:pt x="13" y="715"/>
                  </a:lnTo>
                  <a:cubicBezTo>
                    <a:pt x="1" y="727"/>
                    <a:pt x="13" y="751"/>
                    <a:pt x="37" y="763"/>
                  </a:cubicBezTo>
                  <a:lnTo>
                    <a:pt x="1156" y="1144"/>
                  </a:lnTo>
                  <a:lnTo>
                    <a:pt x="1180" y="1144"/>
                  </a:lnTo>
                  <a:cubicBezTo>
                    <a:pt x="1191" y="1144"/>
                    <a:pt x="1191" y="1132"/>
                    <a:pt x="1203" y="1120"/>
                  </a:cubicBezTo>
                  <a:lnTo>
                    <a:pt x="1442" y="430"/>
                  </a:lnTo>
                  <a:cubicBezTo>
                    <a:pt x="1442" y="418"/>
                    <a:pt x="1430" y="394"/>
                    <a:pt x="1418" y="382"/>
                  </a:cubicBezTo>
                  <a:lnTo>
                    <a:pt x="29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1"/>
            <p:cNvSpPr/>
            <p:nvPr/>
          </p:nvSpPr>
          <p:spPr>
            <a:xfrm>
              <a:off x="5370499" y="3968115"/>
              <a:ext cx="977085" cy="73038"/>
            </a:xfrm>
            <a:custGeom>
              <a:rect b="b" l="l" r="r" t="t"/>
              <a:pathLst>
                <a:path extrusionOk="0" h="3132" w="41899">
                  <a:moveTo>
                    <a:pt x="0" y="0"/>
                  </a:moveTo>
                  <a:lnTo>
                    <a:pt x="0" y="3131"/>
                  </a:lnTo>
                  <a:lnTo>
                    <a:pt x="41898" y="3131"/>
                  </a:lnTo>
                  <a:lnTo>
                    <a:pt x="418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1"/>
            <p:cNvSpPr/>
            <p:nvPr/>
          </p:nvSpPr>
          <p:spPr>
            <a:xfrm>
              <a:off x="5369660" y="3967276"/>
              <a:ext cx="978764" cy="74974"/>
            </a:xfrm>
            <a:custGeom>
              <a:rect b="b" l="l" r="r" t="t"/>
              <a:pathLst>
                <a:path extrusionOk="0" h="3215" w="41971">
                  <a:moveTo>
                    <a:pt x="41899" y="84"/>
                  </a:moveTo>
                  <a:lnTo>
                    <a:pt x="41899" y="3132"/>
                  </a:lnTo>
                  <a:lnTo>
                    <a:pt x="84" y="3132"/>
                  </a:lnTo>
                  <a:lnTo>
                    <a:pt x="84" y="84"/>
                  </a:lnTo>
                  <a:close/>
                  <a:moveTo>
                    <a:pt x="36" y="0"/>
                  </a:moveTo>
                  <a:cubicBezTo>
                    <a:pt x="24" y="0"/>
                    <a:pt x="1" y="24"/>
                    <a:pt x="1" y="48"/>
                  </a:cubicBezTo>
                  <a:lnTo>
                    <a:pt x="1" y="3167"/>
                  </a:lnTo>
                  <a:cubicBezTo>
                    <a:pt x="1" y="3191"/>
                    <a:pt x="24" y="3203"/>
                    <a:pt x="36" y="3215"/>
                  </a:cubicBezTo>
                  <a:lnTo>
                    <a:pt x="41934" y="3215"/>
                  </a:lnTo>
                  <a:cubicBezTo>
                    <a:pt x="41958" y="3203"/>
                    <a:pt x="41970" y="3191"/>
                    <a:pt x="41970" y="3167"/>
                  </a:cubicBezTo>
                  <a:lnTo>
                    <a:pt x="41970" y="48"/>
                  </a:lnTo>
                  <a:cubicBezTo>
                    <a:pt x="41970" y="24"/>
                    <a:pt x="41958" y="0"/>
                    <a:pt x="419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1"/>
            <p:cNvSpPr/>
            <p:nvPr/>
          </p:nvSpPr>
          <p:spPr>
            <a:xfrm>
              <a:off x="6140985" y="3968115"/>
              <a:ext cx="206592" cy="73038"/>
            </a:xfrm>
            <a:custGeom>
              <a:rect b="b" l="l" r="r" t="t"/>
              <a:pathLst>
                <a:path extrusionOk="0" h="3132" w="8859">
                  <a:moveTo>
                    <a:pt x="0" y="0"/>
                  </a:moveTo>
                  <a:lnTo>
                    <a:pt x="0" y="3131"/>
                  </a:lnTo>
                  <a:lnTo>
                    <a:pt x="8858" y="3131"/>
                  </a:lnTo>
                  <a:lnTo>
                    <a:pt x="885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1"/>
            <p:cNvSpPr/>
            <p:nvPr/>
          </p:nvSpPr>
          <p:spPr>
            <a:xfrm>
              <a:off x="6140145" y="3967276"/>
              <a:ext cx="208271" cy="74974"/>
            </a:xfrm>
            <a:custGeom>
              <a:rect b="b" l="l" r="r" t="t"/>
              <a:pathLst>
                <a:path extrusionOk="0" h="3215" w="8931">
                  <a:moveTo>
                    <a:pt x="8859" y="84"/>
                  </a:moveTo>
                  <a:lnTo>
                    <a:pt x="8859" y="3132"/>
                  </a:lnTo>
                  <a:lnTo>
                    <a:pt x="72" y="3132"/>
                  </a:lnTo>
                  <a:lnTo>
                    <a:pt x="72" y="84"/>
                  </a:lnTo>
                  <a:close/>
                  <a:moveTo>
                    <a:pt x="36" y="0"/>
                  </a:moveTo>
                  <a:cubicBezTo>
                    <a:pt x="12" y="0"/>
                    <a:pt x="0" y="24"/>
                    <a:pt x="0" y="48"/>
                  </a:cubicBezTo>
                  <a:lnTo>
                    <a:pt x="0" y="3167"/>
                  </a:lnTo>
                  <a:cubicBezTo>
                    <a:pt x="0" y="3191"/>
                    <a:pt x="12" y="3203"/>
                    <a:pt x="36" y="3215"/>
                  </a:cubicBezTo>
                  <a:lnTo>
                    <a:pt x="8894" y="3215"/>
                  </a:lnTo>
                  <a:cubicBezTo>
                    <a:pt x="8918" y="3203"/>
                    <a:pt x="8930" y="3191"/>
                    <a:pt x="8930" y="3167"/>
                  </a:cubicBezTo>
                  <a:lnTo>
                    <a:pt x="8930" y="48"/>
                  </a:lnTo>
                  <a:cubicBezTo>
                    <a:pt x="8930" y="24"/>
                    <a:pt x="8918" y="0"/>
                    <a:pt x="88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1"/>
            <p:cNvSpPr/>
            <p:nvPr/>
          </p:nvSpPr>
          <p:spPr>
            <a:xfrm>
              <a:off x="5831112" y="3968115"/>
              <a:ext cx="104147" cy="73038"/>
            </a:xfrm>
            <a:custGeom>
              <a:rect b="b" l="l" r="r" t="t"/>
              <a:pathLst>
                <a:path extrusionOk="0" h="3132" w="4466">
                  <a:moveTo>
                    <a:pt x="1" y="0"/>
                  </a:moveTo>
                  <a:lnTo>
                    <a:pt x="1" y="3131"/>
                  </a:lnTo>
                  <a:lnTo>
                    <a:pt x="4466" y="3131"/>
                  </a:lnTo>
                  <a:lnTo>
                    <a:pt x="4466"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1"/>
            <p:cNvSpPr/>
            <p:nvPr/>
          </p:nvSpPr>
          <p:spPr>
            <a:xfrm>
              <a:off x="5830295" y="3967276"/>
              <a:ext cx="106083" cy="74974"/>
            </a:xfrm>
            <a:custGeom>
              <a:rect b="b" l="l" r="r" t="t"/>
              <a:pathLst>
                <a:path extrusionOk="0" h="3215" w="4549">
                  <a:moveTo>
                    <a:pt x="4465" y="84"/>
                  </a:moveTo>
                  <a:lnTo>
                    <a:pt x="4465" y="3132"/>
                  </a:lnTo>
                  <a:lnTo>
                    <a:pt x="72" y="3132"/>
                  </a:lnTo>
                  <a:lnTo>
                    <a:pt x="72" y="84"/>
                  </a:lnTo>
                  <a:close/>
                  <a:moveTo>
                    <a:pt x="36" y="0"/>
                  </a:moveTo>
                  <a:cubicBezTo>
                    <a:pt x="24" y="0"/>
                    <a:pt x="0" y="24"/>
                    <a:pt x="0" y="48"/>
                  </a:cubicBezTo>
                  <a:lnTo>
                    <a:pt x="0" y="3167"/>
                  </a:lnTo>
                  <a:cubicBezTo>
                    <a:pt x="0" y="3191"/>
                    <a:pt x="24" y="3203"/>
                    <a:pt x="36" y="3215"/>
                  </a:cubicBezTo>
                  <a:lnTo>
                    <a:pt x="4501" y="3215"/>
                  </a:lnTo>
                  <a:cubicBezTo>
                    <a:pt x="4524" y="3203"/>
                    <a:pt x="4548" y="3191"/>
                    <a:pt x="4548" y="3167"/>
                  </a:cubicBezTo>
                  <a:lnTo>
                    <a:pt x="4548" y="48"/>
                  </a:lnTo>
                  <a:cubicBezTo>
                    <a:pt x="4548" y="24"/>
                    <a:pt x="4524" y="0"/>
                    <a:pt x="45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1"/>
            <p:cNvSpPr/>
            <p:nvPr/>
          </p:nvSpPr>
          <p:spPr>
            <a:xfrm>
              <a:off x="5370499" y="3968115"/>
              <a:ext cx="256846" cy="73038"/>
            </a:xfrm>
            <a:custGeom>
              <a:rect b="b" l="l" r="r" t="t"/>
              <a:pathLst>
                <a:path extrusionOk="0" h="3132" w="11014">
                  <a:moveTo>
                    <a:pt x="0" y="0"/>
                  </a:moveTo>
                  <a:lnTo>
                    <a:pt x="0" y="3131"/>
                  </a:lnTo>
                  <a:lnTo>
                    <a:pt x="11014" y="3131"/>
                  </a:lnTo>
                  <a:lnTo>
                    <a:pt x="11014"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1"/>
            <p:cNvSpPr/>
            <p:nvPr/>
          </p:nvSpPr>
          <p:spPr>
            <a:xfrm>
              <a:off x="5369660" y="3967276"/>
              <a:ext cx="258526" cy="74974"/>
            </a:xfrm>
            <a:custGeom>
              <a:rect b="b" l="l" r="r" t="t"/>
              <a:pathLst>
                <a:path extrusionOk="0" h="3215" w="11086">
                  <a:moveTo>
                    <a:pt x="11014" y="84"/>
                  </a:moveTo>
                  <a:lnTo>
                    <a:pt x="11014" y="3132"/>
                  </a:lnTo>
                  <a:lnTo>
                    <a:pt x="84" y="3132"/>
                  </a:lnTo>
                  <a:lnTo>
                    <a:pt x="84" y="84"/>
                  </a:lnTo>
                  <a:close/>
                  <a:moveTo>
                    <a:pt x="36" y="0"/>
                  </a:moveTo>
                  <a:cubicBezTo>
                    <a:pt x="13" y="0"/>
                    <a:pt x="1" y="24"/>
                    <a:pt x="1" y="48"/>
                  </a:cubicBezTo>
                  <a:lnTo>
                    <a:pt x="1" y="3167"/>
                  </a:lnTo>
                  <a:cubicBezTo>
                    <a:pt x="1" y="3191"/>
                    <a:pt x="13" y="3203"/>
                    <a:pt x="36" y="3215"/>
                  </a:cubicBezTo>
                  <a:lnTo>
                    <a:pt x="11050" y="3215"/>
                  </a:lnTo>
                  <a:cubicBezTo>
                    <a:pt x="11073" y="3203"/>
                    <a:pt x="11085" y="3191"/>
                    <a:pt x="11085" y="3167"/>
                  </a:cubicBezTo>
                  <a:lnTo>
                    <a:pt x="11085" y="48"/>
                  </a:lnTo>
                  <a:cubicBezTo>
                    <a:pt x="11085" y="24"/>
                    <a:pt x="11073" y="0"/>
                    <a:pt x="110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1"/>
            <p:cNvSpPr/>
            <p:nvPr/>
          </p:nvSpPr>
          <p:spPr>
            <a:xfrm>
              <a:off x="5386870" y="4131913"/>
              <a:ext cx="155241" cy="93863"/>
            </a:xfrm>
            <a:custGeom>
              <a:rect b="b" l="l" r="r" t="t"/>
              <a:pathLst>
                <a:path extrusionOk="0" h="4025" w="6657">
                  <a:moveTo>
                    <a:pt x="3335" y="1"/>
                  </a:moveTo>
                  <a:cubicBezTo>
                    <a:pt x="1489" y="1"/>
                    <a:pt x="1" y="906"/>
                    <a:pt x="1" y="2013"/>
                  </a:cubicBezTo>
                  <a:cubicBezTo>
                    <a:pt x="1" y="3120"/>
                    <a:pt x="1489" y="4025"/>
                    <a:pt x="3335" y="4025"/>
                  </a:cubicBezTo>
                  <a:cubicBezTo>
                    <a:pt x="5168" y="4025"/>
                    <a:pt x="6656" y="3120"/>
                    <a:pt x="6656" y="2013"/>
                  </a:cubicBezTo>
                  <a:cubicBezTo>
                    <a:pt x="6656" y="906"/>
                    <a:pt x="5168" y="1"/>
                    <a:pt x="3335"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1"/>
            <p:cNvSpPr/>
            <p:nvPr/>
          </p:nvSpPr>
          <p:spPr>
            <a:xfrm>
              <a:off x="5386053" y="4131073"/>
              <a:ext cx="156897" cy="95542"/>
            </a:xfrm>
            <a:custGeom>
              <a:rect b="b" l="l" r="r" t="t"/>
              <a:pathLst>
                <a:path extrusionOk="0" h="4097" w="6728">
                  <a:moveTo>
                    <a:pt x="3370" y="84"/>
                  </a:moveTo>
                  <a:cubicBezTo>
                    <a:pt x="5179" y="84"/>
                    <a:pt x="6656" y="977"/>
                    <a:pt x="6656" y="2049"/>
                  </a:cubicBezTo>
                  <a:cubicBezTo>
                    <a:pt x="6656" y="3132"/>
                    <a:pt x="5179" y="4025"/>
                    <a:pt x="3370" y="4025"/>
                  </a:cubicBezTo>
                  <a:cubicBezTo>
                    <a:pt x="1548" y="4025"/>
                    <a:pt x="72" y="3132"/>
                    <a:pt x="72" y="2049"/>
                  </a:cubicBezTo>
                  <a:cubicBezTo>
                    <a:pt x="72" y="977"/>
                    <a:pt x="1548" y="84"/>
                    <a:pt x="3370" y="84"/>
                  </a:cubicBezTo>
                  <a:close/>
                  <a:moveTo>
                    <a:pt x="3370" y="1"/>
                  </a:moveTo>
                  <a:cubicBezTo>
                    <a:pt x="1512" y="1"/>
                    <a:pt x="0" y="918"/>
                    <a:pt x="0" y="2049"/>
                  </a:cubicBezTo>
                  <a:cubicBezTo>
                    <a:pt x="0" y="3180"/>
                    <a:pt x="1512" y="4097"/>
                    <a:pt x="3370" y="4097"/>
                  </a:cubicBezTo>
                  <a:cubicBezTo>
                    <a:pt x="5215" y="4097"/>
                    <a:pt x="6727" y="3180"/>
                    <a:pt x="6727" y="2049"/>
                  </a:cubicBezTo>
                  <a:cubicBezTo>
                    <a:pt x="6727" y="918"/>
                    <a:pt x="5215" y="1"/>
                    <a:pt x="33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1"/>
            <p:cNvSpPr/>
            <p:nvPr/>
          </p:nvSpPr>
          <p:spPr>
            <a:xfrm>
              <a:off x="5386870" y="4125523"/>
              <a:ext cx="155241" cy="93886"/>
            </a:xfrm>
            <a:custGeom>
              <a:rect b="b" l="l" r="r" t="t"/>
              <a:pathLst>
                <a:path extrusionOk="0" h="4026" w="6657">
                  <a:moveTo>
                    <a:pt x="3335" y="1"/>
                  </a:moveTo>
                  <a:cubicBezTo>
                    <a:pt x="1489" y="1"/>
                    <a:pt x="1" y="894"/>
                    <a:pt x="1" y="2013"/>
                  </a:cubicBezTo>
                  <a:cubicBezTo>
                    <a:pt x="1" y="3120"/>
                    <a:pt x="1489" y="4025"/>
                    <a:pt x="3335" y="4025"/>
                  </a:cubicBezTo>
                  <a:cubicBezTo>
                    <a:pt x="5168" y="4025"/>
                    <a:pt x="6656" y="3120"/>
                    <a:pt x="6656" y="2013"/>
                  </a:cubicBezTo>
                  <a:cubicBezTo>
                    <a:pt x="6656" y="894"/>
                    <a:pt x="5168" y="1"/>
                    <a:pt x="3335" y="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1"/>
            <p:cNvSpPr/>
            <p:nvPr/>
          </p:nvSpPr>
          <p:spPr>
            <a:xfrm>
              <a:off x="5386053" y="4124707"/>
              <a:ext cx="156897" cy="95519"/>
            </a:xfrm>
            <a:custGeom>
              <a:rect b="b" l="l" r="r" t="t"/>
              <a:pathLst>
                <a:path extrusionOk="0" h="4096" w="6728">
                  <a:moveTo>
                    <a:pt x="3370" y="72"/>
                  </a:moveTo>
                  <a:cubicBezTo>
                    <a:pt x="5179" y="72"/>
                    <a:pt x="6656" y="965"/>
                    <a:pt x="6656" y="2048"/>
                  </a:cubicBezTo>
                  <a:cubicBezTo>
                    <a:pt x="6656" y="3131"/>
                    <a:pt x="5179" y="4024"/>
                    <a:pt x="3370" y="4024"/>
                  </a:cubicBezTo>
                  <a:cubicBezTo>
                    <a:pt x="1548" y="4024"/>
                    <a:pt x="72" y="3131"/>
                    <a:pt x="72" y="2048"/>
                  </a:cubicBezTo>
                  <a:cubicBezTo>
                    <a:pt x="72" y="965"/>
                    <a:pt x="1548" y="72"/>
                    <a:pt x="3370" y="72"/>
                  </a:cubicBezTo>
                  <a:close/>
                  <a:moveTo>
                    <a:pt x="3370" y="0"/>
                  </a:moveTo>
                  <a:cubicBezTo>
                    <a:pt x="1512" y="0"/>
                    <a:pt x="0" y="917"/>
                    <a:pt x="0" y="2048"/>
                  </a:cubicBezTo>
                  <a:cubicBezTo>
                    <a:pt x="0" y="3179"/>
                    <a:pt x="1512" y="4096"/>
                    <a:pt x="3370" y="4096"/>
                  </a:cubicBezTo>
                  <a:cubicBezTo>
                    <a:pt x="5215" y="4096"/>
                    <a:pt x="6727" y="3179"/>
                    <a:pt x="6727" y="2048"/>
                  </a:cubicBezTo>
                  <a:cubicBezTo>
                    <a:pt x="6727" y="917"/>
                    <a:pt x="5215" y="0"/>
                    <a:pt x="33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1"/>
            <p:cNvSpPr/>
            <p:nvPr/>
          </p:nvSpPr>
          <p:spPr>
            <a:xfrm>
              <a:off x="5417419" y="4135807"/>
              <a:ext cx="96638" cy="58603"/>
            </a:xfrm>
            <a:custGeom>
              <a:rect b="b" l="l" r="r" t="t"/>
              <a:pathLst>
                <a:path extrusionOk="0" h="2513" w="4144">
                  <a:moveTo>
                    <a:pt x="2072" y="0"/>
                  </a:moveTo>
                  <a:cubicBezTo>
                    <a:pt x="929" y="0"/>
                    <a:pt x="1" y="572"/>
                    <a:pt x="1" y="1262"/>
                  </a:cubicBezTo>
                  <a:cubicBezTo>
                    <a:pt x="1" y="1953"/>
                    <a:pt x="929" y="2513"/>
                    <a:pt x="2072" y="2513"/>
                  </a:cubicBezTo>
                  <a:cubicBezTo>
                    <a:pt x="3215" y="2513"/>
                    <a:pt x="4144" y="1953"/>
                    <a:pt x="4144" y="1262"/>
                  </a:cubicBezTo>
                  <a:cubicBezTo>
                    <a:pt x="4144" y="572"/>
                    <a:pt x="3215" y="0"/>
                    <a:pt x="2072" y="0"/>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1"/>
            <p:cNvSpPr/>
            <p:nvPr/>
          </p:nvSpPr>
          <p:spPr>
            <a:xfrm>
              <a:off x="5416579" y="4135248"/>
              <a:ext cx="98317" cy="60282"/>
            </a:xfrm>
            <a:custGeom>
              <a:rect b="b" l="l" r="r" t="t"/>
              <a:pathLst>
                <a:path extrusionOk="0" h="2585" w="4216">
                  <a:moveTo>
                    <a:pt x="2108" y="72"/>
                  </a:moveTo>
                  <a:cubicBezTo>
                    <a:pt x="3227" y="72"/>
                    <a:pt x="4144" y="620"/>
                    <a:pt x="4144" y="1286"/>
                  </a:cubicBezTo>
                  <a:cubicBezTo>
                    <a:pt x="4144" y="1953"/>
                    <a:pt x="3227" y="2501"/>
                    <a:pt x="2108" y="2501"/>
                  </a:cubicBezTo>
                  <a:cubicBezTo>
                    <a:pt x="989" y="2501"/>
                    <a:pt x="72" y="1953"/>
                    <a:pt x="72" y="1286"/>
                  </a:cubicBezTo>
                  <a:cubicBezTo>
                    <a:pt x="72" y="620"/>
                    <a:pt x="989" y="72"/>
                    <a:pt x="2108" y="72"/>
                  </a:cubicBezTo>
                  <a:close/>
                  <a:moveTo>
                    <a:pt x="2108" y="1"/>
                  </a:moveTo>
                  <a:cubicBezTo>
                    <a:pt x="941" y="1"/>
                    <a:pt x="1" y="572"/>
                    <a:pt x="1" y="1286"/>
                  </a:cubicBezTo>
                  <a:cubicBezTo>
                    <a:pt x="1" y="2001"/>
                    <a:pt x="941" y="2584"/>
                    <a:pt x="2108" y="2584"/>
                  </a:cubicBezTo>
                  <a:cubicBezTo>
                    <a:pt x="3275" y="2584"/>
                    <a:pt x="4216" y="2001"/>
                    <a:pt x="4216" y="1286"/>
                  </a:cubicBezTo>
                  <a:cubicBezTo>
                    <a:pt x="4216" y="572"/>
                    <a:pt x="3275" y="1"/>
                    <a:pt x="2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1"/>
            <p:cNvSpPr/>
            <p:nvPr/>
          </p:nvSpPr>
          <p:spPr>
            <a:xfrm>
              <a:off x="5417419" y="4131913"/>
              <a:ext cx="96638" cy="58603"/>
            </a:xfrm>
            <a:custGeom>
              <a:rect b="b" l="l" r="r" t="t"/>
              <a:pathLst>
                <a:path extrusionOk="0" h="2513" w="4144">
                  <a:moveTo>
                    <a:pt x="2072" y="1"/>
                  </a:moveTo>
                  <a:cubicBezTo>
                    <a:pt x="929" y="1"/>
                    <a:pt x="1" y="560"/>
                    <a:pt x="1" y="1251"/>
                  </a:cubicBezTo>
                  <a:cubicBezTo>
                    <a:pt x="1" y="1941"/>
                    <a:pt x="929" y="2513"/>
                    <a:pt x="2072" y="2513"/>
                  </a:cubicBezTo>
                  <a:cubicBezTo>
                    <a:pt x="3215" y="2513"/>
                    <a:pt x="4144" y="1941"/>
                    <a:pt x="4144" y="1251"/>
                  </a:cubicBezTo>
                  <a:cubicBezTo>
                    <a:pt x="4144" y="560"/>
                    <a:pt x="3215" y="1"/>
                    <a:pt x="2072" y="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1"/>
            <p:cNvSpPr/>
            <p:nvPr/>
          </p:nvSpPr>
          <p:spPr>
            <a:xfrm>
              <a:off x="5416579" y="4131073"/>
              <a:ext cx="98317" cy="60282"/>
            </a:xfrm>
            <a:custGeom>
              <a:rect b="b" l="l" r="r" t="t"/>
              <a:pathLst>
                <a:path extrusionOk="0" h="2585" w="4216">
                  <a:moveTo>
                    <a:pt x="2108" y="72"/>
                  </a:moveTo>
                  <a:lnTo>
                    <a:pt x="2108" y="84"/>
                  </a:lnTo>
                  <a:cubicBezTo>
                    <a:pt x="3227" y="84"/>
                    <a:pt x="4144" y="620"/>
                    <a:pt x="4144" y="1287"/>
                  </a:cubicBezTo>
                  <a:cubicBezTo>
                    <a:pt x="4144" y="1954"/>
                    <a:pt x="3227" y="2501"/>
                    <a:pt x="2108" y="2501"/>
                  </a:cubicBezTo>
                  <a:cubicBezTo>
                    <a:pt x="989" y="2501"/>
                    <a:pt x="72" y="1965"/>
                    <a:pt x="72" y="1287"/>
                  </a:cubicBezTo>
                  <a:cubicBezTo>
                    <a:pt x="72" y="620"/>
                    <a:pt x="989" y="72"/>
                    <a:pt x="2108" y="72"/>
                  </a:cubicBezTo>
                  <a:close/>
                  <a:moveTo>
                    <a:pt x="2108" y="1"/>
                  </a:moveTo>
                  <a:cubicBezTo>
                    <a:pt x="941" y="1"/>
                    <a:pt x="1" y="584"/>
                    <a:pt x="1" y="1287"/>
                  </a:cubicBezTo>
                  <a:cubicBezTo>
                    <a:pt x="1" y="2001"/>
                    <a:pt x="941" y="2585"/>
                    <a:pt x="2108" y="2585"/>
                  </a:cubicBezTo>
                  <a:cubicBezTo>
                    <a:pt x="3275" y="2585"/>
                    <a:pt x="4216" y="2001"/>
                    <a:pt x="4216" y="1287"/>
                  </a:cubicBezTo>
                  <a:cubicBezTo>
                    <a:pt x="4216" y="572"/>
                    <a:pt x="3275" y="1"/>
                    <a:pt x="2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1"/>
            <p:cNvSpPr/>
            <p:nvPr/>
          </p:nvSpPr>
          <p:spPr>
            <a:xfrm>
              <a:off x="5436587" y="4117758"/>
              <a:ext cx="54989" cy="59373"/>
            </a:xfrm>
            <a:custGeom>
              <a:rect b="b" l="l" r="r" t="t"/>
              <a:pathLst>
                <a:path extrusionOk="0" h="2546" w="2358">
                  <a:moveTo>
                    <a:pt x="798" y="0"/>
                  </a:moveTo>
                  <a:lnTo>
                    <a:pt x="0" y="2144"/>
                  </a:lnTo>
                  <a:cubicBezTo>
                    <a:pt x="393" y="2445"/>
                    <a:pt x="786" y="2546"/>
                    <a:pt x="1135" y="2546"/>
                  </a:cubicBezTo>
                  <a:cubicBezTo>
                    <a:pt x="1834" y="2546"/>
                    <a:pt x="2357" y="2144"/>
                    <a:pt x="2357" y="2144"/>
                  </a:cubicBezTo>
                  <a:lnTo>
                    <a:pt x="1548" y="0"/>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1"/>
            <p:cNvSpPr/>
            <p:nvPr/>
          </p:nvSpPr>
          <p:spPr>
            <a:xfrm>
              <a:off x="5435468" y="4116918"/>
              <a:ext cx="56947" cy="61122"/>
            </a:xfrm>
            <a:custGeom>
              <a:rect b="b" l="l" r="r" t="t"/>
              <a:pathLst>
                <a:path extrusionOk="0" h="2621" w="2442">
                  <a:moveTo>
                    <a:pt x="1572" y="72"/>
                  </a:moveTo>
                  <a:lnTo>
                    <a:pt x="2370" y="2168"/>
                  </a:lnTo>
                  <a:cubicBezTo>
                    <a:pt x="2263" y="2244"/>
                    <a:pt x="1789" y="2550"/>
                    <a:pt x="1184" y="2550"/>
                  </a:cubicBezTo>
                  <a:cubicBezTo>
                    <a:pt x="845" y="2550"/>
                    <a:pt x="464" y="2454"/>
                    <a:pt x="84" y="2168"/>
                  </a:cubicBezTo>
                  <a:lnTo>
                    <a:pt x="881" y="72"/>
                  </a:lnTo>
                  <a:close/>
                  <a:moveTo>
                    <a:pt x="846" y="1"/>
                  </a:moveTo>
                  <a:cubicBezTo>
                    <a:pt x="834" y="1"/>
                    <a:pt x="822" y="13"/>
                    <a:pt x="822" y="25"/>
                  </a:cubicBezTo>
                  <a:lnTo>
                    <a:pt x="12" y="2168"/>
                  </a:lnTo>
                  <a:cubicBezTo>
                    <a:pt x="0" y="2180"/>
                    <a:pt x="12" y="2203"/>
                    <a:pt x="24" y="2203"/>
                  </a:cubicBezTo>
                  <a:cubicBezTo>
                    <a:pt x="346" y="2477"/>
                    <a:pt x="751" y="2620"/>
                    <a:pt x="1179" y="2620"/>
                  </a:cubicBezTo>
                  <a:cubicBezTo>
                    <a:pt x="1620" y="2608"/>
                    <a:pt x="2060" y="2465"/>
                    <a:pt x="2429" y="2203"/>
                  </a:cubicBezTo>
                  <a:cubicBezTo>
                    <a:pt x="2441" y="2203"/>
                    <a:pt x="2441" y="2180"/>
                    <a:pt x="2441" y="2168"/>
                  </a:cubicBezTo>
                  <a:lnTo>
                    <a:pt x="1632" y="25"/>
                  </a:lnTo>
                  <a:cubicBezTo>
                    <a:pt x="1620" y="13"/>
                    <a:pt x="1608" y="1"/>
                    <a:pt x="1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1"/>
            <p:cNvSpPr/>
            <p:nvPr/>
          </p:nvSpPr>
          <p:spPr>
            <a:xfrm>
              <a:off x="5441018" y="4092479"/>
              <a:ext cx="31669" cy="25582"/>
            </a:xfrm>
            <a:custGeom>
              <a:rect b="b" l="l" r="r" t="t"/>
              <a:pathLst>
                <a:path extrusionOk="0" h="1097" w="1358">
                  <a:moveTo>
                    <a:pt x="1060" y="1"/>
                  </a:moveTo>
                  <a:cubicBezTo>
                    <a:pt x="846" y="430"/>
                    <a:pt x="1" y="1096"/>
                    <a:pt x="1" y="1096"/>
                  </a:cubicBezTo>
                  <a:lnTo>
                    <a:pt x="1358" y="1073"/>
                  </a:lnTo>
                  <a:lnTo>
                    <a:pt x="1060"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1"/>
            <p:cNvSpPr/>
            <p:nvPr/>
          </p:nvSpPr>
          <p:spPr>
            <a:xfrm>
              <a:off x="5440179" y="4091546"/>
              <a:ext cx="33348" cy="27611"/>
            </a:xfrm>
            <a:custGeom>
              <a:rect b="b" l="l" r="r" t="t"/>
              <a:pathLst>
                <a:path extrusionOk="0" h="1184" w="1430">
                  <a:moveTo>
                    <a:pt x="1084" y="136"/>
                  </a:moveTo>
                  <a:lnTo>
                    <a:pt x="1346" y="1089"/>
                  </a:lnTo>
                  <a:lnTo>
                    <a:pt x="144" y="1101"/>
                  </a:lnTo>
                  <a:cubicBezTo>
                    <a:pt x="346" y="934"/>
                    <a:pt x="870" y="493"/>
                    <a:pt x="1084" y="136"/>
                  </a:cubicBezTo>
                  <a:close/>
                  <a:moveTo>
                    <a:pt x="1084" y="0"/>
                  </a:moveTo>
                  <a:cubicBezTo>
                    <a:pt x="1072" y="0"/>
                    <a:pt x="1060" y="9"/>
                    <a:pt x="1060" y="17"/>
                  </a:cubicBezTo>
                  <a:cubicBezTo>
                    <a:pt x="858" y="446"/>
                    <a:pt x="25" y="1113"/>
                    <a:pt x="13" y="1113"/>
                  </a:cubicBezTo>
                  <a:cubicBezTo>
                    <a:pt x="1" y="1124"/>
                    <a:pt x="1" y="1136"/>
                    <a:pt x="1" y="1160"/>
                  </a:cubicBezTo>
                  <a:cubicBezTo>
                    <a:pt x="13" y="1172"/>
                    <a:pt x="25" y="1184"/>
                    <a:pt x="37" y="1184"/>
                  </a:cubicBezTo>
                  <a:lnTo>
                    <a:pt x="1394" y="1160"/>
                  </a:lnTo>
                  <a:cubicBezTo>
                    <a:pt x="1406" y="1160"/>
                    <a:pt x="1418" y="1148"/>
                    <a:pt x="1430" y="1136"/>
                  </a:cubicBezTo>
                  <a:cubicBezTo>
                    <a:pt x="1430" y="1136"/>
                    <a:pt x="1430" y="1113"/>
                    <a:pt x="1430" y="1113"/>
                  </a:cubicBezTo>
                  <a:lnTo>
                    <a:pt x="1132" y="29"/>
                  </a:lnTo>
                  <a:cubicBezTo>
                    <a:pt x="1120" y="17"/>
                    <a:pt x="1108" y="5"/>
                    <a:pt x="1096" y="5"/>
                  </a:cubicBezTo>
                  <a:cubicBezTo>
                    <a:pt x="1093" y="2"/>
                    <a:pt x="1088" y="0"/>
                    <a:pt x="10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1"/>
            <p:cNvSpPr/>
            <p:nvPr/>
          </p:nvSpPr>
          <p:spPr>
            <a:xfrm>
              <a:off x="5364389" y="4020934"/>
              <a:ext cx="116903" cy="107529"/>
            </a:xfrm>
            <a:custGeom>
              <a:rect b="b" l="l" r="r" t="t"/>
              <a:pathLst>
                <a:path extrusionOk="0" h="4611" w="5013">
                  <a:moveTo>
                    <a:pt x="3089" y="1"/>
                  </a:moveTo>
                  <a:cubicBezTo>
                    <a:pt x="2400" y="1"/>
                    <a:pt x="1632" y="351"/>
                    <a:pt x="1048" y="1009"/>
                  </a:cubicBezTo>
                  <a:cubicBezTo>
                    <a:pt x="108" y="2057"/>
                    <a:pt x="0" y="3498"/>
                    <a:pt x="810" y="4212"/>
                  </a:cubicBezTo>
                  <a:cubicBezTo>
                    <a:pt x="1111" y="4481"/>
                    <a:pt x="1499" y="4610"/>
                    <a:pt x="1916" y="4610"/>
                  </a:cubicBezTo>
                  <a:cubicBezTo>
                    <a:pt x="2606" y="4610"/>
                    <a:pt x="3375" y="4258"/>
                    <a:pt x="3953" y="3605"/>
                  </a:cubicBezTo>
                  <a:cubicBezTo>
                    <a:pt x="4894" y="2545"/>
                    <a:pt x="5013" y="1116"/>
                    <a:pt x="4203" y="402"/>
                  </a:cubicBezTo>
                  <a:cubicBezTo>
                    <a:pt x="3901" y="131"/>
                    <a:pt x="3510" y="1"/>
                    <a:pt x="3089"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1"/>
            <p:cNvSpPr/>
            <p:nvPr/>
          </p:nvSpPr>
          <p:spPr>
            <a:xfrm>
              <a:off x="5363550" y="4019418"/>
              <a:ext cx="115830" cy="109744"/>
            </a:xfrm>
            <a:custGeom>
              <a:rect b="b" l="l" r="r" t="t"/>
              <a:pathLst>
                <a:path extrusionOk="0" h="4706" w="4967">
                  <a:moveTo>
                    <a:pt x="3132" y="86"/>
                  </a:moveTo>
                  <a:lnTo>
                    <a:pt x="3132" y="98"/>
                  </a:lnTo>
                  <a:cubicBezTo>
                    <a:pt x="3148" y="97"/>
                    <a:pt x="3165" y="97"/>
                    <a:pt x="3181" y="97"/>
                  </a:cubicBezTo>
                  <a:cubicBezTo>
                    <a:pt x="3558" y="97"/>
                    <a:pt x="3930" y="228"/>
                    <a:pt x="4216" y="479"/>
                  </a:cubicBezTo>
                  <a:cubicBezTo>
                    <a:pt x="4597" y="824"/>
                    <a:pt x="4775" y="1324"/>
                    <a:pt x="4727" y="1920"/>
                  </a:cubicBezTo>
                  <a:cubicBezTo>
                    <a:pt x="4668" y="2562"/>
                    <a:pt x="4406" y="3158"/>
                    <a:pt x="3965" y="3634"/>
                  </a:cubicBezTo>
                  <a:cubicBezTo>
                    <a:pt x="3394" y="4273"/>
                    <a:pt x="2636" y="4620"/>
                    <a:pt x="1957" y="4620"/>
                  </a:cubicBezTo>
                  <a:cubicBezTo>
                    <a:pt x="1547" y="4620"/>
                    <a:pt x="1165" y="4494"/>
                    <a:pt x="870" y="4229"/>
                  </a:cubicBezTo>
                  <a:cubicBezTo>
                    <a:pt x="84" y="3527"/>
                    <a:pt x="191" y="2122"/>
                    <a:pt x="1108" y="1086"/>
                  </a:cubicBezTo>
                  <a:cubicBezTo>
                    <a:pt x="1525" y="598"/>
                    <a:pt x="2096" y="265"/>
                    <a:pt x="2715" y="134"/>
                  </a:cubicBezTo>
                  <a:cubicBezTo>
                    <a:pt x="2858" y="98"/>
                    <a:pt x="2989" y="86"/>
                    <a:pt x="3132" y="86"/>
                  </a:cubicBezTo>
                  <a:close/>
                  <a:moveTo>
                    <a:pt x="3164" y="1"/>
                  </a:moveTo>
                  <a:cubicBezTo>
                    <a:pt x="3017" y="1"/>
                    <a:pt x="2867" y="20"/>
                    <a:pt x="2715" y="62"/>
                  </a:cubicBezTo>
                  <a:cubicBezTo>
                    <a:pt x="2072" y="193"/>
                    <a:pt x="1489" y="538"/>
                    <a:pt x="1060" y="1039"/>
                  </a:cubicBezTo>
                  <a:cubicBezTo>
                    <a:pt x="108" y="2110"/>
                    <a:pt x="1" y="3563"/>
                    <a:pt x="822" y="4289"/>
                  </a:cubicBezTo>
                  <a:cubicBezTo>
                    <a:pt x="1132" y="4563"/>
                    <a:pt x="1537" y="4706"/>
                    <a:pt x="1953" y="4706"/>
                  </a:cubicBezTo>
                  <a:cubicBezTo>
                    <a:pt x="2656" y="4706"/>
                    <a:pt x="3430" y="4348"/>
                    <a:pt x="4025" y="3682"/>
                  </a:cubicBezTo>
                  <a:cubicBezTo>
                    <a:pt x="4466" y="3205"/>
                    <a:pt x="4751" y="2586"/>
                    <a:pt x="4811" y="1931"/>
                  </a:cubicBezTo>
                  <a:cubicBezTo>
                    <a:pt x="4966" y="885"/>
                    <a:pt x="4148" y="1"/>
                    <a:pt x="31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1"/>
            <p:cNvSpPr/>
            <p:nvPr/>
          </p:nvSpPr>
          <p:spPr>
            <a:xfrm>
              <a:off x="5345221" y="4000903"/>
              <a:ext cx="135816" cy="125998"/>
            </a:xfrm>
            <a:custGeom>
              <a:rect b="b" l="l" r="r" t="t"/>
              <a:pathLst>
                <a:path extrusionOk="0" h="5403" w="5824">
                  <a:moveTo>
                    <a:pt x="4073" y="0"/>
                  </a:moveTo>
                  <a:cubicBezTo>
                    <a:pt x="3265" y="0"/>
                    <a:pt x="2265" y="507"/>
                    <a:pt x="1465" y="1404"/>
                  </a:cubicBezTo>
                  <a:cubicBezTo>
                    <a:pt x="299" y="2714"/>
                    <a:pt x="1" y="4345"/>
                    <a:pt x="811" y="5071"/>
                  </a:cubicBezTo>
                  <a:cubicBezTo>
                    <a:pt x="1062" y="5296"/>
                    <a:pt x="1392" y="5403"/>
                    <a:pt x="1763" y="5403"/>
                  </a:cubicBezTo>
                  <a:cubicBezTo>
                    <a:pt x="2570" y="5403"/>
                    <a:pt x="3571" y="4897"/>
                    <a:pt x="4370" y="3999"/>
                  </a:cubicBezTo>
                  <a:cubicBezTo>
                    <a:pt x="5537" y="2690"/>
                    <a:pt x="5823" y="1047"/>
                    <a:pt x="5025" y="332"/>
                  </a:cubicBezTo>
                  <a:cubicBezTo>
                    <a:pt x="4774" y="107"/>
                    <a:pt x="4444" y="0"/>
                    <a:pt x="4073" y="0"/>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1"/>
            <p:cNvSpPr/>
            <p:nvPr/>
          </p:nvSpPr>
          <p:spPr>
            <a:xfrm>
              <a:off x="5344404" y="3999737"/>
              <a:ext cx="137728" cy="127770"/>
            </a:xfrm>
            <a:custGeom>
              <a:rect b="b" l="l" r="r" t="t"/>
              <a:pathLst>
                <a:path extrusionOk="0" h="5479" w="5906">
                  <a:moveTo>
                    <a:pt x="4158" y="84"/>
                  </a:moveTo>
                  <a:cubicBezTo>
                    <a:pt x="4474" y="84"/>
                    <a:pt x="4788" y="191"/>
                    <a:pt x="5037" y="406"/>
                  </a:cubicBezTo>
                  <a:cubicBezTo>
                    <a:pt x="5822" y="1109"/>
                    <a:pt x="5525" y="2728"/>
                    <a:pt x="4370" y="4014"/>
                  </a:cubicBezTo>
                  <a:cubicBezTo>
                    <a:pt x="3582" y="4900"/>
                    <a:pt x="2591" y="5407"/>
                    <a:pt x="1794" y="5407"/>
                  </a:cubicBezTo>
                  <a:cubicBezTo>
                    <a:pt x="1434" y="5407"/>
                    <a:pt x="1114" y="5304"/>
                    <a:pt x="869" y="5085"/>
                  </a:cubicBezTo>
                  <a:cubicBezTo>
                    <a:pt x="72" y="4383"/>
                    <a:pt x="369" y="2764"/>
                    <a:pt x="1524" y="1466"/>
                  </a:cubicBezTo>
                  <a:cubicBezTo>
                    <a:pt x="2024" y="882"/>
                    <a:pt x="2679" y="442"/>
                    <a:pt x="3429" y="192"/>
                  </a:cubicBezTo>
                  <a:cubicBezTo>
                    <a:pt x="3643" y="120"/>
                    <a:pt x="3870" y="85"/>
                    <a:pt x="4108" y="85"/>
                  </a:cubicBezTo>
                  <a:cubicBezTo>
                    <a:pt x="4124" y="84"/>
                    <a:pt x="4141" y="84"/>
                    <a:pt x="4158" y="84"/>
                  </a:cubicBezTo>
                  <a:close/>
                  <a:moveTo>
                    <a:pt x="4098" y="0"/>
                  </a:moveTo>
                  <a:cubicBezTo>
                    <a:pt x="3881" y="0"/>
                    <a:pt x="3648" y="36"/>
                    <a:pt x="3405" y="108"/>
                  </a:cubicBezTo>
                  <a:cubicBezTo>
                    <a:pt x="2655" y="359"/>
                    <a:pt x="1977" y="811"/>
                    <a:pt x="1465" y="1418"/>
                  </a:cubicBezTo>
                  <a:cubicBezTo>
                    <a:pt x="286" y="2740"/>
                    <a:pt x="0" y="4407"/>
                    <a:pt x="810" y="5133"/>
                  </a:cubicBezTo>
                  <a:cubicBezTo>
                    <a:pt x="1071" y="5360"/>
                    <a:pt x="1408" y="5479"/>
                    <a:pt x="1749" y="5479"/>
                  </a:cubicBezTo>
                  <a:cubicBezTo>
                    <a:pt x="1765" y="5479"/>
                    <a:pt x="1782" y="5479"/>
                    <a:pt x="1798" y="5478"/>
                  </a:cubicBezTo>
                  <a:cubicBezTo>
                    <a:pt x="2608" y="5478"/>
                    <a:pt x="3632" y="4966"/>
                    <a:pt x="4429" y="4061"/>
                  </a:cubicBezTo>
                  <a:cubicBezTo>
                    <a:pt x="5608" y="2740"/>
                    <a:pt x="5906" y="1073"/>
                    <a:pt x="5084" y="347"/>
                  </a:cubicBezTo>
                  <a:cubicBezTo>
                    <a:pt x="4831" y="117"/>
                    <a:pt x="4490" y="0"/>
                    <a:pt x="40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1"/>
            <p:cNvSpPr/>
            <p:nvPr/>
          </p:nvSpPr>
          <p:spPr>
            <a:xfrm>
              <a:off x="5367164" y="4022193"/>
              <a:ext cx="100253" cy="93093"/>
            </a:xfrm>
            <a:custGeom>
              <a:rect b="b" l="l" r="r" t="t"/>
              <a:pathLst>
                <a:path extrusionOk="0" h="3992" w="4299">
                  <a:moveTo>
                    <a:pt x="2941" y="156"/>
                  </a:moveTo>
                  <a:cubicBezTo>
                    <a:pt x="3175" y="156"/>
                    <a:pt x="3406" y="239"/>
                    <a:pt x="3584" y="396"/>
                  </a:cubicBezTo>
                  <a:cubicBezTo>
                    <a:pt x="4144" y="896"/>
                    <a:pt x="3953" y="2027"/>
                    <a:pt x="3168" y="2908"/>
                  </a:cubicBezTo>
                  <a:cubicBezTo>
                    <a:pt x="2637" y="3503"/>
                    <a:pt x="1964" y="3838"/>
                    <a:pt x="1408" y="3838"/>
                  </a:cubicBezTo>
                  <a:cubicBezTo>
                    <a:pt x="1141" y="3838"/>
                    <a:pt x="900" y="3761"/>
                    <a:pt x="715" y="3598"/>
                  </a:cubicBezTo>
                  <a:cubicBezTo>
                    <a:pt x="155" y="3098"/>
                    <a:pt x="346" y="1967"/>
                    <a:pt x="1132" y="1086"/>
                  </a:cubicBezTo>
                  <a:cubicBezTo>
                    <a:pt x="1667" y="491"/>
                    <a:pt x="2334" y="158"/>
                    <a:pt x="2894" y="158"/>
                  </a:cubicBezTo>
                  <a:cubicBezTo>
                    <a:pt x="2909" y="157"/>
                    <a:pt x="2925" y="156"/>
                    <a:pt x="2941" y="156"/>
                  </a:cubicBezTo>
                  <a:close/>
                  <a:moveTo>
                    <a:pt x="2893" y="1"/>
                  </a:moveTo>
                  <a:cubicBezTo>
                    <a:pt x="2291" y="1"/>
                    <a:pt x="1575" y="353"/>
                    <a:pt x="1013" y="979"/>
                  </a:cubicBezTo>
                  <a:cubicBezTo>
                    <a:pt x="179" y="1932"/>
                    <a:pt x="0" y="3146"/>
                    <a:pt x="620" y="3706"/>
                  </a:cubicBezTo>
                  <a:cubicBezTo>
                    <a:pt x="834" y="3896"/>
                    <a:pt x="1120" y="3991"/>
                    <a:pt x="1405" y="3991"/>
                  </a:cubicBezTo>
                  <a:cubicBezTo>
                    <a:pt x="2001" y="3991"/>
                    <a:pt x="2715" y="3634"/>
                    <a:pt x="3275" y="3003"/>
                  </a:cubicBezTo>
                  <a:cubicBezTo>
                    <a:pt x="4120" y="2051"/>
                    <a:pt x="4299" y="836"/>
                    <a:pt x="3680" y="277"/>
                  </a:cubicBezTo>
                  <a:cubicBezTo>
                    <a:pt x="3469" y="90"/>
                    <a:pt x="3195" y="1"/>
                    <a:pt x="289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1"/>
            <p:cNvSpPr/>
            <p:nvPr/>
          </p:nvSpPr>
          <p:spPr>
            <a:xfrm>
              <a:off x="5403823" y="4055914"/>
              <a:ext cx="26118" cy="24929"/>
            </a:xfrm>
            <a:custGeom>
              <a:rect b="b" l="l" r="r" t="t"/>
              <a:pathLst>
                <a:path extrusionOk="0" h="1069" w="1120">
                  <a:moveTo>
                    <a:pt x="179" y="81"/>
                  </a:moveTo>
                  <a:lnTo>
                    <a:pt x="1024" y="628"/>
                  </a:lnTo>
                  <a:cubicBezTo>
                    <a:pt x="1048" y="724"/>
                    <a:pt x="1012" y="843"/>
                    <a:pt x="941" y="926"/>
                  </a:cubicBezTo>
                  <a:cubicBezTo>
                    <a:pt x="879" y="967"/>
                    <a:pt x="799" y="1000"/>
                    <a:pt x="724" y="1000"/>
                  </a:cubicBezTo>
                  <a:cubicBezTo>
                    <a:pt x="713" y="1000"/>
                    <a:pt x="702" y="999"/>
                    <a:pt x="691" y="997"/>
                  </a:cubicBezTo>
                  <a:lnTo>
                    <a:pt x="95" y="176"/>
                  </a:lnTo>
                  <a:lnTo>
                    <a:pt x="179" y="81"/>
                  </a:lnTo>
                  <a:close/>
                  <a:moveTo>
                    <a:pt x="167" y="0"/>
                  </a:moveTo>
                  <a:cubicBezTo>
                    <a:pt x="158" y="0"/>
                    <a:pt x="149" y="3"/>
                    <a:pt x="143" y="9"/>
                  </a:cubicBezTo>
                  <a:lnTo>
                    <a:pt x="12" y="140"/>
                  </a:lnTo>
                  <a:cubicBezTo>
                    <a:pt x="0" y="152"/>
                    <a:pt x="0" y="176"/>
                    <a:pt x="12" y="188"/>
                  </a:cubicBezTo>
                  <a:lnTo>
                    <a:pt x="631" y="1057"/>
                  </a:lnTo>
                  <a:cubicBezTo>
                    <a:pt x="643" y="1057"/>
                    <a:pt x="655" y="1069"/>
                    <a:pt x="655" y="1069"/>
                  </a:cubicBezTo>
                  <a:lnTo>
                    <a:pt x="726" y="1069"/>
                  </a:lnTo>
                  <a:cubicBezTo>
                    <a:pt x="822" y="1069"/>
                    <a:pt x="917" y="1045"/>
                    <a:pt x="988" y="986"/>
                  </a:cubicBezTo>
                  <a:cubicBezTo>
                    <a:pt x="1084" y="878"/>
                    <a:pt x="1119" y="736"/>
                    <a:pt x="1095" y="605"/>
                  </a:cubicBezTo>
                  <a:cubicBezTo>
                    <a:pt x="1095" y="593"/>
                    <a:pt x="1084" y="581"/>
                    <a:pt x="1072" y="569"/>
                  </a:cubicBezTo>
                  <a:lnTo>
                    <a:pt x="191" y="9"/>
                  </a:lnTo>
                  <a:cubicBezTo>
                    <a:pt x="185" y="3"/>
                    <a:pt x="176"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1"/>
            <p:cNvSpPr/>
            <p:nvPr/>
          </p:nvSpPr>
          <p:spPr>
            <a:xfrm>
              <a:off x="5396594" y="4048078"/>
              <a:ext cx="12243" cy="12220"/>
            </a:xfrm>
            <a:custGeom>
              <a:rect b="b" l="l" r="r" t="t"/>
              <a:pathLst>
                <a:path extrusionOk="0" h="524" w="525">
                  <a:moveTo>
                    <a:pt x="262" y="0"/>
                  </a:moveTo>
                  <a:cubicBezTo>
                    <a:pt x="108" y="0"/>
                    <a:pt x="1" y="119"/>
                    <a:pt x="1" y="262"/>
                  </a:cubicBezTo>
                  <a:cubicBezTo>
                    <a:pt x="1" y="417"/>
                    <a:pt x="108" y="524"/>
                    <a:pt x="262" y="524"/>
                  </a:cubicBezTo>
                  <a:cubicBezTo>
                    <a:pt x="405" y="524"/>
                    <a:pt x="524" y="417"/>
                    <a:pt x="524" y="262"/>
                  </a:cubicBezTo>
                  <a:cubicBezTo>
                    <a:pt x="524" y="119"/>
                    <a:pt x="405" y="0"/>
                    <a:pt x="262"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1"/>
            <p:cNvSpPr/>
            <p:nvPr/>
          </p:nvSpPr>
          <p:spPr>
            <a:xfrm>
              <a:off x="5393259" y="4047355"/>
              <a:ext cx="16417" cy="14062"/>
            </a:xfrm>
            <a:custGeom>
              <a:rect b="b" l="l" r="r" t="t"/>
              <a:pathLst>
                <a:path extrusionOk="0" h="603" w="704">
                  <a:moveTo>
                    <a:pt x="405" y="67"/>
                  </a:moveTo>
                  <a:cubicBezTo>
                    <a:pt x="525" y="67"/>
                    <a:pt x="632" y="174"/>
                    <a:pt x="632" y="293"/>
                  </a:cubicBezTo>
                  <a:cubicBezTo>
                    <a:pt x="624" y="431"/>
                    <a:pt x="510" y="525"/>
                    <a:pt x="393" y="525"/>
                  </a:cubicBezTo>
                  <a:cubicBezTo>
                    <a:pt x="339" y="525"/>
                    <a:pt x="284" y="505"/>
                    <a:pt x="239" y="460"/>
                  </a:cubicBezTo>
                  <a:cubicBezTo>
                    <a:pt x="96" y="317"/>
                    <a:pt x="203" y="67"/>
                    <a:pt x="405" y="67"/>
                  </a:cubicBezTo>
                  <a:close/>
                  <a:moveTo>
                    <a:pt x="403" y="1"/>
                  </a:moveTo>
                  <a:cubicBezTo>
                    <a:pt x="329" y="1"/>
                    <a:pt x="253" y="28"/>
                    <a:pt x="191" y="91"/>
                  </a:cubicBezTo>
                  <a:cubicBezTo>
                    <a:pt x="1" y="281"/>
                    <a:pt x="132" y="602"/>
                    <a:pt x="405" y="602"/>
                  </a:cubicBezTo>
                  <a:cubicBezTo>
                    <a:pt x="560" y="602"/>
                    <a:pt x="703" y="460"/>
                    <a:pt x="703" y="305"/>
                  </a:cubicBezTo>
                  <a:cubicBezTo>
                    <a:pt x="703" y="120"/>
                    <a:pt x="557" y="1"/>
                    <a:pt x="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1"/>
            <p:cNvSpPr/>
            <p:nvPr/>
          </p:nvSpPr>
          <p:spPr>
            <a:xfrm>
              <a:off x="5467953" y="4113047"/>
              <a:ext cx="26398" cy="36379"/>
            </a:xfrm>
            <a:custGeom>
              <a:rect b="b" l="l" r="r" t="t"/>
              <a:pathLst>
                <a:path extrusionOk="0" h="1560" w="1132">
                  <a:moveTo>
                    <a:pt x="1132" y="0"/>
                  </a:moveTo>
                  <a:lnTo>
                    <a:pt x="0" y="464"/>
                  </a:lnTo>
                  <a:lnTo>
                    <a:pt x="0" y="1560"/>
                  </a:lnTo>
                  <a:lnTo>
                    <a:pt x="1132" y="917"/>
                  </a:lnTo>
                  <a:lnTo>
                    <a:pt x="113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1"/>
            <p:cNvSpPr/>
            <p:nvPr/>
          </p:nvSpPr>
          <p:spPr>
            <a:xfrm>
              <a:off x="5467113" y="4112208"/>
              <a:ext cx="28077" cy="38058"/>
            </a:xfrm>
            <a:custGeom>
              <a:rect b="b" l="l" r="r" t="t"/>
              <a:pathLst>
                <a:path extrusionOk="0" h="1632" w="1204">
                  <a:moveTo>
                    <a:pt x="1132" y="96"/>
                  </a:moveTo>
                  <a:lnTo>
                    <a:pt x="1132" y="941"/>
                  </a:lnTo>
                  <a:lnTo>
                    <a:pt x="72" y="1536"/>
                  </a:lnTo>
                  <a:lnTo>
                    <a:pt x="72" y="524"/>
                  </a:lnTo>
                  <a:lnTo>
                    <a:pt x="1132" y="96"/>
                  </a:lnTo>
                  <a:close/>
                  <a:moveTo>
                    <a:pt x="1156" y="0"/>
                  </a:moveTo>
                  <a:lnTo>
                    <a:pt x="25" y="465"/>
                  </a:lnTo>
                  <a:cubicBezTo>
                    <a:pt x="13" y="477"/>
                    <a:pt x="1" y="488"/>
                    <a:pt x="1" y="500"/>
                  </a:cubicBezTo>
                  <a:lnTo>
                    <a:pt x="1" y="1596"/>
                  </a:lnTo>
                  <a:cubicBezTo>
                    <a:pt x="1" y="1608"/>
                    <a:pt x="13" y="1620"/>
                    <a:pt x="25" y="1631"/>
                  </a:cubicBezTo>
                  <a:lnTo>
                    <a:pt x="60" y="1631"/>
                  </a:lnTo>
                  <a:lnTo>
                    <a:pt x="1179" y="989"/>
                  </a:lnTo>
                  <a:cubicBezTo>
                    <a:pt x="1191" y="977"/>
                    <a:pt x="1203" y="965"/>
                    <a:pt x="1203" y="953"/>
                  </a:cubicBezTo>
                  <a:lnTo>
                    <a:pt x="1203" y="36"/>
                  </a:lnTo>
                  <a:cubicBezTo>
                    <a:pt x="1203" y="24"/>
                    <a:pt x="1203" y="12"/>
                    <a:pt x="11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1"/>
            <p:cNvSpPr/>
            <p:nvPr/>
          </p:nvSpPr>
          <p:spPr>
            <a:xfrm>
              <a:off x="5472943" y="4119693"/>
              <a:ext cx="18073" cy="22807"/>
            </a:xfrm>
            <a:custGeom>
              <a:rect b="b" l="l" r="r" t="t"/>
              <a:pathLst>
                <a:path extrusionOk="0" h="978" w="775">
                  <a:moveTo>
                    <a:pt x="775" y="1"/>
                  </a:moveTo>
                  <a:lnTo>
                    <a:pt x="1" y="310"/>
                  </a:lnTo>
                  <a:lnTo>
                    <a:pt x="1" y="977"/>
                  </a:lnTo>
                  <a:lnTo>
                    <a:pt x="775" y="537"/>
                  </a:lnTo>
                  <a:lnTo>
                    <a:pt x="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1"/>
            <p:cNvSpPr/>
            <p:nvPr/>
          </p:nvSpPr>
          <p:spPr>
            <a:xfrm>
              <a:off x="5467953" y="4134408"/>
              <a:ext cx="46663" cy="26398"/>
            </a:xfrm>
            <a:custGeom>
              <a:rect b="b" l="l" r="r" t="t"/>
              <a:pathLst>
                <a:path extrusionOk="0" h="1132" w="2001">
                  <a:moveTo>
                    <a:pt x="1132" y="1"/>
                  </a:moveTo>
                  <a:lnTo>
                    <a:pt x="0" y="644"/>
                  </a:lnTo>
                  <a:lnTo>
                    <a:pt x="989" y="1132"/>
                  </a:lnTo>
                  <a:lnTo>
                    <a:pt x="2001" y="322"/>
                  </a:lnTo>
                  <a:lnTo>
                    <a:pt x="1132"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1"/>
            <p:cNvSpPr/>
            <p:nvPr/>
          </p:nvSpPr>
          <p:spPr>
            <a:xfrm>
              <a:off x="5467113" y="4133662"/>
              <a:ext cx="48342" cy="27984"/>
            </a:xfrm>
            <a:custGeom>
              <a:rect b="b" l="l" r="r" t="t"/>
              <a:pathLst>
                <a:path extrusionOk="0" h="1200" w="2073">
                  <a:moveTo>
                    <a:pt x="1179" y="69"/>
                  </a:moveTo>
                  <a:lnTo>
                    <a:pt x="1965" y="366"/>
                  </a:lnTo>
                  <a:lnTo>
                    <a:pt x="1025" y="1116"/>
                  </a:lnTo>
                  <a:lnTo>
                    <a:pt x="132" y="676"/>
                  </a:lnTo>
                  <a:lnTo>
                    <a:pt x="1179" y="69"/>
                  </a:lnTo>
                  <a:close/>
                  <a:moveTo>
                    <a:pt x="1163" y="0"/>
                  </a:moveTo>
                  <a:cubicBezTo>
                    <a:pt x="1159" y="0"/>
                    <a:pt x="1156" y="3"/>
                    <a:pt x="1156" y="9"/>
                  </a:cubicBezTo>
                  <a:lnTo>
                    <a:pt x="25" y="640"/>
                  </a:lnTo>
                  <a:cubicBezTo>
                    <a:pt x="1" y="652"/>
                    <a:pt x="1" y="700"/>
                    <a:pt x="25" y="711"/>
                  </a:cubicBezTo>
                  <a:lnTo>
                    <a:pt x="1001" y="1200"/>
                  </a:lnTo>
                  <a:lnTo>
                    <a:pt x="1048" y="1200"/>
                  </a:lnTo>
                  <a:lnTo>
                    <a:pt x="2061" y="390"/>
                  </a:lnTo>
                  <a:cubicBezTo>
                    <a:pt x="2072" y="378"/>
                    <a:pt x="2072" y="366"/>
                    <a:pt x="2072" y="354"/>
                  </a:cubicBezTo>
                  <a:cubicBezTo>
                    <a:pt x="2072" y="342"/>
                    <a:pt x="2061" y="330"/>
                    <a:pt x="2049" y="330"/>
                  </a:cubicBezTo>
                  <a:lnTo>
                    <a:pt x="1179" y="9"/>
                  </a:lnTo>
                  <a:cubicBezTo>
                    <a:pt x="1173" y="3"/>
                    <a:pt x="1168" y="0"/>
                    <a:pt x="11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1"/>
            <p:cNvSpPr/>
            <p:nvPr/>
          </p:nvSpPr>
          <p:spPr>
            <a:xfrm>
              <a:off x="6323952" y="4117478"/>
              <a:ext cx="3358" cy="3358"/>
            </a:xfrm>
            <a:custGeom>
              <a:rect b="b" l="l" r="r" t="t"/>
              <a:pathLst>
                <a:path extrusionOk="0" h="144" w="144">
                  <a:moveTo>
                    <a:pt x="72" y="1"/>
                  </a:moveTo>
                  <a:cubicBezTo>
                    <a:pt x="36" y="1"/>
                    <a:pt x="0" y="24"/>
                    <a:pt x="0" y="72"/>
                  </a:cubicBezTo>
                  <a:cubicBezTo>
                    <a:pt x="0" y="108"/>
                    <a:pt x="36" y="143"/>
                    <a:pt x="72" y="143"/>
                  </a:cubicBezTo>
                  <a:cubicBezTo>
                    <a:pt x="119" y="143"/>
                    <a:pt x="143" y="108"/>
                    <a:pt x="143" y="72"/>
                  </a:cubicBezTo>
                  <a:cubicBezTo>
                    <a:pt x="143" y="24"/>
                    <a:pt x="119" y="1"/>
                    <a:pt x="72"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1"/>
            <p:cNvSpPr/>
            <p:nvPr/>
          </p:nvSpPr>
          <p:spPr>
            <a:xfrm>
              <a:off x="6322273" y="4116638"/>
              <a:ext cx="6693" cy="5037"/>
            </a:xfrm>
            <a:custGeom>
              <a:rect b="b" l="l" r="r" t="t"/>
              <a:pathLst>
                <a:path extrusionOk="0" h="216" w="287">
                  <a:moveTo>
                    <a:pt x="144" y="60"/>
                  </a:moveTo>
                  <a:lnTo>
                    <a:pt x="144" y="72"/>
                  </a:lnTo>
                  <a:cubicBezTo>
                    <a:pt x="156" y="72"/>
                    <a:pt x="180" y="84"/>
                    <a:pt x="180" y="96"/>
                  </a:cubicBezTo>
                  <a:cubicBezTo>
                    <a:pt x="186" y="120"/>
                    <a:pt x="168" y="132"/>
                    <a:pt x="148" y="132"/>
                  </a:cubicBezTo>
                  <a:cubicBezTo>
                    <a:pt x="129" y="132"/>
                    <a:pt x="108" y="120"/>
                    <a:pt x="108" y="96"/>
                  </a:cubicBezTo>
                  <a:cubicBezTo>
                    <a:pt x="108" y="84"/>
                    <a:pt x="120" y="60"/>
                    <a:pt x="144" y="60"/>
                  </a:cubicBezTo>
                  <a:close/>
                  <a:moveTo>
                    <a:pt x="144" y="1"/>
                  </a:moveTo>
                  <a:cubicBezTo>
                    <a:pt x="1" y="1"/>
                    <a:pt x="1" y="215"/>
                    <a:pt x="144" y="215"/>
                  </a:cubicBezTo>
                  <a:cubicBezTo>
                    <a:pt x="287" y="215"/>
                    <a:pt x="287"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1"/>
            <p:cNvSpPr/>
            <p:nvPr/>
          </p:nvSpPr>
          <p:spPr>
            <a:xfrm>
              <a:off x="6316443" y="4022520"/>
              <a:ext cx="29453" cy="112193"/>
            </a:xfrm>
            <a:custGeom>
              <a:rect b="b" l="l" r="r" t="t"/>
              <a:pathLst>
                <a:path extrusionOk="0" h="4811" w="1263">
                  <a:moveTo>
                    <a:pt x="1263" y="1"/>
                  </a:moveTo>
                  <a:lnTo>
                    <a:pt x="1" y="548"/>
                  </a:lnTo>
                  <a:lnTo>
                    <a:pt x="1" y="4811"/>
                  </a:lnTo>
                  <a:lnTo>
                    <a:pt x="1263" y="4263"/>
                  </a:lnTo>
                  <a:lnTo>
                    <a:pt x="126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1"/>
            <p:cNvSpPr/>
            <p:nvPr/>
          </p:nvSpPr>
          <p:spPr>
            <a:xfrm>
              <a:off x="6315347" y="4021471"/>
              <a:ext cx="31389" cy="114081"/>
            </a:xfrm>
            <a:custGeom>
              <a:rect b="b" l="l" r="r" t="t"/>
              <a:pathLst>
                <a:path extrusionOk="0" h="4892" w="1346">
                  <a:moveTo>
                    <a:pt x="1274" y="93"/>
                  </a:moveTo>
                  <a:lnTo>
                    <a:pt x="1274" y="4284"/>
                  </a:lnTo>
                  <a:lnTo>
                    <a:pt x="84" y="4796"/>
                  </a:lnTo>
                  <a:lnTo>
                    <a:pt x="84" y="617"/>
                  </a:lnTo>
                  <a:lnTo>
                    <a:pt x="1274" y="93"/>
                  </a:lnTo>
                  <a:close/>
                  <a:moveTo>
                    <a:pt x="1304" y="1"/>
                  </a:moveTo>
                  <a:cubicBezTo>
                    <a:pt x="1298" y="1"/>
                    <a:pt x="1292" y="4"/>
                    <a:pt x="1286" y="10"/>
                  </a:cubicBezTo>
                  <a:lnTo>
                    <a:pt x="24" y="558"/>
                  </a:lnTo>
                  <a:cubicBezTo>
                    <a:pt x="12" y="558"/>
                    <a:pt x="0" y="570"/>
                    <a:pt x="0" y="593"/>
                  </a:cubicBezTo>
                  <a:lnTo>
                    <a:pt x="0" y="4868"/>
                  </a:lnTo>
                  <a:cubicBezTo>
                    <a:pt x="0" y="4880"/>
                    <a:pt x="12" y="4891"/>
                    <a:pt x="24" y="4891"/>
                  </a:cubicBezTo>
                  <a:lnTo>
                    <a:pt x="60" y="4891"/>
                  </a:lnTo>
                  <a:lnTo>
                    <a:pt x="1322" y="4344"/>
                  </a:lnTo>
                  <a:cubicBezTo>
                    <a:pt x="1334" y="4332"/>
                    <a:pt x="1346" y="4320"/>
                    <a:pt x="1346" y="4308"/>
                  </a:cubicBezTo>
                  <a:lnTo>
                    <a:pt x="1346" y="34"/>
                  </a:lnTo>
                  <a:cubicBezTo>
                    <a:pt x="1346" y="22"/>
                    <a:pt x="1334" y="10"/>
                    <a:pt x="1322" y="10"/>
                  </a:cubicBezTo>
                  <a:cubicBezTo>
                    <a:pt x="1316" y="4"/>
                    <a:pt x="1310" y="1"/>
                    <a:pt x="1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1"/>
            <p:cNvSpPr/>
            <p:nvPr/>
          </p:nvSpPr>
          <p:spPr>
            <a:xfrm>
              <a:off x="6324232" y="4033900"/>
              <a:ext cx="13899" cy="40577"/>
            </a:xfrm>
            <a:custGeom>
              <a:rect b="b" l="l" r="r" t="t"/>
              <a:pathLst>
                <a:path extrusionOk="0" h="1740" w="596">
                  <a:moveTo>
                    <a:pt x="596" y="1"/>
                  </a:moveTo>
                  <a:lnTo>
                    <a:pt x="0" y="263"/>
                  </a:lnTo>
                  <a:lnTo>
                    <a:pt x="0" y="1739"/>
                  </a:lnTo>
                  <a:lnTo>
                    <a:pt x="596" y="1477"/>
                  </a:lnTo>
                  <a:lnTo>
                    <a:pt x="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1"/>
            <p:cNvSpPr/>
            <p:nvPr/>
          </p:nvSpPr>
          <p:spPr>
            <a:xfrm>
              <a:off x="6323112" y="4033340"/>
              <a:ext cx="15858" cy="42163"/>
            </a:xfrm>
            <a:custGeom>
              <a:rect b="b" l="l" r="r" t="t"/>
              <a:pathLst>
                <a:path extrusionOk="0" h="1808" w="680">
                  <a:moveTo>
                    <a:pt x="608" y="84"/>
                  </a:moveTo>
                  <a:lnTo>
                    <a:pt x="608" y="1489"/>
                  </a:lnTo>
                  <a:lnTo>
                    <a:pt x="84" y="1715"/>
                  </a:lnTo>
                  <a:lnTo>
                    <a:pt x="84" y="311"/>
                  </a:lnTo>
                  <a:lnTo>
                    <a:pt x="608" y="84"/>
                  </a:lnTo>
                  <a:close/>
                  <a:moveTo>
                    <a:pt x="620" y="1"/>
                  </a:moveTo>
                  <a:lnTo>
                    <a:pt x="25" y="263"/>
                  </a:lnTo>
                  <a:cubicBezTo>
                    <a:pt x="13" y="263"/>
                    <a:pt x="1" y="287"/>
                    <a:pt x="1" y="299"/>
                  </a:cubicBezTo>
                  <a:lnTo>
                    <a:pt x="1" y="1775"/>
                  </a:lnTo>
                  <a:cubicBezTo>
                    <a:pt x="1" y="1787"/>
                    <a:pt x="13" y="1799"/>
                    <a:pt x="25" y="1799"/>
                  </a:cubicBezTo>
                  <a:cubicBezTo>
                    <a:pt x="25" y="1805"/>
                    <a:pt x="27" y="1808"/>
                    <a:pt x="32" y="1808"/>
                  </a:cubicBezTo>
                  <a:cubicBezTo>
                    <a:pt x="36" y="1808"/>
                    <a:pt x="42" y="1805"/>
                    <a:pt x="48" y="1799"/>
                  </a:cubicBezTo>
                  <a:lnTo>
                    <a:pt x="60" y="1799"/>
                  </a:lnTo>
                  <a:lnTo>
                    <a:pt x="656" y="1549"/>
                  </a:lnTo>
                  <a:cubicBezTo>
                    <a:pt x="667" y="1537"/>
                    <a:pt x="679" y="1525"/>
                    <a:pt x="679" y="1513"/>
                  </a:cubicBezTo>
                  <a:lnTo>
                    <a:pt x="679" y="37"/>
                  </a:lnTo>
                  <a:cubicBezTo>
                    <a:pt x="679" y="25"/>
                    <a:pt x="667" y="13"/>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1"/>
            <p:cNvSpPr/>
            <p:nvPr/>
          </p:nvSpPr>
          <p:spPr>
            <a:xfrm>
              <a:off x="6324232" y="4079723"/>
              <a:ext cx="13899" cy="30013"/>
            </a:xfrm>
            <a:custGeom>
              <a:rect b="b" l="l" r="r" t="t"/>
              <a:pathLst>
                <a:path extrusionOk="0" h="1287" w="596">
                  <a:moveTo>
                    <a:pt x="596" y="0"/>
                  </a:moveTo>
                  <a:lnTo>
                    <a:pt x="0" y="250"/>
                  </a:lnTo>
                  <a:lnTo>
                    <a:pt x="0" y="1286"/>
                  </a:lnTo>
                  <a:lnTo>
                    <a:pt x="596" y="1024"/>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1"/>
            <p:cNvSpPr/>
            <p:nvPr/>
          </p:nvSpPr>
          <p:spPr>
            <a:xfrm>
              <a:off x="6323112" y="4078884"/>
              <a:ext cx="15858" cy="31669"/>
            </a:xfrm>
            <a:custGeom>
              <a:rect b="b" l="l" r="r" t="t"/>
              <a:pathLst>
                <a:path extrusionOk="0" h="1358" w="680">
                  <a:moveTo>
                    <a:pt x="608" y="84"/>
                  </a:moveTo>
                  <a:lnTo>
                    <a:pt x="608" y="1036"/>
                  </a:lnTo>
                  <a:lnTo>
                    <a:pt x="84" y="1263"/>
                  </a:lnTo>
                  <a:lnTo>
                    <a:pt x="84" y="322"/>
                  </a:lnTo>
                  <a:lnTo>
                    <a:pt x="608" y="84"/>
                  </a:lnTo>
                  <a:close/>
                  <a:moveTo>
                    <a:pt x="620" y="1"/>
                  </a:moveTo>
                  <a:lnTo>
                    <a:pt x="25" y="263"/>
                  </a:lnTo>
                  <a:cubicBezTo>
                    <a:pt x="13" y="263"/>
                    <a:pt x="1" y="286"/>
                    <a:pt x="1" y="298"/>
                  </a:cubicBezTo>
                  <a:lnTo>
                    <a:pt x="1" y="1322"/>
                  </a:lnTo>
                  <a:cubicBezTo>
                    <a:pt x="1" y="1334"/>
                    <a:pt x="13" y="1346"/>
                    <a:pt x="25" y="1358"/>
                  </a:cubicBezTo>
                  <a:lnTo>
                    <a:pt x="60" y="1358"/>
                  </a:lnTo>
                  <a:lnTo>
                    <a:pt x="656" y="1096"/>
                  </a:lnTo>
                  <a:cubicBezTo>
                    <a:pt x="667" y="1096"/>
                    <a:pt x="679" y="1084"/>
                    <a:pt x="679" y="1060"/>
                  </a:cubicBezTo>
                  <a:lnTo>
                    <a:pt x="679" y="36"/>
                  </a:lnTo>
                  <a:cubicBezTo>
                    <a:pt x="679" y="24"/>
                    <a:pt x="667" y="12"/>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1"/>
            <p:cNvSpPr/>
            <p:nvPr/>
          </p:nvSpPr>
          <p:spPr>
            <a:xfrm>
              <a:off x="6288133" y="4035299"/>
              <a:ext cx="28077" cy="99413"/>
            </a:xfrm>
            <a:custGeom>
              <a:rect b="b" l="l" r="r" t="t"/>
              <a:pathLst>
                <a:path extrusionOk="0" h="4263" w="1204">
                  <a:moveTo>
                    <a:pt x="1" y="0"/>
                  </a:moveTo>
                  <a:lnTo>
                    <a:pt x="1" y="4263"/>
                  </a:lnTo>
                  <a:lnTo>
                    <a:pt x="1203" y="4263"/>
                  </a:lnTo>
                  <a:lnTo>
                    <a:pt x="120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1"/>
            <p:cNvSpPr/>
            <p:nvPr/>
          </p:nvSpPr>
          <p:spPr>
            <a:xfrm>
              <a:off x="6287293" y="4034460"/>
              <a:ext cx="30013" cy="101092"/>
            </a:xfrm>
            <a:custGeom>
              <a:rect b="b" l="l" r="r" t="t"/>
              <a:pathLst>
                <a:path extrusionOk="0" h="4335" w="1287">
                  <a:moveTo>
                    <a:pt x="1203" y="72"/>
                  </a:moveTo>
                  <a:lnTo>
                    <a:pt x="1203" y="4263"/>
                  </a:lnTo>
                  <a:lnTo>
                    <a:pt x="72" y="4263"/>
                  </a:lnTo>
                  <a:lnTo>
                    <a:pt x="72" y="72"/>
                  </a:lnTo>
                  <a:close/>
                  <a:moveTo>
                    <a:pt x="37" y="1"/>
                  </a:moveTo>
                  <a:cubicBezTo>
                    <a:pt x="13" y="1"/>
                    <a:pt x="1" y="13"/>
                    <a:pt x="1" y="36"/>
                  </a:cubicBezTo>
                  <a:lnTo>
                    <a:pt x="1" y="4299"/>
                  </a:lnTo>
                  <a:cubicBezTo>
                    <a:pt x="1" y="4323"/>
                    <a:pt x="13" y="4334"/>
                    <a:pt x="37" y="4334"/>
                  </a:cubicBezTo>
                  <a:lnTo>
                    <a:pt x="1251" y="4334"/>
                  </a:lnTo>
                  <a:cubicBezTo>
                    <a:pt x="1263" y="4334"/>
                    <a:pt x="1287" y="4323"/>
                    <a:pt x="1287" y="4299"/>
                  </a:cubicBezTo>
                  <a:lnTo>
                    <a:pt x="1287" y="36"/>
                  </a:lnTo>
                  <a:cubicBezTo>
                    <a:pt x="1287" y="13"/>
                    <a:pt x="1263" y="1"/>
                    <a:pt x="12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1"/>
            <p:cNvSpPr/>
            <p:nvPr/>
          </p:nvSpPr>
          <p:spPr>
            <a:xfrm>
              <a:off x="6288133" y="4121932"/>
              <a:ext cx="57764" cy="29990"/>
            </a:xfrm>
            <a:custGeom>
              <a:rect b="b" l="l" r="r" t="t"/>
              <a:pathLst>
                <a:path extrusionOk="0" h="1286" w="2477">
                  <a:moveTo>
                    <a:pt x="2477" y="0"/>
                  </a:moveTo>
                  <a:lnTo>
                    <a:pt x="1215" y="548"/>
                  </a:lnTo>
                  <a:lnTo>
                    <a:pt x="1" y="548"/>
                  </a:lnTo>
                  <a:lnTo>
                    <a:pt x="1" y="1286"/>
                  </a:lnTo>
                  <a:lnTo>
                    <a:pt x="2477" y="1286"/>
                  </a:lnTo>
                  <a:lnTo>
                    <a:pt x="2477" y="0"/>
                  </a:lnTo>
                  <a:close/>
                </a:path>
              </a:pathLst>
            </a:custGeom>
            <a:solidFill>
              <a:srgbClr val="595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1"/>
            <p:cNvSpPr/>
            <p:nvPr/>
          </p:nvSpPr>
          <p:spPr>
            <a:xfrm>
              <a:off x="6287293" y="4121092"/>
              <a:ext cx="59443" cy="31669"/>
            </a:xfrm>
            <a:custGeom>
              <a:rect b="b" l="l" r="r" t="t"/>
              <a:pathLst>
                <a:path extrusionOk="0" h="1358" w="2549">
                  <a:moveTo>
                    <a:pt x="2477" y="96"/>
                  </a:moveTo>
                  <a:lnTo>
                    <a:pt x="2477" y="1286"/>
                  </a:lnTo>
                  <a:lnTo>
                    <a:pt x="72" y="1286"/>
                  </a:lnTo>
                  <a:lnTo>
                    <a:pt x="72" y="619"/>
                  </a:lnTo>
                  <a:lnTo>
                    <a:pt x="1263" y="619"/>
                  </a:lnTo>
                  <a:lnTo>
                    <a:pt x="2477" y="96"/>
                  </a:lnTo>
                  <a:close/>
                  <a:moveTo>
                    <a:pt x="2489" y="0"/>
                  </a:moveTo>
                  <a:lnTo>
                    <a:pt x="1239" y="548"/>
                  </a:lnTo>
                  <a:lnTo>
                    <a:pt x="37" y="548"/>
                  </a:lnTo>
                  <a:cubicBezTo>
                    <a:pt x="13" y="548"/>
                    <a:pt x="1" y="560"/>
                    <a:pt x="1" y="584"/>
                  </a:cubicBezTo>
                  <a:lnTo>
                    <a:pt x="1" y="1322"/>
                  </a:lnTo>
                  <a:cubicBezTo>
                    <a:pt x="1" y="1334"/>
                    <a:pt x="13" y="1358"/>
                    <a:pt x="37" y="1358"/>
                  </a:cubicBezTo>
                  <a:lnTo>
                    <a:pt x="2513" y="1358"/>
                  </a:lnTo>
                  <a:cubicBezTo>
                    <a:pt x="2525" y="1358"/>
                    <a:pt x="2549" y="1334"/>
                    <a:pt x="2549" y="1310"/>
                  </a:cubicBezTo>
                  <a:lnTo>
                    <a:pt x="2549" y="36"/>
                  </a:lnTo>
                  <a:cubicBezTo>
                    <a:pt x="2549" y="24"/>
                    <a:pt x="2537" y="12"/>
                    <a:pt x="25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1"/>
            <p:cNvSpPr/>
            <p:nvPr/>
          </p:nvSpPr>
          <p:spPr>
            <a:xfrm>
              <a:off x="6296458" y="4043904"/>
              <a:ext cx="11124" cy="28054"/>
            </a:xfrm>
            <a:custGeom>
              <a:rect b="b" l="l" r="r" t="t"/>
              <a:pathLst>
                <a:path extrusionOk="0" h="1203" w="477">
                  <a:moveTo>
                    <a:pt x="1" y="0"/>
                  </a:moveTo>
                  <a:lnTo>
                    <a:pt x="1" y="1203"/>
                  </a:lnTo>
                  <a:lnTo>
                    <a:pt x="477" y="1203"/>
                  </a:lnTo>
                  <a:lnTo>
                    <a:pt x="477"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1"/>
            <p:cNvSpPr/>
            <p:nvPr/>
          </p:nvSpPr>
          <p:spPr>
            <a:xfrm>
              <a:off x="6295618" y="4043065"/>
              <a:ext cx="12803" cy="29733"/>
            </a:xfrm>
            <a:custGeom>
              <a:rect b="b" l="l" r="r" t="t"/>
              <a:pathLst>
                <a:path extrusionOk="0" h="1275" w="549">
                  <a:moveTo>
                    <a:pt x="477" y="72"/>
                  </a:moveTo>
                  <a:lnTo>
                    <a:pt x="477" y="1203"/>
                  </a:lnTo>
                  <a:lnTo>
                    <a:pt x="84" y="1203"/>
                  </a:lnTo>
                  <a:lnTo>
                    <a:pt x="84" y="72"/>
                  </a:lnTo>
                  <a:close/>
                  <a:moveTo>
                    <a:pt x="37" y="1"/>
                  </a:moveTo>
                  <a:cubicBezTo>
                    <a:pt x="25" y="1"/>
                    <a:pt x="1" y="13"/>
                    <a:pt x="1" y="36"/>
                  </a:cubicBezTo>
                  <a:lnTo>
                    <a:pt x="1" y="1239"/>
                  </a:lnTo>
                  <a:cubicBezTo>
                    <a:pt x="1" y="1263"/>
                    <a:pt x="25" y="1275"/>
                    <a:pt x="37" y="1275"/>
                  </a:cubicBezTo>
                  <a:lnTo>
                    <a:pt x="513" y="1275"/>
                  </a:lnTo>
                  <a:cubicBezTo>
                    <a:pt x="537" y="1275"/>
                    <a:pt x="549" y="1263"/>
                    <a:pt x="549" y="1239"/>
                  </a:cubicBezTo>
                  <a:lnTo>
                    <a:pt x="549" y="36"/>
                  </a:lnTo>
                  <a:cubicBezTo>
                    <a:pt x="549" y="13"/>
                    <a:pt x="537" y="1"/>
                    <a:pt x="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1"/>
            <p:cNvSpPr/>
            <p:nvPr/>
          </p:nvSpPr>
          <p:spPr>
            <a:xfrm>
              <a:off x="6296458" y="4087209"/>
              <a:ext cx="11124" cy="7532"/>
            </a:xfrm>
            <a:custGeom>
              <a:rect b="b" l="l" r="r" t="t"/>
              <a:pathLst>
                <a:path extrusionOk="0" h="323" w="477">
                  <a:moveTo>
                    <a:pt x="1" y="1"/>
                  </a:moveTo>
                  <a:lnTo>
                    <a:pt x="1" y="322"/>
                  </a:lnTo>
                  <a:lnTo>
                    <a:pt x="477" y="322"/>
                  </a:lnTo>
                  <a:lnTo>
                    <a:pt x="477"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1"/>
            <p:cNvSpPr/>
            <p:nvPr/>
          </p:nvSpPr>
          <p:spPr>
            <a:xfrm>
              <a:off x="6295618" y="4086393"/>
              <a:ext cx="12803" cy="9165"/>
            </a:xfrm>
            <a:custGeom>
              <a:rect b="b" l="l" r="r" t="t"/>
              <a:pathLst>
                <a:path extrusionOk="0" h="393" w="549">
                  <a:moveTo>
                    <a:pt x="477" y="71"/>
                  </a:moveTo>
                  <a:lnTo>
                    <a:pt x="477" y="322"/>
                  </a:lnTo>
                  <a:lnTo>
                    <a:pt x="84" y="322"/>
                  </a:lnTo>
                  <a:lnTo>
                    <a:pt x="84" y="71"/>
                  </a:lnTo>
                  <a:close/>
                  <a:moveTo>
                    <a:pt x="37" y="0"/>
                  </a:moveTo>
                  <a:cubicBezTo>
                    <a:pt x="25" y="0"/>
                    <a:pt x="1" y="24"/>
                    <a:pt x="1" y="36"/>
                  </a:cubicBezTo>
                  <a:lnTo>
                    <a:pt x="1" y="357"/>
                  </a:lnTo>
                  <a:cubicBezTo>
                    <a:pt x="1" y="369"/>
                    <a:pt x="25" y="393"/>
                    <a:pt x="37" y="393"/>
                  </a:cubicBezTo>
                  <a:lnTo>
                    <a:pt x="513" y="393"/>
                  </a:lnTo>
                  <a:cubicBezTo>
                    <a:pt x="537" y="393"/>
                    <a:pt x="549" y="381"/>
                    <a:pt x="549" y="357"/>
                  </a:cubicBezTo>
                  <a:lnTo>
                    <a:pt x="549" y="36"/>
                  </a:lnTo>
                  <a:cubicBezTo>
                    <a:pt x="549" y="24"/>
                    <a:pt x="537" y="0"/>
                    <a:pt x="5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1"/>
            <p:cNvSpPr/>
            <p:nvPr/>
          </p:nvSpPr>
          <p:spPr>
            <a:xfrm>
              <a:off x="6296458" y="4100548"/>
              <a:ext cx="11124" cy="10844"/>
            </a:xfrm>
            <a:custGeom>
              <a:rect b="b" l="l" r="r" t="t"/>
              <a:pathLst>
                <a:path extrusionOk="0" h="465" w="477">
                  <a:moveTo>
                    <a:pt x="1" y="0"/>
                  </a:moveTo>
                  <a:lnTo>
                    <a:pt x="1" y="465"/>
                  </a:lnTo>
                  <a:lnTo>
                    <a:pt x="477" y="465"/>
                  </a:lnTo>
                  <a:lnTo>
                    <a:pt x="477"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1"/>
            <p:cNvSpPr/>
            <p:nvPr/>
          </p:nvSpPr>
          <p:spPr>
            <a:xfrm>
              <a:off x="6295618" y="4099708"/>
              <a:ext cx="12803" cy="12803"/>
            </a:xfrm>
            <a:custGeom>
              <a:rect b="b" l="l" r="r" t="t"/>
              <a:pathLst>
                <a:path extrusionOk="0" h="549" w="549">
                  <a:moveTo>
                    <a:pt x="477" y="72"/>
                  </a:moveTo>
                  <a:lnTo>
                    <a:pt x="477" y="465"/>
                  </a:lnTo>
                  <a:lnTo>
                    <a:pt x="84" y="465"/>
                  </a:lnTo>
                  <a:lnTo>
                    <a:pt x="84" y="72"/>
                  </a:lnTo>
                  <a:close/>
                  <a:moveTo>
                    <a:pt x="37" y="1"/>
                  </a:moveTo>
                  <a:cubicBezTo>
                    <a:pt x="25" y="1"/>
                    <a:pt x="1" y="12"/>
                    <a:pt x="1" y="36"/>
                  </a:cubicBezTo>
                  <a:lnTo>
                    <a:pt x="1" y="513"/>
                  </a:lnTo>
                  <a:cubicBezTo>
                    <a:pt x="1" y="524"/>
                    <a:pt x="25" y="548"/>
                    <a:pt x="37" y="548"/>
                  </a:cubicBezTo>
                  <a:lnTo>
                    <a:pt x="513" y="548"/>
                  </a:lnTo>
                  <a:cubicBezTo>
                    <a:pt x="537" y="548"/>
                    <a:pt x="549" y="524"/>
                    <a:pt x="549" y="513"/>
                  </a:cubicBezTo>
                  <a:lnTo>
                    <a:pt x="549" y="36"/>
                  </a:lnTo>
                  <a:cubicBezTo>
                    <a:pt x="549" y="12"/>
                    <a:pt x="537" y="1"/>
                    <a:pt x="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1"/>
            <p:cNvSpPr/>
            <p:nvPr/>
          </p:nvSpPr>
          <p:spPr>
            <a:xfrm>
              <a:off x="6296458" y="4117478"/>
              <a:ext cx="11124" cy="6413"/>
            </a:xfrm>
            <a:custGeom>
              <a:rect b="b" l="l" r="r" t="t"/>
              <a:pathLst>
                <a:path extrusionOk="0" h="275" w="477">
                  <a:moveTo>
                    <a:pt x="1" y="1"/>
                  </a:moveTo>
                  <a:lnTo>
                    <a:pt x="1" y="274"/>
                  </a:lnTo>
                  <a:lnTo>
                    <a:pt x="477" y="274"/>
                  </a:lnTo>
                  <a:lnTo>
                    <a:pt x="477" y="1"/>
                  </a:ln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1"/>
            <p:cNvSpPr/>
            <p:nvPr/>
          </p:nvSpPr>
          <p:spPr>
            <a:xfrm>
              <a:off x="6295618" y="4116638"/>
              <a:ext cx="12803" cy="8372"/>
            </a:xfrm>
            <a:custGeom>
              <a:rect b="b" l="l" r="r" t="t"/>
              <a:pathLst>
                <a:path extrusionOk="0" h="359" w="549">
                  <a:moveTo>
                    <a:pt x="477" y="72"/>
                  </a:moveTo>
                  <a:lnTo>
                    <a:pt x="477" y="287"/>
                  </a:lnTo>
                  <a:lnTo>
                    <a:pt x="84" y="287"/>
                  </a:lnTo>
                  <a:lnTo>
                    <a:pt x="84" y="72"/>
                  </a:lnTo>
                  <a:close/>
                  <a:moveTo>
                    <a:pt x="37" y="1"/>
                  </a:moveTo>
                  <a:cubicBezTo>
                    <a:pt x="25" y="1"/>
                    <a:pt x="1" y="13"/>
                    <a:pt x="1" y="37"/>
                  </a:cubicBezTo>
                  <a:lnTo>
                    <a:pt x="1" y="322"/>
                  </a:lnTo>
                  <a:cubicBezTo>
                    <a:pt x="1" y="334"/>
                    <a:pt x="25" y="358"/>
                    <a:pt x="37" y="358"/>
                  </a:cubicBezTo>
                  <a:lnTo>
                    <a:pt x="513" y="358"/>
                  </a:lnTo>
                  <a:cubicBezTo>
                    <a:pt x="537" y="358"/>
                    <a:pt x="549" y="334"/>
                    <a:pt x="549" y="322"/>
                  </a:cubicBezTo>
                  <a:lnTo>
                    <a:pt x="549" y="37"/>
                  </a:lnTo>
                  <a:cubicBezTo>
                    <a:pt x="549" y="13"/>
                    <a:pt x="537" y="1"/>
                    <a:pt x="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1"/>
            <p:cNvSpPr/>
            <p:nvPr/>
          </p:nvSpPr>
          <p:spPr>
            <a:xfrm>
              <a:off x="6334772" y="4114143"/>
              <a:ext cx="3358" cy="3358"/>
            </a:xfrm>
            <a:custGeom>
              <a:rect b="b" l="l" r="r" t="t"/>
              <a:pathLst>
                <a:path extrusionOk="0" h="144" w="144">
                  <a:moveTo>
                    <a:pt x="72" y="1"/>
                  </a:moveTo>
                  <a:cubicBezTo>
                    <a:pt x="25" y="1"/>
                    <a:pt x="1" y="36"/>
                    <a:pt x="1" y="72"/>
                  </a:cubicBezTo>
                  <a:cubicBezTo>
                    <a:pt x="1" y="108"/>
                    <a:pt x="25" y="144"/>
                    <a:pt x="72" y="144"/>
                  </a:cubicBezTo>
                  <a:cubicBezTo>
                    <a:pt x="108" y="144"/>
                    <a:pt x="144" y="108"/>
                    <a:pt x="144" y="72"/>
                  </a:cubicBezTo>
                  <a:cubicBezTo>
                    <a:pt x="144" y="36"/>
                    <a:pt x="108" y="1"/>
                    <a:pt x="72"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1"/>
            <p:cNvSpPr/>
            <p:nvPr/>
          </p:nvSpPr>
          <p:spPr>
            <a:xfrm>
              <a:off x="6333956" y="4113304"/>
              <a:ext cx="5014" cy="5037"/>
            </a:xfrm>
            <a:custGeom>
              <a:rect b="b" l="l" r="r" t="t"/>
              <a:pathLst>
                <a:path extrusionOk="0" h="216" w="215">
                  <a:moveTo>
                    <a:pt x="114" y="71"/>
                  </a:moveTo>
                  <a:cubicBezTo>
                    <a:pt x="143" y="71"/>
                    <a:pt x="141" y="144"/>
                    <a:pt x="107" y="144"/>
                  </a:cubicBezTo>
                  <a:cubicBezTo>
                    <a:pt x="83" y="144"/>
                    <a:pt x="71" y="120"/>
                    <a:pt x="71" y="108"/>
                  </a:cubicBezTo>
                  <a:cubicBezTo>
                    <a:pt x="71" y="84"/>
                    <a:pt x="83" y="72"/>
                    <a:pt x="107" y="72"/>
                  </a:cubicBezTo>
                  <a:cubicBezTo>
                    <a:pt x="110" y="72"/>
                    <a:pt x="112" y="71"/>
                    <a:pt x="114" y="71"/>
                  </a:cubicBezTo>
                  <a:close/>
                  <a:moveTo>
                    <a:pt x="107" y="1"/>
                  </a:moveTo>
                  <a:cubicBezTo>
                    <a:pt x="48" y="1"/>
                    <a:pt x="0" y="49"/>
                    <a:pt x="0" y="108"/>
                  </a:cubicBezTo>
                  <a:cubicBezTo>
                    <a:pt x="0" y="168"/>
                    <a:pt x="48" y="215"/>
                    <a:pt x="107" y="215"/>
                  </a:cubicBezTo>
                  <a:cubicBezTo>
                    <a:pt x="167" y="215"/>
                    <a:pt x="214" y="168"/>
                    <a:pt x="214" y="108"/>
                  </a:cubicBezTo>
                  <a:cubicBezTo>
                    <a:pt x="214" y="49"/>
                    <a:pt x="167"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59" name="Google Shape;2659;p51"/>
          <p:cNvCxnSpPr/>
          <p:nvPr/>
        </p:nvCxnSpPr>
        <p:spPr>
          <a:xfrm rot="10800000">
            <a:off x="5731425" y="1514400"/>
            <a:ext cx="0" cy="390600"/>
          </a:xfrm>
          <a:prstGeom prst="straightConnector1">
            <a:avLst/>
          </a:prstGeom>
          <a:noFill/>
          <a:ln cap="flat" cmpd="sng" w="9525">
            <a:solidFill>
              <a:schemeClr val="lt1"/>
            </a:solidFill>
            <a:prstDash val="solid"/>
            <a:round/>
            <a:headEnd len="med" w="med" type="oval"/>
            <a:tailEnd len="med" w="med" type="none"/>
          </a:ln>
        </p:spPr>
      </p:cxnSp>
      <p:cxnSp>
        <p:nvCxnSpPr>
          <p:cNvPr id="2660" name="Google Shape;2660;p51"/>
          <p:cNvCxnSpPr/>
          <p:nvPr/>
        </p:nvCxnSpPr>
        <p:spPr>
          <a:xfrm rot="10800000">
            <a:off x="2172500" y="2781300"/>
            <a:ext cx="1842300" cy="0"/>
          </a:xfrm>
          <a:prstGeom prst="straightConnector1">
            <a:avLst/>
          </a:prstGeom>
          <a:noFill/>
          <a:ln cap="flat" cmpd="sng" w="9525">
            <a:solidFill>
              <a:schemeClr val="lt1"/>
            </a:solidFill>
            <a:prstDash val="solid"/>
            <a:round/>
            <a:headEnd len="med" w="med" type="oval"/>
            <a:tailEnd len="med" w="med" type="none"/>
          </a:ln>
        </p:spPr>
      </p:cxnSp>
      <p:cxnSp>
        <p:nvCxnSpPr>
          <p:cNvPr id="2661" name="Google Shape;2661;p51"/>
          <p:cNvCxnSpPr>
            <a:endCxn id="1352" idx="0"/>
          </p:cNvCxnSpPr>
          <p:nvPr/>
        </p:nvCxnSpPr>
        <p:spPr>
          <a:xfrm flipH="1">
            <a:off x="1527750" y="3867300"/>
            <a:ext cx="1348800" cy="478500"/>
          </a:xfrm>
          <a:prstGeom prst="bentConnector2">
            <a:avLst/>
          </a:prstGeom>
          <a:noFill/>
          <a:ln cap="flat" cmpd="sng" w="9525">
            <a:solidFill>
              <a:schemeClr val="lt1"/>
            </a:solidFill>
            <a:prstDash val="solid"/>
            <a:round/>
            <a:headEnd len="med" w="med" type="oval"/>
            <a:tailEnd len="med" w="med" type="none"/>
          </a:ln>
        </p:spPr>
      </p:cxnSp>
      <p:cxnSp>
        <p:nvCxnSpPr>
          <p:cNvPr id="2662" name="Google Shape;2662;p51"/>
          <p:cNvCxnSpPr/>
          <p:nvPr/>
        </p:nvCxnSpPr>
        <p:spPr>
          <a:xfrm>
            <a:off x="5510225" y="2071675"/>
            <a:ext cx="1749300" cy="0"/>
          </a:xfrm>
          <a:prstGeom prst="straightConnector1">
            <a:avLst/>
          </a:prstGeom>
          <a:noFill/>
          <a:ln cap="flat" cmpd="sng" w="9525">
            <a:solidFill>
              <a:schemeClr val="lt1"/>
            </a:solidFill>
            <a:prstDash val="solid"/>
            <a:round/>
            <a:headEnd len="med" w="med" type="oval"/>
            <a:tailEnd len="med" w="med" type="none"/>
          </a:ln>
        </p:spPr>
      </p:cxnSp>
      <p:cxnSp>
        <p:nvCxnSpPr>
          <p:cNvPr id="2663" name="Google Shape;2663;p51"/>
          <p:cNvCxnSpPr/>
          <p:nvPr/>
        </p:nvCxnSpPr>
        <p:spPr>
          <a:xfrm rot="10800000">
            <a:off x="4583700" y="1504925"/>
            <a:ext cx="0" cy="1300200"/>
          </a:xfrm>
          <a:prstGeom prst="straightConnector1">
            <a:avLst/>
          </a:prstGeom>
          <a:noFill/>
          <a:ln cap="flat" cmpd="sng" w="9525">
            <a:solidFill>
              <a:schemeClr val="lt1"/>
            </a:solidFill>
            <a:prstDash val="solid"/>
            <a:round/>
            <a:headEnd len="med" w="med" type="oval"/>
            <a:tailEnd len="med" w="med" type="none"/>
          </a:ln>
        </p:spPr>
      </p:cxnSp>
      <p:cxnSp>
        <p:nvCxnSpPr>
          <p:cNvPr id="2664" name="Google Shape;2664;p51"/>
          <p:cNvCxnSpPr/>
          <p:nvPr/>
        </p:nvCxnSpPr>
        <p:spPr>
          <a:xfrm flipH="1" rot="10800000">
            <a:off x="5524500" y="2771750"/>
            <a:ext cx="1714500" cy="728700"/>
          </a:xfrm>
          <a:prstGeom prst="bentConnector3">
            <a:avLst>
              <a:gd fmla="val 56945" name="adj1"/>
            </a:avLst>
          </a:prstGeom>
          <a:noFill/>
          <a:ln cap="flat" cmpd="sng" w="9525">
            <a:solidFill>
              <a:schemeClr val="lt1"/>
            </a:solidFill>
            <a:prstDash val="solid"/>
            <a:round/>
            <a:headEnd len="med" w="med" type="oval"/>
            <a:tailEnd len="med" w="med" type="none"/>
          </a:ln>
        </p:spPr>
      </p:cxnSp>
      <p:cxnSp>
        <p:nvCxnSpPr>
          <p:cNvPr id="2665" name="Google Shape;2665;p51"/>
          <p:cNvCxnSpPr/>
          <p:nvPr/>
        </p:nvCxnSpPr>
        <p:spPr>
          <a:xfrm flipH="1" rot="10800000">
            <a:off x="6000750" y="3500550"/>
            <a:ext cx="1238400" cy="404700"/>
          </a:xfrm>
          <a:prstGeom prst="bentConnector3">
            <a:avLst>
              <a:gd fmla="val 50000" name="adj1"/>
            </a:avLst>
          </a:prstGeom>
          <a:noFill/>
          <a:ln cap="flat" cmpd="sng" w="9525">
            <a:solidFill>
              <a:schemeClr val="lt1"/>
            </a:solidFill>
            <a:prstDash val="solid"/>
            <a:round/>
            <a:headEnd len="med" w="med" type="oval"/>
            <a:tailEnd len="med" w="med" type="none"/>
          </a:ln>
        </p:spPr>
      </p:cxnSp>
      <p:cxnSp>
        <p:nvCxnSpPr>
          <p:cNvPr id="2666" name="Google Shape;2666;p51"/>
          <p:cNvCxnSpPr/>
          <p:nvPr/>
        </p:nvCxnSpPr>
        <p:spPr>
          <a:xfrm>
            <a:off x="4333875" y="3586175"/>
            <a:ext cx="0" cy="776400"/>
          </a:xfrm>
          <a:prstGeom prst="straightConnector1">
            <a:avLst/>
          </a:prstGeom>
          <a:noFill/>
          <a:ln cap="flat" cmpd="sng" w="9525">
            <a:solidFill>
              <a:schemeClr val="lt1"/>
            </a:solidFill>
            <a:prstDash val="solid"/>
            <a:round/>
            <a:headEnd len="med" w="med" type="oval"/>
            <a:tailEnd len="med" w="med" type="none"/>
          </a:ln>
        </p:spPr>
      </p:cxnSp>
      <p:cxnSp>
        <p:nvCxnSpPr>
          <p:cNvPr id="2667" name="Google Shape;2667;p51"/>
          <p:cNvCxnSpPr/>
          <p:nvPr/>
        </p:nvCxnSpPr>
        <p:spPr>
          <a:xfrm flipH="1" rot="-5400000">
            <a:off x="5074425" y="3669450"/>
            <a:ext cx="733500" cy="624000"/>
          </a:xfrm>
          <a:prstGeom prst="bentConnector3">
            <a:avLst>
              <a:gd fmla="val 46104" name="adj1"/>
            </a:avLst>
          </a:prstGeom>
          <a:noFill/>
          <a:ln cap="flat" cmpd="sng" w="9525">
            <a:solidFill>
              <a:schemeClr val="lt1"/>
            </a:solidFill>
            <a:prstDash val="solid"/>
            <a:round/>
            <a:headEnd len="med" w="med" type="oval"/>
            <a:tailEnd len="med" w="med" type="none"/>
          </a:ln>
        </p:spPr>
      </p:cxnSp>
      <p:grpSp>
        <p:nvGrpSpPr>
          <p:cNvPr id="2668" name="Google Shape;2668;p51"/>
          <p:cNvGrpSpPr/>
          <p:nvPr/>
        </p:nvGrpSpPr>
        <p:grpSpPr>
          <a:xfrm>
            <a:off x="5857920" y="3270650"/>
            <a:ext cx="52328" cy="40118"/>
            <a:chOff x="5029650" y="2160700"/>
            <a:chExt cx="187825" cy="144000"/>
          </a:xfrm>
        </p:grpSpPr>
        <p:sp>
          <p:nvSpPr>
            <p:cNvPr id="2669" name="Google Shape;2669;p51"/>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51"/>
          <p:cNvGrpSpPr/>
          <p:nvPr/>
        </p:nvGrpSpPr>
        <p:grpSpPr>
          <a:xfrm>
            <a:off x="4941145" y="2151475"/>
            <a:ext cx="52328" cy="40118"/>
            <a:chOff x="5029650" y="2160700"/>
            <a:chExt cx="187825" cy="144000"/>
          </a:xfrm>
        </p:grpSpPr>
        <p:sp>
          <p:nvSpPr>
            <p:cNvPr id="2680" name="Google Shape;2680;p51"/>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51"/>
          <p:cNvGrpSpPr/>
          <p:nvPr/>
        </p:nvGrpSpPr>
        <p:grpSpPr>
          <a:xfrm>
            <a:off x="5270654" y="2035344"/>
            <a:ext cx="33884" cy="21128"/>
            <a:chOff x="4315979" y="2602069"/>
            <a:chExt cx="33884" cy="21128"/>
          </a:xfrm>
        </p:grpSpPr>
        <p:sp>
          <p:nvSpPr>
            <p:cNvPr id="2691" name="Google Shape;2691;p51"/>
            <p:cNvSpPr/>
            <p:nvPr/>
          </p:nvSpPr>
          <p:spPr>
            <a:xfrm>
              <a:off x="4316818" y="2602908"/>
              <a:ext cx="32228" cy="19449"/>
            </a:xfrm>
            <a:custGeom>
              <a:rect b="b" l="l" r="r" t="t"/>
              <a:pathLst>
                <a:path extrusionOk="0" h="834" w="1382">
                  <a:moveTo>
                    <a:pt x="0" y="0"/>
                  </a:moveTo>
                  <a:lnTo>
                    <a:pt x="0" y="834"/>
                  </a:lnTo>
                  <a:lnTo>
                    <a:pt x="1381" y="834"/>
                  </a:lnTo>
                  <a:lnTo>
                    <a:pt x="1381" y="0"/>
                  </a:lnTo>
                  <a:close/>
                </a:path>
              </a:pathLst>
            </a:custGeom>
            <a:solidFill>
              <a:srgbClr val="69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1"/>
            <p:cNvSpPr/>
            <p:nvPr/>
          </p:nvSpPr>
          <p:spPr>
            <a:xfrm>
              <a:off x="4315979" y="2602069"/>
              <a:ext cx="33884" cy="21128"/>
            </a:xfrm>
            <a:custGeom>
              <a:rect b="b" l="l" r="r" t="t"/>
              <a:pathLst>
                <a:path extrusionOk="0" h="906" w="1453">
                  <a:moveTo>
                    <a:pt x="1393" y="72"/>
                  </a:moveTo>
                  <a:lnTo>
                    <a:pt x="1393" y="834"/>
                  </a:lnTo>
                  <a:lnTo>
                    <a:pt x="84" y="834"/>
                  </a:lnTo>
                  <a:lnTo>
                    <a:pt x="84" y="72"/>
                  </a:lnTo>
                  <a:close/>
                  <a:moveTo>
                    <a:pt x="36" y="0"/>
                  </a:moveTo>
                  <a:cubicBezTo>
                    <a:pt x="12" y="0"/>
                    <a:pt x="0" y="12"/>
                    <a:pt x="0" y="36"/>
                  </a:cubicBezTo>
                  <a:lnTo>
                    <a:pt x="0" y="870"/>
                  </a:lnTo>
                  <a:cubicBezTo>
                    <a:pt x="0" y="893"/>
                    <a:pt x="12" y="905"/>
                    <a:pt x="36" y="905"/>
                  </a:cubicBezTo>
                  <a:lnTo>
                    <a:pt x="1417" y="905"/>
                  </a:lnTo>
                  <a:cubicBezTo>
                    <a:pt x="1441" y="905"/>
                    <a:pt x="1453" y="893"/>
                    <a:pt x="1453" y="870"/>
                  </a:cubicBezTo>
                  <a:lnTo>
                    <a:pt x="1453" y="36"/>
                  </a:lnTo>
                  <a:cubicBezTo>
                    <a:pt x="1453" y="12"/>
                    <a:pt x="1441" y="0"/>
                    <a:pt x="14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51"/>
          <p:cNvGrpSpPr/>
          <p:nvPr/>
        </p:nvGrpSpPr>
        <p:grpSpPr>
          <a:xfrm>
            <a:off x="5857920" y="4068400"/>
            <a:ext cx="52328" cy="40118"/>
            <a:chOff x="5029650" y="2160700"/>
            <a:chExt cx="187825" cy="144000"/>
          </a:xfrm>
        </p:grpSpPr>
        <p:sp>
          <p:nvSpPr>
            <p:cNvPr id="2694" name="Google Shape;2694;p51"/>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04" name="Google Shape;2704;p51"/>
          <p:cNvCxnSpPr>
            <a:endCxn id="1343" idx="0"/>
          </p:cNvCxnSpPr>
          <p:nvPr/>
        </p:nvCxnSpPr>
        <p:spPr>
          <a:xfrm>
            <a:off x="5905350" y="4091101"/>
            <a:ext cx="1936500" cy="254700"/>
          </a:xfrm>
          <a:prstGeom prst="bentConnector2">
            <a:avLst/>
          </a:prstGeom>
          <a:noFill/>
          <a:ln cap="flat" cmpd="sng" w="9525">
            <a:solidFill>
              <a:schemeClr val="lt1"/>
            </a:solidFill>
            <a:prstDash val="solid"/>
            <a:round/>
            <a:headEnd len="med" w="med" type="oval"/>
            <a:tailEnd len="med" w="med" type="none"/>
          </a:ln>
        </p:spPr>
      </p:cxnSp>
      <p:grpSp>
        <p:nvGrpSpPr>
          <p:cNvPr id="2705" name="Google Shape;2705;p51"/>
          <p:cNvGrpSpPr/>
          <p:nvPr/>
        </p:nvGrpSpPr>
        <p:grpSpPr>
          <a:xfrm>
            <a:off x="5112595" y="4061250"/>
            <a:ext cx="52328" cy="40118"/>
            <a:chOff x="5029650" y="2160700"/>
            <a:chExt cx="187825" cy="144000"/>
          </a:xfrm>
        </p:grpSpPr>
        <p:sp>
          <p:nvSpPr>
            <p:cNvPr id="2706" name="Google Shape;2706;p51"/>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16" name="Google Shape;2716;p51"/>
          <p:cNvCxnSpPr/>
          <p:nvPr/>
        </p:nvCxnSpPr>
        <p:spPr>
          <a:xfrm>
            <a:off x="5138750" y="4019550"/>
            <a:ext cx="0" cy="333300"/>
          </a:xfrm>
          <a:prstGeom prst="straightConnector1">
            <a:avLst/>
          </a:prstGeom>
          <a:noFill/>
          <a:ln cap="flat" cmpd="sng" w="9525">
            <a:solidFill>
              <a:schemeClr val="lt1"/>
            </a:solidFill>
            <a:prstDash val="solid"/>
            <a:round/>
            <a:headEnd len="med" w="med" type="oval"/>
            <a:tailEnd len="med" w="med" type="none"/>
          </a:ln>
        </p:spPr>
      </p:cxnSp>
      <p:grpSp>
        <p:nvGrpSpPr>
          <p:cNvPr id="2717" name="Google Shape;2717;p51"/>
          <p:cNvGrpSpPr/>
          <p:nvPr/>
        </p:nvGrpSpPr>
        <p:grpSpPr>
          <a:xfrm>
            <a:off x="4151770" y="3855275"/>
            <a:ext cx="52328" cy="40118"/>
            <a:chOff x="5029650" y="2160700"/>
            <a:chExt cx="187825" cy="144000"/>
          </a:xfrm>
        </p:grpSpPr>
        <p:sp>
          <p:nvSpPr>
            <p:cNvPr id="2718" name="Google Shape;2718;p51"/>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8" name="Google Shape;2728;p51"/>
          <p:cNvCxnSpPr/>
          <p:nvPr/>
        </p:nvCxnSpPr>
        <p:spPr>
          <a:xfrm rot="10800000">
            <a:off x="2176350" y="3490850"/>
            <a:ext cx="2071800" cy="352500"/>
          </a:xfrm>
          <a:prstGeom prst="bentConnector3">
            <a:avLst>
              <a:gd fmla="val 14481" name="adj1"/>
            </a:avLst>
          </a:prstGeom>
          <a:noFill/>
          <a:ln cap="flat" cmpd="sng" w="9525">
            <a:solidFill>
              <a:schemeClr val="lt1"/>
            </a:solidFill>
            <a:prstDash val="solid"/>
            <a:round/>
            <a:headEnd len="med" w="med" type="oval"/>
            <a:tailEnd len="med" w="med" type="none"/>
          </a:ln>
        </p:spPr>
      </p:cxnSp>
      <p:grpSp>
        <p:nvGrpSpPr>
          <p:cNvPr id="2729" name="Google Shape;2729;p51"/>
          <p:cNvGrpSpPr/>
          <p:nvPr/>
        </p:nvGrpSpPr>
        <p:grpSpPr>
          <a:xfrm>
            <a:off x="3257620" y="3567175"/>
            <a:ext cx="52328" cy="40118"/>
            <a:chOff x="5029650" y="2160700"/>
            <a:chExt cx="187825" cy="144000"/>
          </a:xfrm>
        </p:grpSpPr>
        <p:sp>
          <p:nvSpPr>
            <p:cNvPr id="2730" name="Google Shape;2730;p51"/>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51"/>
          <p:cNvGrpSpPr/>
          <p:nvPr/>
        </p:nvGrpSpPr>
        <p:grpSpPr>
          <a:xfrm>
            <a:off x="3818395" y="2980200"/>
            <a:ext cx="52328" cy="40118"/>
            <a:chOff x="5029650" y="2160700"/>
            <a:chExt cx="187825" cy="144000"/>
          </a:xfrm>
        </p:grpSpPr>
        <p:sp>
          <p:nvSpPr>
            <p:cNvPr id="2741" name="Google Shape;2741;p51"/>
            <p:cNvSpPr/>
            <p:nvPr/>
          </p:nvSpPr>
          <p:spPr>
            <a:xfrm>
              <a:off x="5037837" y="2170308"/>
              <a:ext cx="174000" cy="126000"/>
            </a:xfrm>
            <a:prstGeom prst="rect">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51" name="Google Shape;2751;p51"/>
          <p:cNvCxnSpPr/>
          <p:nvPr/>
        </p:nvCxnSpPr>
        <p:spPr>
          <a:xfrm rot="10800000">
            <a:off x="2167650" y="2081375"/>
            <a:ext cx="2918700" cy="95100"/>
          </a:xfrm>
          <a:prstGeom prst="bentConnector3">
            <a:avLst>
              <a:gd fmla="val 50000" name="adj1"/>
            </a:avLst>
          </a:prstGeom>
          <a:noFill/>
          <a:ln cap="flat" cmpd="sng" w="9525">
            <a:solidFill>
              <a:schemeClr val="lt1"/>
            </a:solidFill>
            <a:prstDash val="solid"/>
            <a:round/>
            <a:headEnd len="med" w="med" type="oval"/>
            <a:tailEnd len="med" w="med" type="none"/>
          </a:ln>
        </p:spPr>
      </p:cxnSp>
      <p:grpSp>
        <p:nvGrpSpPr>
          <p:cNvPr id="2752" name="Google Shape;2752;p51"/>
          <p:cNvGrpSpPr/>
          <p:nvPr/>
        </p:nvGrpSpPr>
        <p:grpSpPr>
          <a:xfrm>
            <a:off x="5730520" y="2402700"/>
            <a:ext cx="52328" cy="40118"/>
            <a:chOff x="5029650" y="2160700"/>
            <a:chExt cx="187825" cy="144000"/>
          </a:xfrm>
        </p:grpSpPr>
        <p:sp>
          <p:nvSpPr>
            <p:cNvPr id="2753" name="Google Shape;2753;p51"/>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1"/>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1"/>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1"/>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1"/>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1"/>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1"/>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1"/>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1"/>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1"/>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5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Mira HQ</a:t>
            </a:r>
            <a:r>
              <a:rPr lang="en"/>
              <a:t> Rooms</a:t>
            </a:r>
            <a:endParaRPr/>
          </a:p>
        </p:txBody>
      </p:sp>
      <p:sp>
        <p:nvSpPr>
          <p:cNvPr id="2768" name="Google Shape;2768;p52"/>
          <p:cNvSpPr txBox="1"/>
          <p:nvPr>
            <p:ph idx="1" type="subTitle"/>
          </p:nvPr>
        </p:nvSpPr>
        <p:spPr>
          <a:xfrm>
            <a:off x="719975"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Balcony</a:t>
            </a:r>
            <a:endParaRPr/>
          </a:p>
        </p:txBody>
      </p:sp>
      <p:sp>
        <p:nvSpPr>
          <p:cNvPr id="2769" name="Google Shape;2769;p52"/>
          <p:cNvSpPr txBox="1"/>
          <p:nvPr>
            <p:ph idx="2" type="subTitle"/>
          </p:nvPr>
        </p:nvSpPr>
        <p:spPr>
          <a:xfrm>
            <a:off x="3452838"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Cafeteria</a:t>
            </a:r>
            <a:endParaRPr/>
          </a:p>
        </p:txBody>
      </p:sp>
      <p:sp>
        <p:nvSpPr>
          <p:cNvPr id="2770" name="Google Shape;2770;p52"/>
          <p:cNvSpPr txBox="1"/>
          <p:nvPr>
            <p:ph idx="3" type="subTitle"/>
          </p:nvPr>
        </p:nvSpPr>
        <p:spPr>
          <a:xfrm>
            <a:off x="3452857"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 but it’s terribly hot</a:t>
            </a:r>
            <a:endParaRPr/>
          </a:p>
        </p:txBody>
      </p:sp>
      <p:sp>
        <p:nvSpPr>
          <p:cNvPr id="2771" name="Google Shape;2771;p52"/>
          <p:cNvSpPr txBox="1"/>
          <p:nvPr>
            <p:ph idx="4" type="subTitle"/>
          </p:nvPr>
        </p:nvSpPr>
        <p:spPr>
          <a:xfrm>
            <a:off x="720000"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a:t>
            </a:r>
            <a:endParaRPr/>
          </a:p>
        </p:txBody>
      </p:sp>
      <p:sp>
        <p:nvSpPr>
          <p:cNvPr id="2772" name="Google Shape;2772;p52"/>
          <p:cNvSpPr txBox="1"/>
          <p:nvPr>
            <p:ph idx="5" type="subTitle"/>
          </p:nvPr>
        </p:nvSpPr>
        <p:spPr>
          <a:xfrm>
            <a:off x="6185688"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Green House</a:t>
            </a:r>
            <a:endParaRPr/>
          </a:p>
        </p:txBody>
      </p:sp>
      <p:sp>
        <p:nvSpPr>
          <p:cNvPr id="2773" name="Google Shape;2773;p52"/>
          <p:cNvSpPr txBox="1"/>
          <p:nvPr>
            <p:ph idx="6" type="subTitle"/>
          </p:nvPr>
        </p:nvSpPr>
        <p:spPr>
          <a:xfrm>
            <a:off x="6185701"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2774" name="Google Shape;2774;p52"/>
          <p:cNvSpPr txBox="1"/>
          <p:nvPr>
            <p:ph idx="7" type="subTitle"/>
          </p:nvPr>
        </p:nvSpPr>
        <p:spPr>
          <a:xfrm>
            <a:off x="719975"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Laboratory</a:t>
            </a:r>
            <a:endParaRPr/>
          </a:p>
        </p:txBody>
      </p:sp>
      <p:sp>
        <p:nvSpPr>
          <p:cNvPr id="2775" name="Google Shape;2775;p52"/>
          <p:cNvSpPr txBox="1"/>
          <p:nvPr>
            <p:ph idx="8" type="subTitle"/>
          </p:nvPr>
        </p:nvSpPr>
        <p:spPr>
          <a:xfrm>
            <a:off x="3452838"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Launch Pad</a:t>
            </a:r>
            <a:endParaRPr/>
          </a:p>
        </p:txBody>
      </p:sp>
      <p:sp>
        <p:nvSpPr>
          <p:cNvPr id="2776" name="Google Shape;2776;p52"/>
          <p:cNvSpPr txBox="1"/>
          <p:nvPr>
            <p:ph idx="9" type="subTitle"/>
          </p:nvPr>
        </p:nvSpPr>
        <p:spPr>
          <a:xfrm>
            <a:off x="3452857"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 and a gas giant</a:t>
            </a:r>
            <a:endParaRPr/>
          </a:p>
        </p:txBody>
      </p:sp>
      <p:sp>
        <p:nvSpPr>
          <p:cNvPr id="2777" name="Google Shape;2777;p52"/>
          <p:cNvSpPr txBox="1"/>
          <p:nvPr>
            <p:ph idx="13" type="subTitle"/>
          </p:nvPr>
        </p:nvSpPr>
        <p:spPr>
          <a:xfrm>
            <a:off x="720000"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is the biggest planet in our Solar System</a:t>
            </a:r>
            <a:endParaRPr/>
          </a:p>
        </p:txBody>
      </p:sp>
      <p:sp>
        <p:nvSpPr>
          <p:cNvPr id="2778" name="Google Shape;2778;p52"/>
          <p:cNvSpPr txBox="1"/>
          <p:nvPr>
            <p:ph idx="14" type="subTitle"/>
          </p:nvPr>
        </p:nvSpPr>
        <p:spPr>
          <a:xfrm>
            <a:off x="6185688"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Reactor</a:t>
            </a:r>
            <a:endParaRPr/>
          </a:p>
        </p:txBody>
      </p:sp>
      <p:sp>
        <p:nvSpPr>
          <p:cNvPr id="2779" name="Google Shape;2779;p52"/>
          <p:cNvSpPr txBox="1"/>
          <p:nvPr>
            <p:ph idx="15" type="subTitle"/>
          </p:nvPr>
        </p:nvSpPr>
        <p:spPr>
          <a:xfrm>
            <a:off x="6185701"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Neptune is the farthest planet from the Sun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grpSp>
        <p:nvGrpSpPr>
          <p:cNvPr id="2784" name="Google Shape;2784;p53"/>
          <p:cNvGrpSpPr/>
          <p:nvPr/>
        </p:nvGrpSpPr>
        <p:grpSpPr>
          <a:xfrm>
            <a:off x="2607989" y="1559263"/>
            <a:ext cx="3928021" cy="2702069"/>
            <a:chOff x="1373375" y="1198800"/>
            <a:chExt cx="4584525" cy="3153675"/>
          </a:xfrm>
        </p:grpSpPr>
        <p:sp>
          <p:nvSpPr>
            <p:cNvPr id="2785" name="Google Shape;2785;p53"/>
            <p:cNvSpPr/>
            <p:nvPr/>
          </p:nvSpPr>
          <p:spPr>
            <a:xfrm>
              <a:off x="2616375" y="2434650"/>
              <a:ext cx="1535575" cy="215325"/>
            </a:xfrm>
            <a:custGeom>
              <a:rect b="b" l="l" r="r" t="t"/>
              <a:pathLst>
                <a:path extrusionOk="0" h="8613" w="61423">
                  <a:moveTo>
                    <a:pt x="37" y="1"/>
                  </a:moveTo>
                  <a:cubicBezTo>
                    <a:pt x="1" y="2561"/>
                    <a:pt x="120" y="5132"/>
                    <a:pt x="406" y="7668"/>
                  </a:cubicBezTo>
                  <a:cubicBezTo>
                    <a:pt x="1350" y="6784"/>
                    <a:pt x="2497" y="6480"/>
                    <a:pt x="3669" y="6480"/>
                  </a:cubicBezTo>
                  <a:cubicBezTo>
                    <a:pt x="4359" y="6480"/>
                    <a:pt x="5057" y="6585"/>
                    <a:pt x="5728" y="6740"/>
                  </a:cubicBezTo>
                  <a:cubicBezTo>
                    <a:pt x="7214" y="7080"/>
                    <a:pt x="8708" y="7602"/>
                    <a:pt x="10190" y="7602"/>
                  </a:cubicBezTo>
                  <a:cubicBezTo>
                    <a:pt x="10525" y="7602"/>
                    <a:pt x="10859" y="7575"/>
                    <a:pt x="11193" y="7514"/>
                  </a:cubicBezTo>
                  <a:cubicBezTo>
                    <a:pt x="12241" y="7323"/>
                    <a:pt x="13205" y="6823"/>
                    <a:pt x="14217" y="6442"/>
                  </a:cubicBezTo>
                  <a:cubicBezTo>
                    <a:pt x="16610" y="5585"/>
                    <a:pt x="19122" y="5585"/>
                    <a:pt x="21611" y="5585"/>
                  </a:cubicBezTo>
                  <a:cubicBezTo>
                    <a:pt x="29421" y="5609"/>
                    <a:pt x="37244" y="5716"/>
                    <a:pt x="45042" y="5823"/>
                  </a:cubicBezTo>
                  <a:cubicBezTo>
                    <a:pt x="47447" y="5847"/>
                    <a:pt x="49841" y="5894"/>
                    <a:pt x="52257" y="5930"/>
                  </a:cubicBezTo>
                  <a:cubicBezTo>
                    <a:pt x="54770" y="5954"/>
                    <a:pt x="57472" y="6073"/>
                    <a:pt x="59461" y="8085"/>
                  </a:cubicBezTo>
                  <a:cubicBezTo>
                    <a:pt x="59663" y="8287"/>
                    <a:pt x="59877" y="8526"/>
                    <a:pt x="60128" y="8585"/>
                  </a:cubicBezTo>
                  <a:cubicBezTo>
                    <a:pt x="60191" y="8604"/>
                    <a:pt x="60252" y="8613"/>
                    <a:pt x="60310" y="8613"/>
                  </a:cubicBezTo>
                  <a:cubicBezTo>
                    <a:pt x="61076" y="8613"/>
                    <a:pt x="61423" y="7094"/>
                    <a:pt x="61390" y="5966"/>
                  </a:cubicBezTo>
                  <a:cubicBezTo>
                    <a:pt x="61378" y="4644"/>
                    <a:pt x="61294" y="3156"/>
                    <a:pt x="60532" y="2299"/>
                  </a:cubicBezTo>
                  <a:cubicBezTo>
                    <a:pt x="60163" y="1882"/>
                    <a:pt x="59663" y="1668"/>
                    <a:pt x="59175" y="1501"/>
                  </a:cubicBezTo>
                  <a:cubicBezTo>
                    <a:pt x="56532" y="572"/>
                    <a:pt x="53758" y="227"/>
                    <a:pt x="51019" y="120"/>
                  </a:cubicBezTo>
                  <a:cubicBezTo>
                    <a:pt x="50335" y="93"/>
                    <a:pt x="49650" y="81"/>
                    <a:pt x="48965" y="81"/>
                  </a:cubicBezTo>
                  <a:cubicBezTo>
                    <a:pt x="46610" y="81"/>
                    <a:pt x="44251" y="220"/>
                    <a:pt x="41899" y="358"/>
                  </a:cubicBezTo>
                  <a:cubicBezTo>
                    <a:pt x="40839" y="417"/>
                    <a:pt x="39780" y="477"/>
                    <a:pt x="38708" y="548"/>
                  </a:cubicBezTo>
                  <a:cubicBezTo>
                    <a:pt x="36970" y="656"/>
                    <a:pt x="35220" y="763"/>
                    <a:pt x="33493" y="1060"/>
                  </a:cubicBezTo>
                  <a:cubicBezTo>
                    <a:pt x="32696" y="1191"/>
                    <a:pt x="31910" y="1370"/>
                    <a:pt x="31112" y="1382"/>
                  </a:cubicBezTo>
                  <a:cubicBezTo>
                    <a:pt x="31065" y="1383"/>
                    <a:pt x="31019" y="1384"/>
                    <a:pt x="30972" y="1384"/>
                  </a:cubicBezTo>
                  <a:cubicBezTo>
                    <a:pt x="30067" y="1384"/>
                    <a:pt x="29173" y="1170"/>
                    <a:pt x="28290" y="989"/>
                  </a:cubicBezTo>
                  <a:cubicBezTo>
                    <a:pt x="25193" y="348"/>
                    <a:pt x="22046" y="28"/>
                    <a:pt x="18898" y="28"/>
                  </a:cubicBezTo>
                  <a:cubicBezTo>
                    <a:pt x="17423" y="28"/>
                    <a:pt x="15949" y="98"/>
                    <a:pt x="14479" y="239"/>
                  </a:cubicBezTo>
                  <a:cubicBezTo>
                    <a:pt x="13424" y="336"/>
                    <a:pt x="12046" y="373"/>
                    <a:pt x="10561" y="373"/>
                  </a:cubicBezTo>
                  <a:cubicBezTo>
                    <a:pt x="5843" y="373"/>
                    <a:pt x="37" y="1"/>
                    <a:pt x="37" y="1"/>
                  </a:cubicBezTo>
                  <a:close/>
                </a:path>
              </a:pathLst>
            </a:custGeom>
            <a:solidFill>
              <a:srgbClr val="DCB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1912425" y="3602875"/>
              <a:ext cx="1422825" cy="583325"/>
            </a:xfrm>
            <a:custGeom>
              <a:rect b="b" l="l" r="r" t="t"/>
              <a:pathLst>
                <a:path extrusionOk="0" h="23333" w="56913">
                  <a:moveTo>
                    <a:pt x="26294" y="1"/>
                  </a:moveTo>
                  <a:cubicBezTo>
                    <a:pt x="25079" y="1"/>
                    <a:pt x="23946" y="325"/>
                    <a:pt x="23527" y="1373"/>
                  </a:cubicBezTo>
                  <a:cubicBezTo>
                    <a:pt x="23396" y="1706"/>
                    <a:pt x="23349" y="2075"/>
                    <a:pt x="23123" y="2337"/>
                  </a:cubicBezTo>
                  <a:cubicBezTo>
                    <a:pt x="22803" y="2721"/>
                    <a:pt x="22272" y="2754"/>
                    <a:pt x="21757" y="2754"/>
                  </a:cubicBezTo>
                  <a:cubicBezTo>
                    <a:pt x="21650" y="2754"/>
                    <a:pt x="21545" y="2753"/>
                    <a:pt x="21441" y="2753"/>
                  </a:cubicBezTo>
                  <a:cubicBezTo>
                    <a:pt x="21394" y="2753"/>
                    <a:pt x="21347" y="2753"/>
                    <a:pt x="21301" y="2754"/>
                  </a:cubicBezTo>
                  <a:cubicBezTo>
                    <a:pt x="20146" y="2790"/>
                    <a:pt x="19074" y="3278"/>
                    <a:pt x="18039" y="3754"/>
                  </a:cubicBezTo>
                  <a:cubicBezTo>
                    <a:pt x="15348" y="5004"/>
                    <a:pt x="12347" y="6600"/>
                    <a:pt x="11657" y="9445"/>
                  </a:cubicBezTo>
                  <a:cubicBezTo>
                    <a:pt x="11359" y="10672"/>
                    <a:pt x="11550" y="11957"/>
                    <a:pt x="11562" y="13220"/>
                  </a:cubicBezTo>
                  <a:cubicBezTo>
                    <a:pt x="11574" y="14482"/>
                    <a:pt x="11359" y="15851"/>
                    <a:pt x="10431" y="16744"/>
                  </a:cubicBezTo>
                  <a:cubicBezTo>
                    <a:pt x="9999" y="17164"/>
                    <a:pt x="9365" y="17386"/>
                    <a:pt x="8753" y="17386"/>
                  </a:cubicBezTo>
                  <a:cubicBezTo>
                    <a:pt x="8065" y="17386"/>
                    <a:pt x="7406" y="17105"/>
                    <a:pt x="7097" y="16506"/>
                  </a:cubicBezTo>
                  <a:cubicBezTo>
                    <a:pt x="6692" y="15720"/>
                    <a:pt x="6894" y="14565"/>
                    <a:pt x="6097" y="14148"/>
                  </a:cubicBezTo>
                  <a:cubicBezTo>
                    <a:pt x="5847" y="14005"/>
                    <a:pt x="5561" y="13993"/>
                    <a:pt x="5287" y="13993"/>
                  </a:cubicBezTo>
                  <a:cubicBezTo>
                    <a:pt x="5194" y="13992"/>
                    <a:pt x="5102" y="13991"/>
                    <a:pt x="5009" y="13991"/>
                  </a:cubicBezTo>
                  <a:cubicBezTo>
                    <a:pt x="3531" y="13991"/>
                    <a:pt x="2066" y="14169"/>
                    <a:pt x="644" y="14505"/>
                  </a:cubicBezTo>
                  <a:lnTo>
                    <a:pt x="596" y="14684"/>
                  </a:lnTo>
                  <a:cubicBezTo>
                    <a:pt x="1" y="16744"/>
                    <a:pt x="334" y="19054"/>
                    <a:pt x="1477" y="20887"/>
                  </a:cubicBezTo>
                  <a:cubicBezTo>
                    <a:pt x="1858" y="21506"/>
                    <a:pt x="2370" y="22090"/>
                    <a:pt x="3025" y="22447"/>
                  </a:cubicBezTo>
                  <a:cubicBezTo>
                    <a:pt x="3668" y="22804"/>
                    <a:pt x="4406" y="22911"/>
                    <a:pt x="5120" y="23030"/>
                  </a:cubicBezTo>
                  <a:cubicBezTo>
                    <a:pt x="6167" y="23192"/>
                    <a:pt x="7274" y="23333"/>
                    <a:pt x="8351" y="23333"/>
                  </a:cubicBezTo>
                  <a:cubicBezTo>
                    <a:pt x="9970" y="23333"/>
                    <a:pt x="11520" y="23015"/>
                    <a:pt x="12693" y="21971"/>
                  </a:cubicBezTo>
                  <a:cubicBezTo>
                    <a:pt x="16026" y="18994"/>
                    <a:pt x="13610" y="12577"/>
                    <a:pt x="17146" y="9874"/>
                  </a:cubicBezTo>
                  <a:cubicBezTo>
                    <a:pt x="18003" y="9207"/>
                    <a:pt x="19110" y="8910"/>
                    <a:pt x="20182" y="8636"/>
                  </a:cubicBezTo>
                  <a:cubicBezTo>
                    <a:pt x="25910" y="7215"/>
                    <a:pt x="31811" y="6500"/>
                    <a:pt x="37720" y="6500"/>
                  </a:cubicBezTo>
                  <a:cubicBezTo>
                    <a:pt x="38002" y="6500"/>
                    <a:pt x="38283" y="6501"/>
                    <a:pt x="38565" y="6504"/>
                  </a:cubicBezTo>
                  <a:cubicBezTo>
                    <a:pt x="39958" y="6528"/>
                    <a:pt x="41482" y="6647"/>
                    <a:pt x="42470" y="7576"/>
                  </a:cubicBezTo>
                  <a:cubicBezTo>
                    <a:pt x="43804" y="8826"/>
                    <a:pt x="43661" y="11065"/>
                    <a:pt x="44971" y="12327"/>
                  </a:cubicBezTo>
                  <a:cubicBezTo>
                    <a:pt x="45804" y="13136"/>
                    <a:pt x="47018" y="13351"/>
                    <a:pt x="48161" y="13565"/>
                  </a:cubicBezTo>
                  <a:cubicBezTo>
                    <a:pt x="50209" y="13922"/>
                    <a:pt x="52269" y="14279"/>
                    <a:pt x="54341" y="14636"/>
                  </a:cubicBezTo>
                  <a:cubicBezTo>
                    <a:pt x="54590" y="14681"/>
                    <a:pt x="54856" y="14720"/>
                    <a:pt x="55115" y="14720"/>
                  </a:cubicBezTo>
                  <a:cubicBezTo>
                    <a:pt x="55475" y="14720"/>
                    <a:pt x="55821" y="14645"/>
                    <a:pt x="56091" y="14410"/>
                  </a:cubicBezTo>
                  <a:cubicBezTo>
                    <a:pt x="56424" y="14124"/>
                    <a:pt x="56508" y="13672"/>
                    <a:pt x="56579" y="13255"/>
                  </a:cubicBezTo>
                  <a:cubicBezTo>
                    <a:pt x="56746" y="12338"/>
                    <a:pt x="56913" y="11374"/>
                    <a:pt x="56496" y="10553"/>
                  </a:cubicBezTo>
                  <a:cubicBezTo>
                    <a:pt x="55948" y="9457"/>
                    <a:pt x="54591" y="9005"/>
                    <a:pt x="53341" y="8933"/>
                  </a:cubicBezTo>
                  <a:cubicBezTo>
                    <a:pt x="53110" y="8920"/>
                    <a:pt x="52880" y="8916"/>
                    <a:pt x="52649" y="8916"/>
                  </a:cubicBezTo>
                  <a:cubicBezTo>
                    <a:pt x="52221" y="8916"/>
                    <a:pt x="51793" y="8931"/>
                    <a:pt x="51367" y="8931"/>
                  </a:cubicBezTo>
                  <a:cubicBezTo>
                    <a:pt x="50774" y="8931"/>
                    <a:pt x="50184" y="8902"/>
                    <a:pt x="49602" y="8767"/>
                  </a:cubicBezTo>
                  <a:cubicBezTo>
                    <a:pt x="46602" y="8052"/>
                    <a:pt x="45078" y="4778"/>
                    <a:pt x="42518" y="3075"/>
                  </a:cubicBezTo>
                  <a:cubicBezTo>
                    <a:pt x="41112" y="2138"/>
                    <a:pt x="39414" y="1728"/>
                    <a:pt x="37697" y="1728"/>
                  </a:cubicBezTo>
                  <a:cubicBezTo>
                    <a:pt x="36622" y="1728"/>
                    <a:pt x="35539" y="1889"/>
                    <a:pt x="34517" y="2182"/>
                  </a:cubicBezTo>
                  <a:cubicBezTo>
                    <a:pt x="33576" y="2444"/>
                    <a:pt x="32648" y="2814"/>
                    <a:pt x="31683" y="2814"/>
                  </a:cubicBezTo>
                  <a:cubicBezTo>
                    <a:pt x="30719" y="2814"/>
                    <a:pt x="29647" y="2325"/>
                    <a:pt x="29361" y="1420"/>
                  </a:cubicBezTo>
                  <a:cubicBezTo>
                    <a:pt x="29278" y="1147"/>
                    <a:pt x="29254" y="837"/>
                    <a:pt x="29076" y="611"/>
                  </a:cubicBezTo>
                  <a:cubicBezTo>
                    <a:pt x="28885" y="361"/>
                    <a:pt x="28528" y="277"/>
                    <a:pt x="28218" y="218"/>
                  </a:cubicBezTo>
                  <a:cubicBezTo>
                    <a:pt x="27617" y="94"/>
                    <a:pt x="26944" y="1"/>
                    <a:pt x="26294" y="1"/>
                  </a:cubicBezTo>
                  <a:close/>
                </a:path>
              </a:pathLst>
            </a:custGeom>
            <a:solidFill>
              <a:srgbClr val="DCB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3198300" y="1199675"/>
              <a:ext cx="337275" cy="998375"/>
            </a:xfrm>
            <a:custGeom>
              <a:rect b="b" l="l" r="r" t="t"/>
              <a:pathLst>
                <a:path extrusionOk="0" h="39935" w="13491">
                  <a:moveTo>
                    <a:pt x="1" y="1"/>
                  </a:moveTo>
                  <a:lnTo>
                    <a:pt x="1" y="39934"/>
                  </a:lnTo>
                  <a:lnTo>
                    <a:pt x="7275" y="39934"/>
                  </a:lnTo>
                  <a:lnTo>
                    <a:pt x="9621" y="39613"/>
                  </a:lnTo>
                  <a:lnTo>
                    <a:pt x="10573" y="38994"/>
                  </a:lnTo>
                  <a:lnTo>
                    <a:pt x="13490" y="35862"/>
                  </a:lnTo>
                  <a:lnTo>
                    <a:pt x="13490" y="6121"/>
                  </a:lnTo>
                  <a:lnTo>
                    <a:pt x="11740" y="3442"/>
                  </a:lnTo>
                  <a:lnTo>
                    <a:pt x="5751" y="1"/>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3"/>
            <p:cNvSpPr/>
            <p:nvPr/>
          </p:nvSpPr>
          <p:spPr>
            <a:xfrm>
              <a:off x="3196825" y="1198800"/>
              <a:ext cx="339650" cy="1000425"/>
            </a:xfrm>
            <a:custGeom>
              <a:rect b="b" l="l" r="r" t="t"/>
              <a:pathLst>
                <a:path extrusionOk="0" h="40017" w="13586">
                  <a:moveTo>
                    <a:pt x="5787" y="83"/>
                  </a:moveTo>
                  <a:lnTo>
                    <a:pt x="11775" y="3500"/>
                  </a:lnTo>
                  <a:lnTo>
                    <a:pt x="13502" y="6167"/>
                  </a:lnTo>
                  <a:lnTo>
                    <a:pt x="13502" y="35874"/>
                  </a:lnTo>
                  <a:lnTo>
                    <a:pt x="10597" y="38993"/>
                  </a:lnTo>
                  <a:lnTo>
                    <a:pt x="9656" y="39588"/>
                  </a:lnTo>
                  <a:lnTo>
                    <a:pt x="7334" y="39910"/>
                  </a:lnTo>
                  <a:lnTo>
                    <a:pt x="107" y="39910"/>
                  </a:lnTo>
                  <a:lnTo>
                    <a:pt x="107" y="83"/>
                  </a:lnTo>
                  <a:close/>
                  <a:moveTo>
                    <a:pt x="48" y="0"/>
                  </a:moveTo>
                  <a:cubicBezTo>
                    <a:pt x="36" y="0"/>
                    <a:pt x="0" y="12"/>
                    <a:pt x="0" y="36"/>
                  </a:cubicBezTo>
                  <a:lnTo>
                    <a:pt x="0" y="39969"/>
                  </a:lnTo>
                  <a:cubicBezTo>
                    <a:pt x="0" y="39981"/>
                    <a:pt x="12" y="40017"/>
                    <a:pt x="48" y="40017"/>
                  </a:cubicBezTo>
                  <a:lnTo>
                    <a:pt x="7334" y="40017"/>
                  </a:lnTo>
                  <a:lnTo>
                    <a:pt x="9656" y="39684"/>
                  </a:lnTo>
                  <a:lnTo>
                    <a:pt x="9680" y="39684"/>
                  </a:lnTo>
                  <a:lnTo>
                    <a:pt x="10632" y="39076"/>
                  </a:lnTo>
                  <a:lnTo>
                    <a:pt x="10644" y="39064"/>
                  </a:lnTo>
                  <a:lnTo>
                    <a:pt x="13573" y="35921"/>
                  </a:lnTo>
                  <a:cubicBezTo>
                    <a:pt x="13585" y="35921"/>
                    <a:pt x="13585" y="35909"/>
                    <a:pt x="13585" y="35897"/>
                  </a:cubicBezTo>
                  <a:lnTo>
                    <a:pt x="13585" y="6156"/>
                  </a:lnTo>
                  <a:cubicBezTo>
                    <a:pt x="13585" y="6144"/>
                    <a:pt x="13573" y="6144"/>
                    <a:pt x="13573" y="6132"/>
                  </a:cubicBezTo>
                  <a:lnTo>
                    <a:pt x="11835" y="3453"/>
                  </a:lnTo>
                  <a:lnTo>
                    <a:pt x="11823" y="3429"/>
                  </a:lnTo>
                  <a:lnTo>
                    <a:pt x="582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2861650" y="1199675"/>
              <a:ext cx="336975" cy="998375"/>
            </a:xfrm>
            <a:custGeom>
              <a:rect b="b" l="l" r="r" t="t"/>
              <a:pathLst>
                <a:path extrusionOk="0" h="39935" w="13479">
                  <a:moveTo>
                    <a:pt x="7740" y="1"/>
                  </a:moveTo>
                  <a:lnTo>
                    <a:pt x="1739" y="3442"/>
                  </a:lnTo>
                  <a:lnTo>
                    <a:pt x="1" y="6121"/>
                  </a:lnTo>
                  <a:lnTo>
                    <a:pt x="1" y="35862"/>
                  </a:lnTo>
                  <a:lnTo>
                    <a:pt x="2918" y="38994"/>
                  </a:lnTo>
                  <a:lnTo>
                    <a:pt x="3870" y="39613"/>
                  </a:lnTo>
                  <a:lnTo>
                    <a:pt x="6204" y="39934"/>
                  </a:lnTo>
                  <a:lnTo>
                    <a:pt x="13479" y="39934"/>
                  </a:lnTo>
                  <a:lnTo>
                    <a:pt x="13479" y="1"/>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2860175" y="1198800"/>
              <a:ext cx="339950" cy="1000425"/>
            </a:xfrm>
            <a:custGeom>
              <a:rect b="b" l="l" r="r" t="t"/>
              <a:pathLst>
                <a:path extrusionOk="0" h="40017" w="13598">
                  <a:moveTo>
                    <a:pt x="13502" y="83"/>
                  </a:moveTo>
                  <a:lnTo>
                    <a:pt x="13502" y="39910"/>
                  </a:lnTo>
                  <a:lnTo>
                    <a:pt x="6263" y="39910"/>
                  </a:lnTo>
                  <a:lnTo>
                    <a:pt x="3941" y="39588"/>
                  </a:lnTo>
                  <a:lnTo>
                    <a:pt x="3001" y="38993"/>
                  </a:lnTo>
                  <a:lnTo>
                    <a:pt x="95" y="35874"/>
                  </a:lnTo>
                  <a:lnTo>
                    <a:pt x="95" y="6167"/>
                  </a:lnTo>
                  <a:lnTo>
                    <a:pt x="1822" y="3512"/>
                  </a:lnTo>
                  <a:lnTo>
                    <a:pt x="7811" y="83"/>
                  </a:lnTo>
                  <a:close/>
                  <a:moveTo>
                    <a:pt x="7763" y="0"/>
                  </a:moveTo>
                  <a:lnTo>
                    <a:pt x="1774" y="3429"/>
                  </a:lnTo>
                  <a:lnTo>
                    <a:pt x="1750" y="3453"/>
                  </a:lnTo>
                  <a:lnTo>
                    <a:pt x="12" y="6132"/>
                  </a:lnTo>
                  <a:cubicBezTo>
                    <a:pt x="0" y="6144"/>
                    <a:pt x="0" y="6144"/>
                    <a:pt x="0" y="6156"/>
                  </a:cubicBezTo>
                  <a:lnTo>
                    <a:pt x="0" y="35897"/>
                  </a:lnTo>
                  <a:cubicBezTo>
                    <a:pt x="0" y="35909"/>
                    <a:pt x="0" y="35909"/>
                    <a:pt x="12" y="35921"/>
                  </a:cubicBezTo>
                  <a:lnTo>
                    <a:pt x="2929" y="39064"/>
                  </a:lnTo>
                  <a:lnTo>
                    <a:pt x="2941" y="39076"/>
                  </a:lnTo>
                  <a:lnTo>
                    <a:pt x="3894" y="39684"/>
                  </a:lnTo>
                  <a:lnTo>
                    <a:pt x="3917" y="39684"/>
                  </a:lnTo>
                  <a:lnTo>
                    <a:pt x="6251" y="40017"/>
                  </a:lnTo>
                  <a:lnTo>
                    <a:pt x="13538" y="40017"/>
                  </a:lnTo>
                  <a:cubicBezTo>
                    <a:pt x="13573" y="40017"/>
                    <a:pt x="13597" y="39981"/>
                    <a:pt x="13585" y="39969"/>
                  </a:cubicBezTo>
                  <a:lnTo>
                    <a:pt x="13585" y="36"/>
                  </a:lnTo>
                  <a:cubicBezTo>
                    <a:pt x="13585" y="24"/>
                    <a:pt x="13573" y="0"/>
                    <a:pt x="135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2861650" y="1859875"/>
              <a:ext cx="71475" cy="314650"/>
            </a:xfrm>
            <a:custGeom>
              <a:rect b="b" l="l" r="r" t="t"/>
              <a:pathLst>
                <a:path extrusionOk="0" h="12586" w="2859">
                  <a:moveTo>
                    <a:pt x="1" y="1"/>
                  </a:moveTo>
                  <a:lnTo>
                    <a:pt x="1" y="9454"/>
                  </a:lnTo>
                  <a:lnTo>
                    <a:pt x="2858" y="12586"/>
                  </a:lnTo>
                  <a:lnTo>
                    <a:pt x="2858" y="3513"/>
                  </a:lnTo>
                  <a:lnTo>
                    <a:pt x="1" y="1"/>
                  </a:lnTo>
                  <a:close/>
                </a:path>
              </a:pathLst>
            </a:custGeom>
            <a:solidFill>
              <a:srgbClr val="2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2860175" y="1858700"/>
              <a:ext cx="74425" cy="317025"/>
            </a:xfrm>
            <a:custGeom>
              <a:rect b="b" l="l" r="r" t="t"/>
              <a:pathLst>
                <a:path extrusionOk="0" h="12681" w="2977">
                  <a:moveTo>
                    <a:pt x="107" y="179"/>
                  </a:moveTo>
                  <a:lnTo>
                    <a:pt x="2870" y="3572"/>
                  </a:lnTo>
                  <a:lnTo>
                    <a:pt x="2870" y="12502"/>
                  </a:lnTo>
                  <a:lnTo>
                    <a:pt x="107" y="9478"/>
                  </a:lnTo>
                  <a:lnTo>
                    <a:pt x="107" y="179"/>
                  </a:lnTo>
                  <a:close/>
                  <a:moveTo>
                    <a:pt x="24" y="0"/>
                  </a:moveTo>
                  <a:cubicBezTo>
                    <a:pt x="12" y="0"/>
                    <a:pt x="0" y="36"/>
                    <a:pt x="0" y="48"/>
                  </a:cubicBezTo>
                  <a:lnTo>
                    <a:pt x="0" y="9501"/>
                  </a:lnTo>
                  <a:cubicBezTo>
                    <a:pt x="0" y="9513"/>
                    <a:pt x="0" y="9513"/>
                    <a:pt x="12" y="9525"/>
                  </a:cubicBezTo>
                  <a:lnTo>
                    <a:pt x="2881" y="12668"/>
                  </a:lnTo>
                  <a:cubicBezTo>
                    <a:pt x="2881" y="12680"/>
                    <a:pt x="2905" y="12680"/>
                    <a:pt x="2917" y="12680"/>
                  </a:cubicBezTo>
                  <a:lnTo>
                    <a:pt x="2941" y="12680"/>
                  </a:lnTo>
                  <a:cubicBezTo>
                    <a:pt x="2953" y="12680"/>
                    <a:pt x="2977" y="12656"/>
                    <a:pt x="2977" y="12633"/>
                  </a:cubicBezTo>
                  <a:lnTo>
                    <a:pt x="2977" y="3560"/>
                  </a:lnTo>
                  <a:cubicBezTo>
                    <a:pt x="2977" y="3548"/>
                    <a:pt x="2953" y="3548"/>
                    <a:pt x="2953" y="3524"/>
                  </a:cubicBezTo>
                  <a:lnTo>
                    <a:pt x="84" y="12"/>
                  </a:lnTo>
                  <a:cubicBezTo>
                    <a:pt x="72" y="0"/>
                    <a:pt x="48"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2896475" y="1258925"/>
              <a:ext cx="605750" cy="639375"/>
            </a:xfrm>
            <a:custGeom>
              <a:rect b="b" l="l" r="r" t="t"/>
              <a:pathLst>
                <a:path extrusionOk="0" h="25575" w="24230">
                  <a:moveTo>
                    <a:pt x="4156" y="0"/>
                  </a:moveTo>
                  <a:lnTo>
                    <a:pt x="1" y="4263"/>
                  </a:lnTo>
                  <a:lnTo>
                    <a:pt x="1" y="23289"/>
                  </a:lnTo>
                  <a:lnTo>
                    <a:pt x="1989" y="25575"/>
                  </a:lnTo>
                  <a:lnTo>
                    <a:pt x="22242" y="25575"/>
                  </a:lnTo>
                  <a:lnTo>
                    <a:pt x="24230" y="23289"/>
                  </a:lnTo>
                  <a:lnTo>
                    <a:pt x="24230" y="4263"/>
                  </a:lnTo>
                  <a:lnTo>
                    <a:pt x="20087"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2894400" y="1257725"/>
              <a:ext cx="608425" cy="642075"/>
            </a:xfrm>
            <a:custGeom>
              <a:rect b="b" l="l" r="r" t="t"/>
              <a:pathLst>
                <a:path extrusionOk="0" h="25683" w="24337">
                  <a:moveTo>
                    <a:pt x="20110" y="108"/>
                  </a:moveTo>
                  <a:lnTo>
                    <a:pt x="24230" y="4322"/>
                  </a:lnTo>
                  <a:lnTo>
                    <a:pt x="24230" y="23325"/>
                  </a:lnTo>
                  <a:lnTo>
                    <a:pt x="22265" y="25575"/>
                  </a:lnTo>
                  <a:lnTo>
                    <a:pt x="2048" y="25575"/>
                  </a:lnTo>
                  <a:lnTo>
                    <a:pt x="96" y="23337"/>
                  </a:lnTo>
                  <a:lnTo>
                    <a:pt x="96" y="4334"/>
                  </a:lnTo>
                  <a:lnTo>
                    <a:pt x="4227" y="108"/>
                  </a:lnTo>
                  <a:close/>
                  <a:moveTo>
                    <a:pt x="4191" y="0"/>
                  </a:moveTo>
                  <a:cubicBezTo>
                    <a:pt x="4179" y="0"/>
                    <a:pt x="4179" y="0"/>
                    <a:pt x="4168" y="24"/>
                  </a:cubicBezTo>
                  <a:lnTo>
                    <a:pt x="12" y="4275"/>
                  </a:lnTo>
                  <a:cubicBezTo>
                    <a:pt x="0" y="4275"/>
                    <a:pt x="0" y="4287"/>
                    <a:pt x="0" y="4311"/>
                  </a:cubicBezTo>
                  <a:lnTo>
                    <a:pt x="0" y="23361"/>
                  </a:lnTo>
                  <a:cubicBezTo>
                    <a:pt x="0" y="23372"/>
                    <a:pt x="0" y="23372"/>
                    <a:pt x="12" y="23384"/>
                  </a:cubicBezTo>
                  <a:lnTo>
                    <a:pt x="1989" y="25658"/>
                  </a:lnTo>
                  <a:cubicBezTo>
                    <a:pt x="2013" y="25682"/>
                    <a:pt x="2024" y="25682"/>
                    <a:pt x="2036" y="25682"/>
                  </a:cubicBezTo>
                  <a:lnTo>
                    <a:pt x="22289" y="25682"/>
                  </a:lnTo>
                  <a:cubicBezTo>
                    <a:pt x="22313" y="25682"/>
                    <a:pt x="22325" y="25658"/>
                    <a:pt x="22325" y="25647"/>
                  </a:cubicBezTo>
                  <a:lnTo>
                    <a:pt x="24313" y="23372"/>
                  </a:lnTo>
                  <a:cubicBezTo>
                    <a:pt x="24337" y="23372"/>
                    <a:pt x="24337" y="23361"/>
                    <a:pt x="24337" y="23337"/>
                  </a:cubicBezTo>
                  <a:lnTo>
                    <a:pt x="24337" y="4311"/>
                  </a:lnTo>
                  <a:cubicBezTo>
                    <a:pt x="24337" y="4287"/>
                    <a:pt x="24337" y="4287"/>
                    <a:pt x="24313" y="4275"/>
                  </a:cubicBezTo>
                  <a:lnTo>
                    <a:pt x="20170" y="24"/>
                  </a:lnTo>
                  <a:cubicBezTo>
                    <a:pt x="20170" y="0"/>
                    <a:pt x="20146" y="0"/>
                    <a:pt x="201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2861650" y="1199675"/>
              <a:ext cx="673925" cy="153025"/>
            </a:xfrm>
            <a:custGeom>
              <a:rect b="b" l="l" r="r" t="t"/>
              <a:pathLst>
                <a:path extrusionOk="0" h="6121" w="26957">
                  <a:moveTo>
                    <a:pt x="7740" y="1"/>
                  </a:moveTo>
                  <a:lnTo>
                    <a:pt x="1739" y="3442"/>
                  </a:lnTo>
                  <a:lnTo>
                    <a:pt x="1" y="6121"/>
                  </a:lnTo>
                  <a:lnTo>
                    <a:pt x="5501" y="2370"/>
                  </a:lnTo>
                  <a:lnTo>
                    <a:pt x="21444" y="2370"/>
                  </a:lnTo>
                  <a:lnTo>
                    <a:pt x="26956" y="6121"/>
                  </a:lnTo>
                  <a:lnTo>
                    <a:pt x="25206" y="3442"/>
                  </a:lnTo>
                  <a:lnTo>
                    <a:pt x="19217" y="1"/>
                  </a:lnTo>
                  <a:close/>
                </a:path>
              </a:pathLst>
            </a:custGeom>
            <a:solidFill>
              <a:srgbClr val="8E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2860175" y="1198800"/>
              <a:ext cx="676875" cy="155100"/>
            </a:xfrm>
            <a:custGeom>
              <a:rect b="b" l="l" r="r" t="t"/>
              <a:pathLst>
                <a:path extrusionOk="0" h="6204" w="27075">
                  <a:moveTo>
                    <a:pt x="19253" y="95"/>
                  </a:moveTo>
                  <a:lnTo>
                    <a:pt x="25241" y="3524"/>
                  </a:lnTo>
                  <a:lnTo>
                    <a:pt x="26849" y="5977"/>
                  </a:lnTo>
                  <a:lnTo>
                    <a:pt x="21539" y="2381"/>
                  </a:lnTo>
                  <a:cubicBezTo>
                    <a:pt x="21515" y="2357"/>
                    <a:pt x="21515" y="2357"/>
                    <a:pt x="21503" y="2357"/>
                  </a:cubicBezTo>
                  <a:lnTo>
                    <a:pt x="5560" y="2357"/>
                  </a:lnTo>
                  <a:cubicBezTo>
                    <a:pt x="5548" y="2357"/>
                    <a:pt x="5548" y="2381"/>
                    <a:pt x="5537" y="2381"/>
                  </a:cubicBezTo>
                  <a:lnTo>
                    <a:pt x="226" y="5977"/>
                  </a:lnTo>
                  <a:lnTo>
                    <a:pt x="1834" y="3524"/>
                  </a:lnTo>
                  <a:lnTo>
                    <a:pt x="7811" y="95"/>
                  </a:lnTo>
                  <a:close/>
                  <a:moveTo>
                    <a:pt x="7763" y="0"/>
                  </a:moveTo>
                  <a:lnTo>
                    <a:pt x="1774" y="3429"/>
                  </a:lnTo>
                  <a:lnTo>
                    <a:pt x="1750" y="3453"/>
                  </a:lnTo>
                  <a:lnTo>
                    <a:pt x="12" y="6132"/>
                  </a:lnTo>
                  <a:cubicBezTo>
                    <a:pt x="0" y="6144"/>
                    <a:pt x="0" y="6167"/>
                    <a:pt x="12" y="6191"/>
                  </a:cubicBezTo>
                  <a:cubicBezTo>
                    <a:pt x="18" y="6197"/>
                    <a:pt x="30" y="6200"/>
                    <a:pt x="42" y="6200"/>
                  </a:cubicBezTo>
                  <a:cubicBezTo>
                    <a:pt x="54" y="6200"/>
                    <a:pt x="66" y="6197"/>
                    <a:pt x="72" y="6191"/>
                  </a:cubicBezTo>
                  <a:lnTo>
                    <a:pt x="5584" y="2453"/>
                  </a:lnTo>
                  <a:lnTo>
                    <a:pt x="21479" y="2453"/>
                  </a:lnTo>
                  <a:lnTo>
                    <a:pt x="26980" y="6191"/>
                  </a:lnTo>
                  <a:cubicBezTo>
                    <a:pt x="26992" y="6203"/>
                    <a:pt x="26992" y="6203"/>
                    <a:pt x="27015" y="6203"/>
                  </a:cubicBezTo>
                  <a:cubicBezTo>
                    <a:pt x="27027" y="6203"/>
                    <a:pt x="27039" y="6203"/>
                    <a:pt x="27051" y="6191"/>
                  </a:cubicBezTo>
                  <a:cubicBezTo>
                    <a:pt x="27075" y="6167"/>
                    <a:pt x="27075" y="6144"/>
                    <a:pt x="27051" y="6132"/>
                  </a:cubicBezTo>
                  <a:lnTo>
                    <a:pt x="25313" y="3453"/>
                  </a:lnTo>
                  <a:lnTo>
                    <a:pt x="25301" y="3429"/>
                  </a:lnTo>
                  <a:lnTo>
                    <a:pt x="1930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3"/>
            <p:cNvSpPr/>
            <p:nvPr/>
          </p:nvSpPr>
          <p:spPr>
            <a:xfrm>
              <a:off x="2939350" y="1296125"/>
              <a:ext cx="518525" cy="900425"/>
            </a:xfrm>
            <a:custGeom>
              <a:rect b="b" l="l" r="r" t="t"/>
              <a:pathLst>
                <a:path extrusionOk="0" h="36017" w="20741">
                  <a:moveTo>
                    <a:pt x="6715" y="0"/>
                  </a:moveTo>
                  <a:cubicBezTo>
                    <a:pt x="6703" y="0"/>
                    <a:pt x="12" y="3560"/>
                    <a:pt x="12" y="3560"/>
                  </a:cubicBezTo>
                  <a:cubicBezTo>
                    <a:pt x="12" y="3572"/>
                    <a:pt x="0" y="3572"/>
                    <a:pt x="0" y="3584"/>
                  </a:cubicBezTo>
                  <a:lnTo>
                    <a:pt x="0" y="20479"/>
                  </a:lnTo>
                  <a:cubicBezTo>
                    <a:pt x="0" y="20491"/>
                    <a:pt x="0" y="20503"/>
                    <a:pt x="12" y="20503"/>
                  </a:cubicBezTo>
                  <a:lnTo>
                    <a:pt x="1715" y="22575"/>
                  </a:lnTo>
                  <a:cubicBezTo>
                    <a:pt x="1727" y="22587"/>
                    <a:pt x="1739" y="22587"/>
                    <a:pt x="1762" y="22587"/>
                  </a:cubicBezTo>
                  <a:lnTo>
                    <a:pt x="1870" y="36017"/>
                  </a:lnTo>
                  <a:lnTo>
                    <a:pt x="18824" y="36017"/>
                  </a:lnTo>
                  <a:lnTo>
                    <a:pt x="18991" y="22587"/>
                  </a:lnTo>
                  <a:cubicBezTo>
                    <a:pt x="19003" y="22587"/>
                    <a:pt x="19026" y="22587"/>
                    <a:pt x="19038" y="22575"/>
                  </a:cubicBezTo>
                  <a:lnTo>
                    <a:pt x="20729" y="20503"/>
                  </a:lnTo>
                  <a:cubicBezTo>
                    <a:pt x="20729" y="20491"/>
                    <a:pt x="20741" y="20491"/>
                    <a:pt x="20741" y="20479"/>
                  </a:cubicBezTo>
                  <a:lnTo>
                    <a:pt x="20741" y="3572"/>
                  </a:lnTo>
                  <a:cubicBezTo>
                    <a:pt x="20717" y="3572"/>
                    <a:pt x="20717" y="3560"/>
                    <a:pt x="20705" y="3560"/>
                  </a:cubicBezTo>
                  <a:lnTo>
                    <a:pt x="14109" y="24"/>
                  </a:lnTo>
                  <a:cubicBezTo>
                    <a:pt x="14097" y="12"/>
                    <a:pt x="6715" y="0"/>
                    <a:pt x="6715" y="0"/>
                  </a:cubicBezTo>
                  <a:close/>
                </a:path>
              </a:pathLst>
            </a:custGeom>
            <a:solidFill>
              <a:srgbClr val="5B6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2939350" y="1289875"/>
              <a:ext cx="517950" cy="214325"/>
            </a:xfrm>
            <a:custGeom>
              <a:rect b="b" l="l" r="r" t="t"/>
              <a:pathLst>
                <a:path extrusionOk="0" h="8573" w="20718">
                  <a:moveTo>
                    <a:pt x="6608" y="0"/>
                  </a:moveTo>
                  <a:cubicBezTo>
                    <a:pt x="6596" y="0"/>
                    <a:pt x="12" y="2513"/>
                    <a:pt x="12" y="2513"/>
                  </a:cubicBezTo>
                  <a:cubicBezTo>
                    <a:pt x="12" y="2524"/>
                    <a:pt x="0" y="8537"/>
                    <a:pt x="0" y="8537"/>
                  </a:cubicBezTo>
                  <a:cubicBezTo>
                    <a:pt x="0" y="8561"/>
                    <a:pt x="0" y="8573"/>
                    <a:pt x="12" y="8573"/>
                  </a:cubicBezTo>
                  <a:lnTo>
                    <a:pt x="6251" y="5775"/>
                  </a:lnTo>
                  <a:lnTo>
                    <a:pt x="13990" y="5775"/>
                  </a:lnTo>
                  <a:lnTo>
                    <a:pt x="20693" y="8573"/>
                  </a:lnTo>
                  <a:cubicBezTo>
                    <a:pt x="20693" y="8561"/>
                    <a:pt x="20705" y="8561"/>
                    <a:pt x="20705" y="8537"/>
                  </a:cubicBezTo>
                  <a:cubicBezTo>
                    <a:pt x="20717" y="8537"/>
                    <a:pt x="20717" y="2524"/>
                    <a:pt x="20705" y="2513"/>
                  </a:cubicBezTo>
                  <a:lnTo>
                    <a:pt x="14109" y="48"/>
                  </a:lnTo>
                  <a:lnTo>
                    <a:pt x="6608"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3464100" y="1859875"/>
              <a:ext cx="71475" cy="314650"/>
            </a:xfrm>
            <a:custGeom>
              <a:rect b="b" l="l" r="r" t="t"/>
              <a:pathLst>
                <a:path extrusionOk="0" h="12586" w="2859">
                  <a:moveTo>
                    <a:pt x="2858" y="1"/>
                  </a:moveTo>
                  <a:lnTo>
                    <a:pt x="1" y="3513"/>
                  </a:lnTo>
                  <a:lnTo>
                    <a:pt x="1" y="12586"/>
                  </a:lnTo>
                  <a:lnTo>
                    <a:pt x="2858" y="9454"/>
                  </a:lnTo>
                  <a:lnTo>
                    <a:pt x="2858" y="1"/>
                  </a:lnTo>
                  <a:close/>
                </a:path>
              </a:pathLst>
            </a:custGeom>
            <a:solidFill>
              <a:srgbClr val="26282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3021200" y="1206825"/>
              <a:ext cx="360175" cy="40200"/>
            </a:xfrm>
            <a:custGeom>
              <a:rect b="b" l="l" r="r" t="t"/>
              <a:pathLst>
                <a:path extrusionOk="0" h="1608" w="14407">
                  <a:moveTo>
                    <a:pt x="1405" y="1"/>
                  </a:moveTo>
                  <a:lnTo>
                    <a:pt x="0" y="1608"/>
                  </a:lnTo>
                  <a:lnTo>
                    <a:pt x="14407" y="1608"/>
                  </a:lnTo>
                  <a:lnTo>
                    <a:pt x="13014" y="1"/>
                  </a:lnTo>
                  <a:close/>
                </a:path>
              </a:pathLst>
            </a:custGeom>
            <a:solidFill>
              <a:srgbClr val="3A4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3019700" y="1205625"/>
              <a:ext cx="363475" cy="42600"/>
            </a:xfrm>
            <a:custGeom>
              <a:rect b="b" l="l" r="r" t="t"/>
              <a:pathLst>
                <a:path extrusionOk="0" h="1704" w="14539">
                  <a:moveTo>
                    <a:pt x="13038" y="108"/>
                  </a:moveTo>
                  <a:lnTo>
                    <a:pt x="14348" y="1596"/>
                  </a:lnTo>
                  <a:lnTo>
                    <a:pt x="168" y="1596"/>
                  </a:lnTo>
                  <a:lnTo>
                    <a:pt x="1477" y="108"/>
                  </a:lnTo>
                  <a:close/>
                  <a:moveTo>
                    <a:pt x="1477" y="1"/>
                  </a:moveTo>
                  <a:cubicBezTo>
                    <a:pt x="1465" y="1"/>
                    <a:pt x="1442" y="1"/>
                    <a:pt x="1430" y="25"/>
                  </a:cubicBezTo>
                  <a:lnTo>
                    <a:pt x="37" y="1608"/>
                  </a:lnTo>
                  <a:cubicBezTo>
                    <a:pt x="13" y="1632"/>
                    <a:pt x="1" y="1656"/>
                    <a:pt x="13" y="1668"/>
                  </a:cubicBezTo>
                  <a:cubicBezTo>
                    <a:pt x="13" y="1692"/>
                    <a:pt x="49" y="1703"/>
                    <a:pt x="60" y="1703"/>
                  </a:cubicBezTo>
                  <a:lnTo>
                    <a:pt x="14467" y="1703"/>
                  </a:lnTo>
                  <a:cubicBezTo>
                    <a:pt x="14479" y="1703"/>
                    <a:pt x="14503" y="1692"/>
                    <a:pt x="14538" y="1668"/>
                  </a:cubicBezTo>
                  <a:cubicBezTo>
                    <a:pt x="14538" y="1644"/>
                    <a:pt x="14538" y="1632"/>
                    <a:pt x="14527" y="1608"/>
                  </a:cubicBezTo>
                  <a:lnTo>
                    <a:pt x="13134" y="25"/>
                  </a:lnTo>
                  <a:cubicBezTo>
                    <a:pt x="13110" y="1"/>
                    <a:pt x="13098" y="1"/>
                    <a:pt x="130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2790825" y="1460125"/>
              <a:ext cx="71150" cy="124450"/>
            </a:xfrm>
            <a:custGeom>
              <a:rect b="b" l="l" r="r" t="t"/>
              <a:pathLst>
                <a:path extrusionOk="0" h="4978" w="2846">
                  <a:moveTo>
                    <a:pt x="2834" y="1"/>
                  </a:moveTo>
                  <a:cubicBezTo>
                    <a:pt x="2834" y="1"/>
                    <a:pt x="48" y="3120"/>
                    <a:pt x="0" y="4739"/>
                  </a:cubicBezTo>
                  <a:cubicBezTo>
                    <a:pt x="0" y="4739"/>
                    <a:pt x="132" y="4978"/>
                    <a:pt x="496" y="4978"/>
                  </a:cubicBezTo>
                  <a:cubicBezTo>
                    <a:pt x="677" y="4978"/>
                    <a:pt x="917" y="4918"/>
                    <a:pt x="1226" y="4739"/>
                  </a:cubicBezTo>
                  <a:cubicBezTo>
                    <a:pt x="2131" y="4204"/>
                    <a:pt x="2846" y="3989"/>
                    <a:pt x="2846" y="3989"/>
                  </a:cubicBezTo>
                  <a:lnTo>
                    <a:pt x="2834" y="1"/>
                  </a:lnTo>
                  <a:close/>
                </a:path>
              </a:pathLst>
            </a:custGeom>
            <a:solidFill>
              <a:srgbClr val="2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2789925" y="1458650"/>
              <a:ext cx="73250" cy="127425"/>
            </a:xfrm>
            <a:custGeom>
              <a:rect b="b" l="l" r="r" t="t"/>
              <a:pathLst>
                <a:path extrusionOk="0" h="5097" w="2930">
                  <a:moveTo>
                    <a:pt x="2822" y="179"/>
                  </a:moveTo>
                  <a:lnTo>
                    <a:pt x="2822" y="4001"/>
                  </a:lnTo>
                  <a:cubicBezTo>
                    <a:pt x="2679" y="4072"/>
                    <a:pt x="2012" y="4275"/>
                    <a:pt x="1227" y="4751"/>
                  </a:cubicBezTo>
                  <a:cubicBezTo>
                    <a:pt x="965" y="4901"/>
                    <a:pt x="732" y="4984"/>
                    <a:pt x="529" y="4984"/>
                  </a:cubicBezTo>
                  <a:cubicBezTo>
                    <a:pt x="474" y="4984"/>
                    <a:pt x="420" y="4978"/>
                    <a:pt x="369" y="4965"/>
                  </a:cubicBezTo>
                  <a:cubicBezTo>
                    <a:pt x="191" y="4917"/>
                    <a:pt x="119" y="4810"/>
                    <a:pt x="84" y="4787"/>
                  </a:cubicBezTo>
                  <a:cubicBezTo>
                    <a:pt x="143" y="3358"/>
                    <a:pt x="2346" y="738"/>
                    <a:pt x="2822" y="179"/>
                  </a:cubicBezTo>
                  <a:close/>
                  <a:moveTo>
                    <a:pt x="2894" y="0"/>
                  </a:moveTo>
                  <a:cubicBezTo>
                    <a:pt x="2870" y="0"/>
                    <a:pt x="2858" y="0"/>
                    <a:pt x="2834" y="24"/>
                  </a:cubicBezTo>
                  <a:cubicBezTo>
                    <a:pt x="2715" y="155"/>
                    <a:pt x="36" y="3155"/>
                    <a:pt x="0" y="4798"/>
                  </a:cubicBezTo>
                  <a:lnTo>
                    <a:pt x="0" y="4822"/>
                  </a:lnTo>
                  <a:cubicBezTo>
                    <a:pt x="0" y="4822"/>
                    <a:pt x="96" y="5001"/>
                    <a:pt x="334" y="5060"/>
                  </a:cubicBezTo>
                  <a:cubicBezTo>
                    <a:pt x="393" y="5084"/>
                    <a:pt x="453" y="5096"/>
                    <a:pt x="536" y="5096"/>
                  </a:cubicBezTo>
                  <a:cubicBezTo>
                    <a:pt x="738" y="5096"/>
                    <a:pt x="989" y="5001"/>
                    <a:pt x="1286" y="4822"/>
                  </a:cubicBezTo>
                  <a:cubicBezTo>
                    <a:pt x="2179" y="4286"/>
                    <a:pt x="2894" y="4084"/>
                    <a:pt x="2894" y="4084"/>
                  </a:cubicBezTo>
                  <a:cubicBezTo>
                    <a:pt x="2917" y="4084"/>
                    <a:pt x="2929" y="4048"/>
                    <a:pt x="2929" y="4036"/>
                  </a:cubicBezTo>
                  <a:lnTo>
                    <a:pt x="2929" y="48"/>
                  </a:lnTo>
                  <a:cubicBezTo>
                    <a:pt x="2929" y="36"/>
                    <a:pt x="2917" y="0"/>
                    <a:pt x="28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3534950" y="1460125"/>
              <a:ext cx="71175" cy="124450"/>
            </a:xfrm>
            <a:custGeom>
              <a:rect b="b" l="l" r="r" t="t"/>
              <a:pathLst>
                <a:path extrusionOk="0" h="4978" w="2847">
                  <a:moveTo>
                    <a:pt x="24" y="1"/>
                  </a:moveTo>
                  <a:lnTo>
                    <a:pt x="1" y="3989"/>
                  </a:lnTo>
                  <a:cubicBezTo>
                    <a:pt x="1" y="3989"/>
                    <a:pt x="715" y="4204"/>
                    <a:pt x="1632" y="4739"/>
                  </a:cubicBezTo>
                  <a:cubicBezTo>
                    <a:pt x="1937" y="4918"/>
                    <a:pt x="2174" y="4978"/>
                    <a:pt x="2354" y="4978"/>
                  </a:cubicBezTo>
                  <a:cubicBezTo>
                    <a:pt x="2714" y="4978"/>
                    <a:pt x="2846" y="4739"/>
                    <a:pt x="2846" y="4739"/>
                  </a:cubicBezTo>
                  <a:cubicBezTo>
                    <a:pt x="2799" y="3120"/>
                    <a:pt x="24" y="1"/>
                    <a:pt x="24" y="1"/>
                  </a:cubicBezTo>
                  <a:close/>
                </a:path>
              </a:pathLst>
            </a:custGeom>
            <a:solidFill>
              <a:srgbClr val="26282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1377850" y="4002700"/>
              <a:ext cx="484600" cy="240250"/>
            </a:xfrm>
            <a:custGeom>
              <a:rect b="b" l="l" r="r" t="t"/>
              <a:pathLst>
                <a:path extrusionOk="0" h="9610" w="19384">
                  <a:moveTo>
                    <a:pt x="0" y="1"/>
                  </a:moveTo>
                  <a:lnTo>
                    <a:pt x="0" y="9609"/>
                  </a:lnTo>
                  <a:lnTo>
                    <a:pt x="19383" y="9609"/>
                  </a:lnTo>
                  <a:lnTo>
                    <a:pt x="19383" y="1"/>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3104550" y="1290175"/>
              <a:ext cx="184850" cy="144075"/>
            </a:xfrm>
            <a:custGeom>
              <a:rect b="b" l="l" r="r" t="t"/>
              <a:pathLst>
                <a:path extrusionOk="0" fill="none" h="5763" w="7394">
                  <a:moveTo>
                    <a:pt x="0" y="0"/>
                  </a:moveTo>
                  <a:lnTo>
                    <a:pt x="0" y="5763"/>
                  </a:lnTo>
                  <a:lnTo>
                    <a:pt x="7394" y="5763"/>
                  </a:lnTo>
                  <a:lnTo>
                    <a:pt x="7394" y="36"/>
                  </a:lnTo>
                </a:path>
              </a:pathLst>
            </a:custGeom>
            <a:no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2939650" y="2144450"/>
              <a:ext cx="517650" cy="185450"/>
            </a:xfrm>
            <a:custGeom>
              <a:rect b="b" l="l" r="r" t="t"/>
              <a:pathLst>
                <a:path extrusionOk="0" h="7418" w="20706">
                  <a:moveTo>
                    <a:pt x="1822" y="0"/>
                  </a:moveTo>
                  <a:lnTo>
                    <a:pt x="1584" y="2143"/>
                  </a:lnTo>
                  <a:lnTo>
                    <a:pt x="0" y="7418"/>
                  </a:lnTo>
                  <a:lnTo>
                    <a:pt x="20705" y="7418"/>
                  </a:lnTo>
                  <a:lnTo>
                    <a:pt x="18872" y="667"/>
                  </a:lnTo>
                  <a:lnTo>
                    <a:pt x="18788" y="0"/>
                  </a:lnTo>
                  <a:close/>
                </a:path>
              </a:pathLst>
            </a:custGeom>
            <a:solidFill>
              <a:srgbClr val="B7B7B7"/>
            </a:solidFill>
            <a:ln cap="flat" cmpd="sng" w="1775">
              <a:solidFill>
                <a:srgbClr val="02020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1773425" y="1832200"/>
              <a:ext cx="177725" cy="157775"/>
            </a:xfrm>
            <a:custGeom>
              <a:rect b="b" l="l" r="r" t="t"/>
              <a:pathLst>
                <a:path extrusionOk="0" h="6311" w="7109">
                  <a:moveTo>
                    <a:pt x="3549" y="1"/>
                  </a:moveTo>
                  <a:cubicBezTo>
                    <a:pt x="1584" y="1"/>
                    <a:pt x="0" y="1417"/>
                    <a:pt x="0" y="3156"/>
                  </a:cubicBezTo>
                  <a:cubicBezTo>
                    <a:pt x="0" y="4906"/>
                    <a:pt x="1584" y="6311"/>
                    <a:pt x="3549" y="6311"/>
                  </a:cubicBezTo>
                  <a:cubicBezTo>
                    <a:pt x="5513" y="6311"/>
                    <a:pt x="7108" y="4906"/>
                    <a:pt x="7108" y="3156"/>
                  </a:cubicBezTo>
                  <a:cubicBezTo>
                    <a:pt x="7108" y="1417"/>
                    <a:pt x="5513" y="1"/>
                    <a:pt x="3549" y="1"/>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1773725" y="1826250"/>
              <a:ext cx="177725" cy="454550"/>
            </a:xfrm>
            <a:custGeom>
              <a:rect b="b" l="l" r="r" t="t"/>
              <a:pathLst>
                <a:path extrusionOk="0" h="18182" w="7109">
                  <a:moveTo>
                    <a:pt x="3560" y="0"/>
                  </a:moveTo>
                  <a:cubicBezTo>
                    <a:pt x="1596" y="0"/>
                    <a:pt x="0" y="1274"/>
                    <a:pt x="0" y="2834"/>
                  </a:cubicBezTo>
                  <a:cubicBezTo>
                    <a:pt x="0" y="3953"/>
                    <a:pt x="798" y="4906"/>
                    <a:pt x="1977" y="5358"/>
                  </a:cubicBezTo>
                  <a:lnTo>
                    <a:pt x="1977" y="18181"/>
                  </a:lnTo>
                  <a:lnTo>
                    <a:pt x="5072" y="18181"/>
                  </a:lnTo>
                  <a:lnTo>
                    <a:pt x="5072" y="5370"/>
                  </a:lnTo>
                  <a:cubicBezTo>
                    <a:pt x="6275" y="4930"/>
                    <a:pt x="7108" y="3965"/>
                    <a:pt x="7108" y="2834"/>
                  </a:cubicBezTo>
                  <a:cubicBezTo>
                    <a:pt x="7108" y="1274"/>
                    <a:pt x="5525" y="0"/>
                    <a:pt x="3560" y="0"/>
                  </a:cubicBez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2448200" y="3953000"/>
              <a:ext cx="512300" cy="387875"/>
            </a:xfrm>
            <a:custGeom>
              <a:rect b="b" l="l" r="r" t="t"/>
              <a:pathLst>
                <a:path extrusionOk="0" h="15515" w="20492">
                  <a:moveTo>
                    <a:pt x="1" y="0"/>
                  </a:moveTo>
                  <a:lnTo>
                    <a:pt x="1" y="15514"/>
                  </a:lnTo>
                  <a:lnTo>
                    <a:pt x="14919" y="15514"/>
                  </a:lnTo>
                  <a:lnTo>
                    <a:pt x="20492" y="10323"/>
                  </a:lnTo>
                  <a:lnTo>
                    <a:pt x="20492" y="0"/>
                  </a:lnTo>
                  <a:close/>
                </a:path>
              </a:pathLst>
            </a:custGeom>
            <a:solidFill>
              <a:srgbClr val="9084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2448200" y="3873525"/>
              <a:ext cx="512300" cy="388175"/>
            </a:xfrm>
            <a:custGeom>
              <a:rect b="b" l="l" r="r" t="t"/>
              <a:pathLst>
                <a:path extrusionOk="0" h="15527" w="20492">
                  <a:moveTo>
                    <a:pt x="1" y="0"/>
                  </a:moveTo>
                  <a:lnTo>
                    <a:pt x="1" y="15526"/>
                  </a:lnTo>
                  <a:lnTo>
                    <a:pt x="14919" y="15526"/>
                  </a:lnTo>
                  <a:lnTo>
                    <a:pt x="20492" y="10311"/>
                  </a:lnTo>
                  <a:lnTo>
                    <a:pt x="20492" y="0"/>
                  </a:lnTo>
                  <a:close/>
                </a:path>
              </a:pathLst>
            </a:custGeom>
            <a:solidFill>
              <a:srgbClr val="464B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3"/>
            <p:cNvSpPr/>
            <p:nvPr/>
          </p:nvSpPr>
          <p:spPr>
            <a:xfrm>
              <a:off x="2448450" y="3944775"/>
              <a:ext cx="108550" cy="173575"/>
            </a:xfrm>
            <a:custGeom>
              <a:rect b="b" l="l" r="r" t="t"/>
              <a:pathLst>
                <a:path extrusionOk="0" h="6943" w="4342">
                  <a:moveTo>
                    <a:pt x="269" y="1"/>
                  </a:moveTo>
                  <a:cubicBezTo>
                    <a:pt x="135" y="1"/>
                    <a:pt x="0" y="105"/>
                    <a:pt x="50" y="270"/>
                  </a:cubicBezTo>
                  <a:cubicBezTo>
                    <a:pt x="408" y="1449"/>
                    <a:pt x="991" y="2711"/>
                    <a:pt x="2205" y="3187"/>
                  </a:cubicBezTo>
                  <a:cubicBezTo>
                    <a:pt x="2479" y="3294"/>
                    <a:pt x="2837" y="3294"/>
                    <a:pt x="3063" y="3485"/>
                  </a:cubicBezTo>
                  <a:cubicBezTo>
                    <a:pt x="3253" y="3639"/>
                    <a:pt x="3337" y="3901"/>
                    <a:pt x="3301" y="4127"/>
                  </a:cubicBezTo>
                  <a:cubicBezTo>
                    <a:pt x="3253" y="4377"/>
                    <a:pt x="3039" y="4556"/>
                    <a:pt x="2884" y="4735"/>
                  </a:cubicBezTo>
                  <a:cubicBezTo>
                    <a:pt x="2717" y="4937"/>
                    <a:pt x="2563" y="5151"/>
                    <a:pt x="2563" y="5425"/>
                  </a:cubicBezTo>
                  <a:cubicBezTo>
                    <a:pt x="2563" y="6211"/>
                    <a:pt x="3456" y="6390"/>
                    <a:pt x="3860" y="6878"/>
                  </a:cubicBezTo>
                  <a:cubicBezTo>
                    <a:pt x="3908" y="6923"/>
                    <a:pt x="3961" y="6942"/>
                    <a:pt x="4012" y="6942"/>
                  </a:cubicBezTo>
                  <a:cubicBezTo>
                    <a:pt x="4188" y="6942"/>
                    <a:pt x="4342" y="6711"/>
                    <a:pt x="4194" y="6544"/>
                  </a:cubicBezTo>
                  <a:cubicBezTo>
                    <a:pt x="3991" y="6306"/>
                    <a:pt x="3729" y="6163"/>
                    <a:pt x="3479" y="6009"/>
                  </a:cubicBezTo>
                  <a:cubicBezTo>
                    <a:pt x="3265" y="5866"/>
                    <a:pt x="2967" y="5651"/>
                    <a:pt x="3015" y="5366"/>
                  </a:cubicBezTo>
                  <a:cubicBezTo>
                    <a:pt x="3039" y="5128"/>
                    <a:pt x="3301" y="4949"/>
                    <a:pt x="3444" y="4770"/>
                  </a:cubicBezTo>
                  <a:cubicBezTo>
                    <a:pt x="3610" y="4580"/>
                    <a:pt x="3729" y="4354"/>
                    <a:pt x="3741" y="4104"/>
                  </a:cubicBezTo>
                  <a:cubicBezTo>
                    <a:pt x="3789" y="3544"/>
                    <a:pt x="3432" y="3092"/>
                    <a:pt x="2920" y="2925"/>
                  </a:cubicBezTo>
                  <a:cubicBezTo>
                    <a:pt x="2646" y="2830"/>
                    <a:pt x="2372" y="2794"/>
                    <a:pt x="2122" y="2651"/>
                  </a:cubicBezTo>
                  <a:cubicBezTo>
                    <a:pt x="1872" y="2520"/>
                    <a:pt x="1646" y="2330"/>
                    <a:pt x="1455" y="2115"/>
                  </a:cubicBezTo>
                  <a:cubicBezTo>
                    <a:pt x="955" y="1568"/>
                    <a:pt x="693" y="853"/>
                    <a:pt x="479" y="151"/>
                  </a:cubicBezTo>
                  <a:cubicBezTo>
                    <a:pt x="446" y="46"/>
                    <a:pt x="358"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2586625" y="4117300"/>
              <a:ext cx="110750" cy="144400"/>
            </a:xfrm>
            <a:custGeom>
              <a:rect b="b" l="l" r="r" t="t"/>
              <a:pathLst>
                <a:path extrusionOk="0" h="5776" w="4430">
                  <a:moveTo>
                    <a:pt x="2215" y="1"/>
                  </a:moveTo>
                  <a:cubicBezTo>
                    <a:pt x="989" y="1"/>
                    <a:pt x="0" y="1286"/>
                    <a:pt x="0" y="2882"/>
                  </a:cubicBezTo>
                  <a:cubicBezTo>
                    <a:pt x="0" y="4477"/>
                    <a:pt x="989" y="5775"/>
                    <a:pt x="2215" y="5775"/>
                  </a:cubicBezTo>
                  <a:cubicBezTo>
                    <a:pt x="3441" y="5775"/>
                    <a:pt x="4429" y="4477"/>
                    <a:pt x="4429" y="2882"/>
                  </a:cubicBezTo>
                  <a:cubicBezTo>
                    <a:pt x="4429" y="1286"/>
                    <a:pt x="3441" y="1"/>
                    <a:pt x="2215" y="1"/>
                  </a:cubicBezTo>
                  <a:close/>
                </a:path>
              </a:pathLst>
            </a:custGeom>
            <a:solidFill>
              <a:srgbClr val="635AA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2821175" y="3478225"/>
              <a:ext cx="17275" cy="52125"/>
            </a:xfrm>
            <a:custGeom>
              <a:rect b="b" l="l" r="r" t="t"/>
              <a:pathLst>
                <a:path extrusionOk="0" h="2085" w="691">
                  <a:moveTo>
                    <a:pt x="298" y="1"/>
                  </a:moveTo>
                  <a:cubicBezTo>
                    <a:pt x="131" y="1"/>
                    <a:pt x="0" y="144"/>
                    <a:pt x="0" y="299"/>
                  </a:cubicBezTo>
                  <a:lnTo>
                    <a:pt x="0" y="1787"/>
                  </a:lnTo>
                  <a:cubicBezTo>
                    <a:pt x="0" y="1954"/>
                    <a:pt x="131" y="2085"/>
                    <a:pt x="298" y="2085"/>
                  </a:cubicBezTo>
                  <a:lnTo>
                    <a:pt x="393" y="2085"/>
                  </a:lnTo>
                  <a:cubicBezTo>
                    <a:pt x="560" y="2085"/>
                    <a:pt x="691" y="1954"/>
                    <a:pt x="691" y="1787"/>
                  </a:cubicBezTo>
                  <a:lnTo>
                    <a:pt x="691" y="299"/>
                  </a:lnTo>
                  <a:cubicBezTo>
                    <a:pt x="691" y="144"/>
                    <a:pt x="560" y="1"/>
                    <a:pt x="393" y="1"/>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5595325" y="2689450"/>
              <a:ext cx="362575" cy="64900"/>
            </a:xfrm>
            <a:custGeom>
              <a:rect b="b" l="l" r="r" t="t"/>
              <a:pathLst>
                <a:path extrusionOk="0" h="2596" w="14503">
                  <a:moveTo>
                    <a:pt x="1" y="0"/>
                  </a:moveTo>
                  <a:lnTo>
                    <a:pt x="1" y="2596"/>
                  </a:lnTo>
                  <a:lnTo>
                    <a:pt x="14503" y="2596"/>
                  </a:lnTo>
                  <a:lnTo>
                    <a:pt x="14503" y="0"/>
                  </a:lnTo>
                  <a:close/>
                </a:path>
              </a:pathLst>
            </a:custGeom>
            <a:solidFill>
              <a:srgbClr val="4553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4976500" y="2689450"/>
              <a:ext cx="639400" cy="64900"/>
            </a:xfrm>
            <a:custGeom>
              <a:rect b="b" l="l" r="r" t="t"/>
              <a:pathLst>
                <a:path extrusionOk="0" h="2596" w="25576">
                  <a:moveTo>
                    <a:pt x="1" y="0"/>
                  </a:moveTo>
                  <a:lnTo>
                    <a:pt x="1" y="2596"/>
                  </a:lnTo>
                  <a:lnTo>
                    <a:pt x="25575" y="2596"/>
                  </a:lnTo>
                  <a:lnTo>
                    <a:pt x="25575" y="0"/>
                  </a:lnTo>
                  <a:close/>
                </a:path>
              </a:pathLst>
            </a:custGeom>
            <a:solidFill>
              <a:srgbClr val="4553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3"/>
            <p:cNvSpPr/>
            <p:nvPr/>
          </p:nvSpPr>
          <p:spPr>
            <a:xfrm>
              <a:off x="4126700" y="2639750"/>
              <a:ext cx="858150" cy="64600"/>
            </a:xfrm>
            <a:custGeom>
              <a:rect b="b" l="l" r="r" t="t"/>
              <a:pathLst>
                <a:path extrusionOk="0" h="2584" w="34326">
                  <a:moveTo>
                    <a:pt x="0" y="0"/>
                  </a:moveTo>
                  <a:lnTo>
                    <a:pt x="0" y="2584"/>
                  </a:lnTo>
                  <a:lnTo>
                    <a:pt x="34326" y="2584"/>
                  </a:lnTo>
                  <a:lnTo>
                    <a:pt x="34326" y="0"/>
                  </a:lnTo>
                  <a:close/>
                </a:path>
              </a:pathLst>
            </a:custGeom>
            <a:solidFill>
              <a:srgbClr val="4553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3"/>
            <p:cNvSpPr/>
            <p:nvPr/>
          </p:nvSpPr>
          <p:spPr>
            <a:xfrm>
              <a:off x="5568550" y="3844550"/>
              <a:ext cx="153900" cy="112650"/>
            </a:xfrm>
            <a:custGeom>
              <a:rect b="b" l="l" r="r" t="t"/>
              <a:pathLst>
                <a:path extrusionOk="0" h="4506" w="6156">
                  <a:moveTo>
                    <a:pt x="4217" y="1"/>
                  </a:moveTo>
                  <a:cubicBezTo>
                    <a:pt x="3062" y="1"/>
                    <a:pt x="1615" y="385"/>
                    <a:pt x="536" y="1957"/>
                  </a:cubicBezTo>
                  <a:cubicBezTo>
                    <a:pt x="536" y="1957"/>
                    <a:pt x="24" y="2612"/>
                    <a:pt x="0" y="4505"/>
                  </a:cubicBezTo>
                  <a:lnTo>
                    <a:pt x="2024" y="4505"/>
                  </a:lnTo>
                  <a:lnTo>
                    <a:pt x="6156" y="350"/>
                  </a:lnTo>
                  <a:cubicBezTo>
                    <a:pt x="6156" y="350"/>
                    <a:pt x="5319" y="1"/>
                    <a:pt x="4217" y="1"/>
                  </a:cubicBezTo>
                  <a:close/>
                </a:path>
              </a:pathLst>
            </a:custGeom>
            <a:solidFill>
              <a:srgbClr val="B7A68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3"/>
            <p:cNvSpPr/>
            <p:nvPr/>
          </p:nvSpPr>
          <p:spPr>
            <a:xfrm>
              <a:off x="5107475" y="3545200"/>
              <a:ext cx="647425" cy="498300"/>
            </a:xfrm>
            <a:custGeom>
              <a:rect b="b" l="l" r="r" t="t"/>
              <a:pathLst>
                <a:path extrusionOk="0" h="19932" w="25897">
                  <a:moveTo>
                    <a:pt x="5561" y="1"/>
                  </a:moveTo>
                  <a:lnTo>
                    <a:pt x="0" y="5442"/>
                  </a:lnTo>
                  <a:lnTo>
                    <a:pt x="0" y="14086"/>
                  </a:lnTo>
                  <a:lnTo>
                    <a:pt x="5715" y="19932"/>
                  </a:lnTo>
                  <a:lnTo>
                    <a:pt x="20348" y="19932"/>
                  </a:lnTo>
                  <a:lnTo>
                    <a:pt x="25896" y="14503"/>
                  </a:lnTo>
                  <a:lnTo>
                    <a:pt x="25896" y="5442"/>
                  </a:lnTo>
                  <a:lnTo>
                    <a:pt x="20348" y="1"/>
                  </a:lnTo>
                  <a:close/>
                </a:path>
              </a:pathLst>
            </a:custGeom>
            <a:solidFill>
              <a:srgbClr val="4B6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3"/>
            <p:cNvSpPr/>
            <p:nvPr/>
          </p:nvSpPr>
          <p:spPr>
            <a:xfrm>
              <a:off x="2073450" y="2696900"/>
              <a:ext cx="539100" cy="294700"/>
            </a:xfrm>
            <a:custGeom>
              <a:rect b="b" l="l" r="r" t="t"/>
              <a:pathLst>
                <a:path extrusionOk="0" h="11788" w="21564">
                  <a:moveTo>
                    <a:pt x="1" y="0"/>
                  </a:moveTo>
                  <a:lnTo>
                    <a:pt x="1" y="11787"/>
                  </a:lnTo>
                  <a:lnTo>
                    <a:pt x="21563" y="11787"/>
                  </a:lnTo>
                  <a:lnTo>
                    <a:pt x="21563" y="0"/>
                  </a:ln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3"/>
            <p:cNvSpPr/>
            <p:nvPr/>
          </p:nvSpPr>
          <p:spPr>
            <a:xfrm>
              <a:off x="5595325" y="2407575"/>
              <a:ext cx="355125" cy="282500"/>
            </a:xfrm>
            <a:custGeom>
              <a:rect b="b" l="l" r="r" t="t"/>
              <a:pathLst>
                <a:path extrusionOk="0" h="11300" w="14205">
                  <a:moveTo>
                    <a:pt x="1" y="0"/>
                  </a:moveTo>
                  <a:lnTo>
                    <a:pt x="1" y="11299"/>
                  </a:lnTo>
                  <a:lnTo>
                    <a:pt x="14205" y="11299"/>
                  </a:lnTo>
                  <a:lnTo>
                    <a:pt x="14205" y="0"/>
                  </a:lnTo>
                  <a:close/>
                </a:path>
              </a:pathLst>
            </a:custGeom>
            <a:solidFill>
              <a:srgbClr val="CCCA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3"/>
            <p:cNvSpPr/>
            <p:nvPr/>
          </p:nvSpPr>
          <p:spPr>
            <a:xfrm>
              <a:off x="5616175" y="2689450"/>
              <a:ext cx="201825" cy="810825"/>
            </a:xfrm>
            <a:custGeom>
              <a:rect b="b" l="l" r="r" t="t"/>
              <a:pathLst>
                <a:path extrusionOk="0" h="32433" w="8073">
                  <a:moveTo>
                    <a:pt x="0" y="0"/>
                  </a:moveTo>
                  <a:lnTo>
                    <a:pt x="0" y="32433"/>
                  </a:lnTo>
                  <a:lnTo>
                    <a:pt x="8073" y="32433"/>
                  </a:lnTo>
                  <a:lnTo>
                    <a:pt x="8073"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5607825" y="2900475"/>
              <a:ext cx="202150" cy="301850"/>
            </a:xfrm>
            <a:custGeom>
              <a:rect b="b" l="l" r="r" t="t"/>
              <a:pathLst>
                <a:path extrusionOk="0" h="12074" w="8086">
                  <a:moveTo>
                    <a:pt x="1" y="1"/>
                  </a:moveTo>
                  <a:lnTo>
                    <a:pt x="1" y="12074"/>
                  </a:lnTo>
                  <a:lnTo>
                    <a:pt x="8085" y="12074"/>
                  </a:lnTo>
                  <a:lnTo>
                    <a:pt x="8085" y="1"/>
                  </a:lnTo>
                  <a:close/>
                </a:path>
              </a:pathLst>
            </a:custGeom>
            <a:solidFill>
              <a:srgbClr val="848D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3"/>
            <p:cNvSpPr/>
            <p:nvPr/>
          </p:nvSpPr>
          <p:spPr>
            <a:xfrm>
              <a:off x="5607825" y="2921925"/>
              <a:ext cx="202150" cy="260475"/>
            </a:xfrm>
            <a:custGeom>
              <a:rect b="b" l="l" r="r" t="t"/>
              <a:pathLst>
                <a:path extrusionOk="0" h="10419" w="8086">
                  <a:moveTo>
                    <a:pt x="1" y="0"/>
                  </a:moveTo>
                  <a:lnTo>
                    <a:pt x="1" y="10418"/>
                  </a:lnTo>
                  <a:lnTo>
                    <a:pt x="8085" y="10418"/>
                  </a:lnTo>
                  <a:lnTo>
                    <a:pt x="8085" y="0"/>
                  </a:lnTo>
                  <a:close/>
                </a:path>
              </a:pathLst>
            </a:custGeom>
            <a:solidFill>
              <a:srgbClr val="42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3"/>
            <p:cNvSpPr/>
            <p:nvPr/>
          </p:nvSpPr>
          <p:spPr>
            <a:xfrm>
              <a:off x="3539125" y="3726175"/>
              <a:ext cx="662300" cy="583450"/>
            </a:xfrm>
            <a:custGeom>
              <a:rect b="b" l="l" r="r" t="t"/>
              <a:pathLst>
                <a:path extrusionOk="0" h="23338" w="26492">
                  <a:moveTo>
                    <a:pt x="0" y="1"/>
                  </a:moveTo>
                  <a:lnTo>
                    <a:pt x="0" y="23337"/>
                  </a:lnTo>
                  <a:lnTo>
                    <a:pt x="26492" y="23337"/>
                  </a:lnTo>
                  <a:lnTo>
                    <a:pt x="26492" y="1"/>
                  </a:ln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4201100" y="3622600"/>
              <a:ext cx="906400" cy="641175"/>
            </a:xfrm>
            <a:custGeom>
              <a:rect b="b" l="l" r="r" t="t"/>
              <a:pathLst>
                <a:path extrusionOk="0" h="25647" w="36256">
                  <a:moveTo>
                    <a:pt x="6418" y="0"/>
                  </a:moveTo>
                  <a:lnTo>
                    <a:pt x="6418" y="7466"/>
                  </a:lnTo>
                  <a:lnTo>
                    <a:pt x="6418" y="17562"/>
                  </a:lnTo>
                  <a:lnTo>
                    <a:pt x="1" y="17562"/>
                  </a:lnTo>
                  <a:lnTo>
                    <a:pt x="1" y="25646"/>
                  </a:lnTo>
                  <a:lnTo>
                    <a:pt x="14491" y="25646"/>
                  </a:lnTo>
                  <a:lnTo>
                    <a:pt x="14491" y="7466"/>
                  </a:lnTo>
                  <a:lnTo>
                    <a:pt x="36255" y="7466"/>
                  </a:lnTo>
                  <a:lnTo>
                    <a:pt x="36255"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3"/>
            <p:cNvSpPr/>
            <p:nvPr/>
          </p:nvSpPr>
          <p:spPr>
            <a:xfrm>
              <a:off x="5537575" y="3388650"/>
              <a:ext cx="279225" cy="278925"/>
            </a:xfrm>
            <a:custGeom>
              <a:rect b="b" l="l" r="r" t="t"/>
              <a:pathLst>
                <a:path extrusionOk="0" h="11157" w="11169">
                  <a:moveTo>
                    <a:pt x="4347" y="0"/>
                  </a:moveTo>
                  <a:lnTo>
                    <a:pt x="1" y="6811"/>
                  </a:lnTo>
                  <a:lnTo>
                    <a:pt x="6823" y="11156"/>
                  </a:lnTo>
                  <a:lnTo>
                    <a:pt x="11169" y="4346"/>
                  </a:lnTo>
                  <a:lnTo>
                    <a:pt x="4347"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5312850" y="2471850"/>
              <a:ext cx="282500" cy="217625"/>
            </a:xfrm>
            <a:custGeom>
              <a:rect b="b" l="l" r="r" t="t"/>
              <a:pathLst>
                <a:path extrusionOk="0" h="8705" w="11300">
                  <a:moveTo>
                    <a:pt x="1" y="1"/>
                  </a:moveTo>
                  <a:lnTo>
                    <a:pt x="1" y="8704"/>
                  </a:lnTo>
                  <a:lnTo>
                    <a:pt x="11300" y="8704"/>
                  </a:lnTo>
                  <a:lnTo>
                    <a:pt x="11300" y="1"/>
                  </a:lnTo>
                  <a:close/>
                </a:path>
              </a:pathLst>
            </a:custGeom>
            <a:solidFill>
              <a:srgbClr val="7C9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4985425" y="2407575"/>
              <a:ext cx="327450" cy="282500"/>
            </a:xfrm>
            <a:custGeom>
              <a:rect b="b" l="l" r="r" t="t"/>
              <a:pathLst>
                <a:path extrusionOk="0" h="11300" w="13098">
                  <a:moveTo>
                    <a:pt x="1" y="0"/>
                  </a:moveTo>
                  <a:lnTo>
                    <a:pt x="1" y="11299"/>
                  </a:lnTo>
                  <a:lnTo>
                    <a:pt x="13098" y="11299"/>
                  </a:lnTo>
                  <a:lnTo>
                    <a:pt x="1309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4134725" y="2470675"/>
              <a:ext cx="850725" cy="169100"/>
            </a:xfrm>
            <a:custGeom>
              <a:rect b="b" l="l" r="r" t="t"/>
              <a:pathLst>
                <a:path extrusionOk="0" h="6764" w="34029">
                  <a:moveTo>
                    <a:pt x="1" y="0"/>
                  </a:moveTo>
                  <a:lnTo>
                    <a:pt x="1" y="6763"/>
                  </a:lnTo>
                  <a:lnTo>
                    <a:pt x="34029" y="6763"/>
                  </a:lnTo>
                  <a:lnTo>
                    <a:pt x="34029" y="0"/>
                  </a:lnTo>
                  <a:close/>
                </a:path>
              </a:pathLst>
            </a:custGeom>
            <a:solidFill>
              <a:srgbClr val="7C9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1528150" y="2341200"/>
              <a:ext cx="1090950" cy="651000"/>
            </a:xfrm>
            <a:custGeom>
              <a:rect b="b" l="l" r="r" t="t"/>
              <a:pathLst>
                <a:path extrusionOk="0" h="26040" w="43638">
                  <a:moveTo>
                    <a:pt x="1" y="0"/>
                  </a:moveTo>
                  <a:lnTo>
                    <a:pt x="1" y="13299"/>
                  </a:lnTo>
                  <a:lnTo>
                    <a:pt x="13383" y="13299"/>
                  </a:lnTo>
                  <a:lnTo>
                    <a:pt x="13383" y="26039"/>
                  </a:lnTo>
                  <a:lnTo>
                    <a:pt x="21813" y="26039"/>
                  </a:lnTo>
                  <a:lnTo>
                    <a:pt x="21813" y="14526"/>
                  </a:lnTo>
                  <a:lnTo>
                    <a:pt x="43637" y="14526"/>
                  </a:lnTo>
                  <a:lnTo>
                    <a:pt x="43637" y="0"/>
                  </a:lnTo>
                  <a:close/>
                </a:path>
              </a:pathLst>
            </a:custGeom>
            <a:solidFill>
              <a:srgbClr val="7C82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1862725" y="2989775"/>
              <a:ext cx="210750" cy="468850"/>
            </a:xfrm>
            <a:custGeom>
              <a:rect b="b" l="l" r="r" t="t"/>
              <a:pathLst>
                <a:path extrusionOk="0" h="18754" w="8430">
                  <a:moveTo>
                    <a:pt x="0" y="1"/>
                  </a:moveTo>
                  <a:lnTo>
                    <a:pt x="0" y="18753"/>
                  </a:lnTo>
                  <a:lnTo>
                    <a:pt x="8430" y="18753"/>
                  </a:lnTo>
                  <a:lnTo>
                    <a:pt x="8430" y="1"/>
                  </a:lnTo>
                  <a:close/>
                </a:path>
              </a:pathLst>
            </a:custGeom>
            <a:solidFill>
              <a:srgbClr val="899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3"/>
            <p:cNvSpPr/>
            <p:nvPr/>
          </p:nvSpPr>
          <p:spPr>
            <a:xfrm>
              <a:off x="1377850" y="3037100"/>
              <a:ext cx="456925" cy="421825"/>
            </a:xfrm>
            <a:custGeom>
              <a:rect b="b" l="l" r="r" t="t"/>
              <a:pathLst>
                <a:path extrusionOk="0" h="16873" w="18277">
                  <a:moveTo>
                    <a:pt x="0" y="1"/>
                  </a:moveTo>
                  <a:lnTo>
                    <a:pt x="0" y="16872"/>
                  </a:lnTo>
                  <a:lnTo>
                    <a:pt x="18276" y="16872"/>
                  </a:lnTo>
                  <a:lnTo>
                    <a:pt x="18276" y="4751"/>
                  </a:lnTo>
                  <a:lnTo>
                    <a:pt x="13264" y="1"/>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3"/>
            <p:cNvSpPr/>
            <p:nvPr/>
          </p:nvSpPr>
          <p:spPr>
            <a:xfrm>
              <a:off x="1377850" y="3458900"/>
              <a:ext cx="756650" cy="543825"/>
            </a:xfrm>
            <a:custGeom>
              <a:rect b="b" l="l" r="r" t="t"/>
              <a:pathLst>
                <a:path extrusionOk="0" h="21753" w="30266">
                  <a:moveTo>
                    <a:pt x="10323" y="0"/>
                  </a:moveTo>
                  <a:lnTo>
                    <a:pt x="10323" y="13454"/>
                  </a:lnTo>
                  <a:lnTo>
                    <a:pt x="0" y="13454"/>
                  </a:lnTo>
                  <a:lnTo>
                    <a:pt x="0" y="21753"/>
                  </a:lnTo>
                  <a:lnTo>
                    <a:pt x="19395" y="21753"/>
                  </a:lnTo>
                  <a:lnTo>
                    <a:pt x="19395" y="20300"/>
                  </a:lnTo>
                  <a:lnTo>
                    <a:pt x="30266" y="20300"/>
                  </a:lnTo>
                  <a:lnTo>
                    <a:pt x="30266" y="0"/>
                  </a:lnTo>
                  <a:close/>
                </a:path>
              </a:pathLst>
            </a:custGeom>
            <a:solidFill>
              <a:srgbClr val="7C9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3"/>
            <p:cNvSpPr/>
            <p:nvPr/>
          </p:nvSpPr>
          <p:spPr>
            <a:xfrm>
              <a:off x="3113775" y="3520500"/>
              <a:ext cx="1087350" cy="208675"/>
            </a:xfrm>
            <a:custGeom>
              <a:rect b="b" l="l" r="r" t="t"/>
              <a:pathLst>
                <a:path extrusionOk="0" h="8347" w="43494">
                  <a:moveTo>
                    <a:pt x="0" y="1"/>
                  </a:moveTo>
                  <a:lnTo>
                    <a:pt x="0" y="5989"/>
                  </a:lnTo>
                  <a:lnTo>
                    <a:pt x="7537" y="5989"/>
                  </a:lnTo>
                  <a:lnTo>
                    <a:pt x="7537" y="8347"/>
                  </a:lnTo>
                  <a:lnTo>
                    <a:pt x="43494" y="8347"/>
                  </a:lnTo>
                  <a:lnTo>
                    <a:pt x="43494" y="5989"/>
                  </a:lnTo>
                  <a:lnTo>
                    <a:pt x="43494" y="2346"/>
                  </a:lnTo>
                  <a:lnTo>
                    <a:pt x="43494" y="1"/>
                  </a:lnTo>
                  <a:close/>
                </a:path>
              </a:pathLst>
            </a:custGeom>
            <a:solidFill>
              <a:srgbClr val="647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3"/>
            <p:cNvSpPr/>
            <p:nvPr/>
          </p:nvSpPr>
          <p:spPr>
            <a:xfrm>
              <a:off x="3113775" y="3169575"/>
              <a:ext cx="861150" cy="350650"/>
            </a:xfrm>
            <a:custGeom>
              <a:rect b="b" l="l" r="r" t="t"/>
              <a:pathLst>
                <a:path extrusionOk="0" h="14026" w="34446">
                  <a:moveTo>
                    <a:pt x="0" y="0"/>
                  </a:moveTo>
                  <a:lnTo>
                    <a:pt x="0" y="14026"/>
                  </a:lnTo>
                  <a:lnTo>
                    <a:pt x="34445" y="14026"/>
                  </a:lnTo>
                  <a:lnTo>
                    <a:pt x="34445" y="0"/>
                  </a:lnTo>
                  <a:close/>
                </a:path>
              </a:pathLst>
            </a:custGeom>
            <a:solidFill>
              <a:srgbClr val="3F5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3"/>
            <p:cNvSpPr/>
            <p:nvPr/>
          </p:nvSpPr>
          <p:spPr>
            <a:xfrm>
              <a:off x="2486600" y="3110325"/>
              <a:ext cx="351850" cy="507250"/>
            </a:xfrm>
            <a:custGeom>
              <a:rect b="b" l="l" r="r" t="t"/>
              <a:pathLst>
                <a:path extrusionOk="0" h="20290" w="14074">
                  <a:moveTo>
                    <a:pt x="1" y="1"/>
                  </a:moveTo>
                  <a:lnTo>
                    <a:pt x="1" y="7597"/>
                  </a:lnTo>
                  <a:lnTo>
                    <a:pt x="1" y="12681"/>
                  </a:lnTo>
                  <a:lnTo>
                    <a:pt x="1" y="20289"/>
                  </a:lnTo>
                  <a:lnTo>
                    <a:pt x="7037" y="20289"/>
                  </a:lnTo>
                  <a:lnTo>
                    <a:pt x="7037" y="12681"/>
                  </a:lnTo>
                  <a:lnTo>
                    <a:pt x="14074" y="12681"/>
                  </a:lnTo>
                  <a:lnTo>
                    <a:pt x="14074" y="1"/>
                  </a:lnTo>
                  <a:close/>
                </a:path>
              </a:pathLst>
            </a:custGeom>
            <a:solidFill>
              <a:srgbClr val="464B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3974600" y="3169575"/>
              <a:ext cx="585500" cy="350950"/>
            </a:xfrm>
            <a:custGeom>
              <a:rect b="b" l="l" r="r" t="t"/>
              <a:pathLst>
                <a:path extrusionOk="0" h="14038" w="23420">
                  <a:moveTo>
                    <a:pt x="0" y="0"/>
                  </a:moveTo>
                  <a:lnTo>
                    <a:pt x="0" y="10585"/>
                  </a:lnTo>
                  <a:lnTo>
                    <a:pt x="0" y="11573"/>
                  </a:lnTo>
                  <a:lnTo>
                    <a:pt x="0" y="14038"/>
                  </a:lnTo>
                  <a:lnTo>
                    <a:pt x="9061" y="14038"/>
                  </a:lnTo>
                  <a:lnTo>
                    <a:pt x="9061" y="11573"/>
                  </a:lnTo>
                  <a:lnTo>
                    <a:pt x="23420" y="11573"/>
                  </a:lnTo>
                  <a:lnTo>
                    <a:pt x="23420"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3"/>
            <p:cNvSpPr/>
            <p:nvPr/>
          </p:nvSpPr>
          <p:spPr>
            <a:xfrm>
              <a:off x="3302175" y="3725600"/>
              <a:ext cx="242025" cy="276525"/>
            </a:xfrm>
            <a:custGeom>
              <a:rect b="b" l="l" r="r" t="t"/>
              <a:pathLst>
                <a:path extrusionOk="0" h="11061" w="9681">
                  <a:moveTo>
                    <a:pt x="1" y="0"/>
                  </a:moveTo>
                  <a:lnTo>
                    <a:pt x="1" y="11061"/>
                  </a:lnTo>
                  <a:lnTo>
                    <a:pt x="9681" y="11061"/>
                  </a:lnTo>
                  <a:lnTo>
                    <a:pt x="9681"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3"/>
            <p:cNvSpPr/>
            <p:nvPr/>
          </p:nvSpPr>
          <p:spPr>
            <a:xfrm>
              <a:off x="1377850" y="3458900"/>
              <a:ext cx="258075" cy="336650"/>
            </a:xfrm>
            <a:custGeom>
              <a:rect b="b" l="l" r="r" t="t"/>
              <a:pathLst>
                <a:path extrusionOk="0" h="13466" w="10323">
                  <a:moveTo>
                    <a:pt x="0" y="0"/>
                  </a:moveTo>
                  <a:lnTo>
                    <a:pt x="0" y="13466"/>
                  </a:lnTo>
                  <a:lnTo>
                    <a:pt x="10323" y="13466"/>
                  </a:lnTo>
                  <a:lnTo>
                    <a:pt x="10323" y="0"/>
                  </a:lnTo>
                  <a:close/>
                </a:path>
              </a:pathLst>
            </a:custGeom>
            <a:solidFill>
              <a:srgbClr val="647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3"/>
            <p:cNvSpPr/>
            <p:nvPr/>
          </p:nvSpPr>
          <p:spPr>
            <a:xfrm>
              <a:off x="4560075" y="2125100"/>
              <a:ext cx="425375" cy="345600"/>
            </a:xfrm>
            <a:custGeom>
              <a:rect b="b" l="l" r="r" t="t"/>
              <a:pathLst>
                <a:path extrusionOk="0" h="13824" w="17015">
                  <a:moveTo>
                    <a:pt x="1" y="0"/>
                  </a:moveTo>
                  <a:lnTo>
                    <a:pt x="1" y="13823"/>
                  </a:lnTo>
                  <a:lnTo>
                    <a:pt x="17015" y="13823"/>
                  </a:lnTo>
                  <a:lnTo>
                    <a:pt x="17015"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3"/>
            <p:cNvSpPr/>
            <p:nvPr/>
          </p:nvSpPr>
          <p:spPr>
            <a:xfrm>
              <a:off x="4773800" y="2125100"/>
              <a:ext cx="211050" cy="345600"/>
            </a:xfrm>
            <a:custGeom>
              <a:rect b="b" l="l" r="r" t="t"/>
              <a:pathLst>
                <a:path extrusionOk="0" h="13824" w="8442">
                  <a:moveTo>
                    <a:pt x="0" y="0"/>
                  </a:moveTo>
                  <a:lnTo>
                    <a:pt x="0" y="13823"/>
                  </a:lnTo>
                  <a:lnTo>
                    <a:pt x="8442" y="13823"/>
                  </a:lnTo>
                  <a:lnTo>
                    <a:pt x="8442"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3"/>
            <p:cNvSpPr/>
            <p:nvPr/>
          </p:nvSpPr>
          <p:spPr>
            <a:xfrm>
              <a:off x="4134725" y="2125100"/>
              <a:ext cx="427175" cy="345600"/>
            </a:xfrm>
            <a:custGeom>
              <a:rect b="b" l="l" r="r" t="t"/>
              <a:pathLst>
                <a:path extrusionOk="0" h="13824" w="17087">
                  <a:moveTo>
                    <a:pt x="1" y="0"/>
                  </a:moveTo>
                  <a:lnTo>
                    <a:pt x="1" y="13823"/>
                  </a:lnTo>
                  <a:lnTo>
                    <a:pt x="17086" y="13823"/>
                  </a:lnTo>
                  <a:lnTo>
                    <a:pt x="17086" y="0"/>
                  </a:lnTo>
                  <a:close/>
                </a:path>
              </a:pathLst>
            </a:custGeom>
            <a:solidFill>
              <a:srgbClr val="662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1533800" y="2591825"/>
              <a:ext cx="328950" cy="289050"/>
            </a:xfrm>
            <a:custGeom>
              <a:rect b="b" l="l" r="r" t="t"/>
              <a:pathLst>
                <a:path extrusionOk="0" h="11562" w="13158">
                  <a:moveTo>
                    <a:pt x="1" y="0"/>
                  </a:moveTo>
                  <a:lnTo>
                    <a:pt x="1" y="11561"/>
                  </a:lnTo>
                  <a:lnTo>
                    <a:pt x="13157" y="11561"/>
                  </a:lnTo>
                  <a:lnTo>
                    <a:pt x="13157" y="0"/>
                  </a:lnTo>
                  <a:close/>
                </a:path>
              </a:pathLst>
            </a:custGeom>
            <a:solidFill>
              <a:srgbClr val="3F5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3"/>
            <p:cNvSpPr/>
            <p:nvPr/>
          </p:nvSpPr>
          <p:spPr>
            <a:xfrm>
              <a:off x="4985425" y="2016150"/>
              <a:ext cx="965025" cy="454550"/>
            </a:xfrm>
            <a:custGeom>
              <a:rect b="b" l="l" r="r" t="t"/>
              <a:pathLst>
                <a:path extrusionOk="0" h="18182" w="38601">
                  <a:moveTo>
                    <a:pt x="2501" y="1"/>
                  </a:moveTo>
                  <a:lnTo>
                    <a:pt x="1" y="2787"/>
                  </a:lnTo>
                  <a:lnTo>
                    <a:pt x="1" y="4358"/>
                  </a:lnTo>
                  <a:lnTo>
                    <a:pt x="1" y="15657"/>
                  </a:lnTo>
                  <a:lnTo>
                    <a:pt x="13098" y="15657"/>
                  </a:lnTo>
                  <a:lnTo>
                    <a:pt x="13098" y="18181"/>
                  </a:lnTo>
                  <a:lnTo>
                    <a:pt x="19360" y="18181"/>
                  </a:lnTo>
                  <a:lnTo>
                    <a:pt x="19360" y="15657"/>
                  </a:lnTo>
                  <a:lnTo>
                    <a:pt x="38601" y="15657"/>
                  </a:lnTo>
                  <a:lnTo>
                    <a:pt x="38601" y="4358"/>
                  </a:lnTo>
                  <a:lnTo>
                    <a:pt x="20491" y="4358"/>
                  </a:lnTo>
                  <a:lnTo>
                    <a:pt x="20491" y="1"/>
                  </a:lnTo>
                  <a:lnTo>
                    <a:pt x="13931" y="1"/>
                  </a:lnTo>
                  <a:lnTo>
                    <a:pt x="13931" y="2787"/>
                  </a:lnTo>
                  <a:lnTo>
                    <a:pt x="10728" y="1"/>
                  </a:lnTo>
                  <a:close/>
                </a:path>
              </a:pathLst>
            </a:custGeom>
            <a:solidFill>
              <a:srgbClr val="BECE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3"/>
            <p:cNvSpPr/>
            <p:nvPr/>
          </p:nvSpPr>
          <p:spPr>
            <a:xfrm>
              <a:off x="5107475" y="3458900"/>
              <a:ext cx="647425" cy="498300"/>
            </a:xfrm>
            <a:custGeom>
              <a:rect b="b" l="l" r="r" t="t"/>
              <a:pathLst>
                <a:path extrusionOk="0" h="19932" w="25897">
                  <a:moveTo>
                    <a:pt x="5561" y="0"/>
                  </a:moveTo>
                  <a:lnTo>
                    <a:pt x="0" y="5441"/>
                  </a:lnTo>
                  <a:lnTo>
                    <a:pt x="0" y="14085"/>
                  </a:lnTo>
                  <a:lnTo>
                    <a:pt x="5715" y="19931"/>
                  </a:lnTo>
                  <a:lnTo>
                    <a:pt x="20348" y="19931"/>
                  </a:lnTo>
                  <a:lnTo>
                    <a:pt x="25896" y="14502"/>
                  </a:lnTo>
                  <a:lnTo>
                    <a:pt x="25896" y="5441"/>
                  </a:lnTo>
                  <a:lnTo>
                    <a:pt x="20348" y="0"/>
                  </a:lnTo>
                  <a:close/>
                </a:path>
              </a:pathLst>
            </a:custGeom>
            <a:solidFill>
              <a:srgbClr val="738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3"/>
            <p:cNvSpPr/>
            <p:nvPr/>
          </p:nvSpPr>
          <p:spPr>
            <a:xfrm>
              <a:off x="3899875" y="4023250"/>
              <a:ext cx="301250" cy="285775"/>
            </a:xfrm>
            <a:custGeom>
              <a:rect b="b" l="l" r="r" t="t"/>
              <a:pathLst>
                <a:path extrusionOk="0" h="11431" w="12050">
                  <a:moveTo>
                    <a:pt x="1" y="0"/>
                  </a:moveTo>
                  <a:lnTo>
                    <a:pt x="1" y="11430"/>
                  </a:lnTo>
                  <a:lnTo>
                    <a:pt x="12050" y="11430"/>
                  </a:lnTo>
                  <a:lnTo>
                    <a:pt x="12050" y="0"/>
                  </a:lnTo>
                  <a:close/>
                </a:path>
              </a:pathLst>
            </a:custGeom>
            <a:solidFill>
              <a:srgbClr val="CCCA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3"/>
            <p:cNvSpPr/>
            <p:nvPr/>
          </p:nvSpPr>
          <p:spPr>
            <a:xfrm>
              <a:off x="5625700" y="2934425"/>
              <a:ext cx="183075" cy="10425"/>
            </a:xfrm>
            <a:custGeom>
              <a:rect b="b" l="l" r="r" t="t"/>
              <a:pathLst>
                <a:path extrusionOk="0" h="417" w="7323">
                  <a:moveTo>
                    <a:pt x="214" y="0"/>
                  </a:moveTo>
                  <a:cubicBezTo>
                    <a:pt x="95" y="0"/>
                    <a:pt x="0" y="84"/>
                    <a:pt x="0" y="203"/>
                  </a:cubicBezTo>
                  <a:cubicBezTo>
                    <a:pt x="0" y="322"/>
                    <a:pt x="107" y="417"/>
                    <a:pt x="214" y="417"/>
                  </a:cubicBezTo>
                  <a:lnTo>
                    <a:pt x="7120" y="417"/>
                  </a:lnTo>
                  <a:cubicBezTo>
                    <a:pt x="7239" y="417"/>
                    <a:pt x="7322" y="322"/>
                    <a:pt x="7322" y="203"/>
                  </a:cubicBezTo>
                  <a:cubicBezTo>
                    <a:pt x="7322" y="84"/>
                    <a:pt x="7239" y="0"/>
                    <a:pt x="7120" y="0"/>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3"/>
            <p:cNvSpPr/>
            <p:nvPr/>
          </p:nvSpPr>
          <p:spPr>
            <a:xfrm>
              <a:off x="5625700" y="2954950"/>
              <a:ext cx="183075" cy="10450"/>
            </a:xfrm>
            <a:custGeom>
              <a:rect b="b" l="l" r="r" t="t"/>
              <a:pathLst>
                <a:path extrusionOk="0" h="418" w="7323">
                  <a:moveTo>
                    <a:pt x="214" y="1"/>
                  </a:moveTo>
                  <a:cubicBezTo>
                    <a:pt x="95" y="1"/>
                    <a:pt x="0" y="84"/>
                    <a:pt x="0" y="203"/>
                  </a:cubicBezTo>
                  <a:cubicBezTo>
                    <a:pt x="0" y="322"/>
                    <a:pt x="107" y="418"/>
                    <a:pt x="214" y="418"/>
                  </a:cubicBezTo>
                  <a:lnTo>
                    <a:pt x="7120" y="418"/>
                  </a:lnTo>
                  <a:cubicBezTo>
                    <a:pt x="7239" y="418"/>
                    <a:pt x="7322" y="322"/>
                    <a:pt x="7322" y="203"/>
                  </a:cubicBezTo>
                  <a:cubicBezTo>
                    <a:pt x="7322" y="84"/>
                    <a:pt x="7239" y="1"/>
                    <a:pt x="7120" y="1"/>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5625700" y="2975200"/>
              <a:ext cx="183075" cy="10450"/>
            </a:xfrm>
            <a:custGeom>
              <a:rect b="b" l="l" r="r" t="t"/>
              <a:pathLst>
                <a:path extrusionOk="0" h="418" w="7323">
                  <a:moveTo>
                    <a:pt x="214" y="0"/>
                  </a:moveTo>
                  <a:cubicBezTo>
                    <a:pt x="95" y="0"/>
                    <a:pt x="0" y="96"/>
                    <a:pt x="0" y="215"/>
                  </a:cubicBezTo>
                  <a:cubicBezTo>
                    <a:pt x="0" y="322"/>
                    <a:pt x="107" y="417"/>
                    <a:pt x="214" y="417"/>
                  </a:cubicBezTo>
                  <a:lnTo>
                    <a:pt x="7120" y="417"/>
                  </a:lnTo>
                  <a:cubicBezTo>
                    <a:pt x="7239" y="417"/>
                    <a:pt x="7322" y="334"/>
                    <a:pt x="7322" y="215"/>
                  </a:cubicBezTo>
                  <a:cubicBezTo>
                    <a:pt x="7322" y="96"/>
                    <a:pt x="7239" y="0"/>
                    <a:pt x="7120" y="0"/>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3"/>
            <p:cNvSpPr/>
            <p:nvPr/>
          </p:nvSpPr>
          <p:spPr>
            <a:xfrm>
              <a:off x="5625700" y="2995450"/>
              <a:ext cx="183075" cy="10425"/>
            </a:xfrm>
            <a:custGeom>
              <a:rect b="b" l="l" r="r" t="t"/>
              <a:pathLst>
                <a:path extrusionOk="0" h="417" w="7323">
                  <a:moveTo>
                    <a:pt x="214" y="0"/>
                  </a:moveTo>
                  <a:cubicBezTo>
                    <a:pt x="95" y="0"/>
                    <a:pt x="0" y="83"/>
                    <a:pt x="0" y="202"/>
                  </a:cubicBezTo>
                  <a:cubicBezTo>
                    <a:pt x="0" y="322"/>
                    <a:pt x="107" y="417"/>
                    <a:pt x="214" y="417"/>
                  </a:cubicBezTo>
                  <a:lnTo>
                    <a:pt x="7120" y="417"/>
                  </a:lnTo>
                  <a:cubicBezTo>
                    <a:pt x="7239" y="417"/>
                    <a:pt x="7322" y="322"/>
                    <a:pt x="7322" y="202"/>
                  </a:cubicBezTo>
                  <a:cubicBezTo>
                    <a:pt x="7322" y="83"/>
                    <a:pt x="7239" y="0"/>
                    <a:pt x="7120" y="0"/>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3"/>
            <p:cNvSpPr/>
            <p:nvPr/>
          </p:nvSpPr>
          <p:spPr>
            <a:xfrm>
              <a:off x="5625700" y="3015975"/>
              <a:ext cx="183075" cy="10150"/>
            </a:xfrm>
            <a:custGeom>
              <a:rect b="b" l="l" r="r" t="t"/>
              <a:pathLst>
                <a:path extrusionOk="0" h="406" w="7323">
                  <a:moveTo>
                    <a:pt x="214" y="1"/>
                  </a:moveTo>
                  <a:cubicBezTo>
                    <a:pt x="95" y="1"/>
                    <a:pt x="0" y="84"/>
                    <a:pt x="0" y="203"/>
                  </a:cubicBezTo>
                  <a:cubicBezTo>
                    <a:pt x="0" y="322"/>
                    <a:pt x="107" y="405"/>
                    <a:pt x="214" y="405"/>
                  </a:cubicBezTo>
                  <a:lnTo>
                    <a:pt x="7120" y="405"/>
                  </a:lnTo>
                  <a:cubicBezTo>
                    <a:pt x="7239" y="405"/>
                    <a:pt x="7322" y="322"/>
                    <a:pt x="7322" y="203"/>
                  </a:cubicBezTo>
                  <a:cubicBezTo>
                    <a:pt x="7322" y="84"/>
                    <a:pt x="7239" y="1"/>
                    <a:pt x="7120" y="1"/>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5625700" y="3036225"/>
              <a:ext cx="183075" cy="10425"/>
            </a:xfrm>
            <a:custGeom>
              <a:rect b="b" l="l" r="r" t="t"/>
              <a:pathLst>
                <a:path extrusionOk="0" h="417" w="7323">
                  <a:moveTo>
                    <a:pt x="214" y="0"/>
                  </a:moveTo>
                  <a:cubicBezTo>
                    <a:pt x="95" y="0"/>
                    <a:pt x="0" y="95"/>
                    <a:pt x="0" y="215"/>
                  </a:cubicBezTo>
                  <a:cubicBezTo>
                    <a:pt x="0" y="334"/>
                    <a:pt x="107" y="417"/>
                    <a:pt x="214" y="417"/>
                  </a:cubicBezTo>
                  <a:lnTo>
                    <a:pt x="7120" y="417"/>
                  </a:lnTo>
                  <a:cubicBezTo>
                    <a:pt x="7239" y="417"/>
                    <a:pt x="7322" y="334"/>
                    <a:pt x="7322" y="215"/>
                  </a:cubicBezTo>
                  <a:cubicBezTo>
                    <a:pt x="7322" y="95"/>
                    <a:pt x="7239" y="0"/>
                    <a:pt x="7120" y="0"/>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3"/>
            <p:cNvSpPr/>
            <p:nvPr/>
          </p:nvSpPr>
          <p:spPr>
            <a:xfrm>
              <a:off x="5625700" y="3056750"/>
              <a:ext cx="183075" cy="10450"/>
            </a:xfrm>
            <a:custGeom>
              <a:rect b="b" l="l" r="r" t="t"/>
              <a:pathLst>
                <a:path extrusionOk="0" h="418" w="7323">
                  <a:moveTo>
                    <a:pt x="214" y="1"/>
                  </a:moveTo>
                  <a:cubicBezTo>
                    <a:pt x="95" y="1"/>
                    <a:pt x="0" y="96"/>
                    <a:pt x="0" y="215"/>
                  </a:cubicBezTo>
                  <a:cubicBezTo>
                    <a:pt x="0" y="310"/>
                    <a:pt x="107" y="417"/>
                    <a:pt x="214" y="417"/>
                  </a:cubicBezTo>
                  <a:lnTo>
                    <a:pt x="7120" y="417"/>
                  </a:lnTo>
                  <a:cubicBezTo>
                    <a:pt x="7239" y="417"/>
                    <a:pt x="7322" y="322"/>
                    <a:pt x="7322" y="215"/>
                  </a:cubicBezTo>
                  <a:cubicBezTo>
                    <a:pt x="7322" y="96"/>
                    <a:pt x="7239" y="1"/>
                    <a:pt x="7120" y="1"/>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3"/>
            <p:cNvSpPr/>
            <p:nvPr/>
          </p:nvSpPr>
          <p:spPr>
            <a:xfrm>
              <a:off x="5625700" y="3077000"/>
              <a:ext cx="183075" cy="10450"/>
            </a:xfrm>
            <a:custGeom>
              <a:rect b="b" l="l" r="r" t="t"/>
              <a:pathLst>
                <a:path extrusionOk="0" h="418" w="7323">
                  <a:moveTo>
                    <a:pt x="214" y="0"/>
                  </a:moveTo>
                  <a:cubicBezTo>
                    <a:pt x="95" y="0"/>
                    <a:pt x="0" y="84"/>
                    <a:pt x="0" y="203"/>
                  </a:cubicBezTo>
                  <a:cubicBezTo>
                    <a:pt x="0" y="322"/>
                    <a:pt x="107" y="417"/>
                    <a:pt x="214" y="417"/>
                  </a:cubicBezTo>
                  <a:lnTo>
                    <a:pt x="7120" y="417"/>
                  </a:lnTo>
                  <a:cubicBezTo>
                    <a:pt x="7239" y="417"/>
                    <a:pt x="7322" y="322"/>
                    <a:pt x="7322" y="203"/>
                  </a:cubicBezTo>
                  <a:cubicBezTo>
                    <a:pt x="7322" y="84"/>
                    <a:pt x="7239" y="0"/>
                    <a:pt x="7120" y="0"/>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5625700" y="3097225"/>
              <a:ext cx="183075" cy="10450"/>
            </a:xfrm>
            <a:custGeom>
              <a:rect b="b" l="l" r="r" t="t"/>
              <a:pathLst>
                <a:path extrusionOk="0" h="418" w="7323">
                  <a:moveTo>
                    <a:pt x="214" y="1"/>
                  </a:moveTo>
                  <a:cubicBezTo>
                    <a:pt x="95" y="1"/>
                    <a:pt x="0" y="96"/>
                    <a:pt x="0" y="215"/>
                  </a:cubicBezTo>
                  <a:cubicBezTo>
                    <a:pt x="0" y="334"/>
                    <a:pt x="107" y="418"/>
                    <a:pt x="214" y="418"/>
                  </a:cubicBezTo>
                  <a:lnTo>
                    <a:pt x="7120" y="418"/>
                  </a:lnTo>
                  <a:cubicBezTo>
                    <a:pt x="7239" y="418"/>
                    <a:pt x="7322" y="334"/>
                    <a:pt x="7322" y="215"/>
                  </a:cubicBezTo>
                  <a:cubicBezTo>
                    <a:pt x="7322" y="96"/>
                    <a:pt x="7239" y="1"/>
                    <a:pt x="7120" y="1"/>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3"/>
            <p:cNvSpPr/>
            <p:nvPr/>
          </p:nvSpPr>
          <p:spPr>
            <a:xfrm>
              <a:off x="5625700" y="3117775"/>
              <a:ext cx="183075" cy="10450"/>
            </a:xfrm>
            <a:custGeom>
              <a:rect b="b" l="l" r="r" t="t"/>
              <a:pathLst>
                <a:path extrusionOk="0" h="418" w="7323">
                  <a:moveTo>
                    <a:pt x="214" y="0"/>
                  </a:moveTo>
                  <a:cubicBezTo>
                    <a:pt x="95" y="0"/>
                    <a:pt x="0" y="96"/>
                    <a:pt x="0" y="215"/>
                  </a:cubicBezTo>
                  <a:cubicBezTo>
                    <a:pt x="0" y="310"/>
                    <a:pt x="107" y="417"/>
                    <a:pt x="214" y="417"/>
                  </a:cubicBezTo>
                  <a:lnTo>
                    <a:pt x="7120" y="417"/>
                  </a:lnTo>
                  <a:cubicBezTo>
                    <a:pt x="7239" y="417"/>
                    <a:pt x="7322" y="334"/>
                    <a:pt x="7322" y="215"/>
                  </a:cubicBezTo>
                  <a:cubicBezTo>
                    <a:pt x="7322" y="96"/>
                    <a:pt x="7239" y="0"/>
                    <a:pt x="7120" y="0"/>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3"/>
            <p:cNvSpPr/>
            <p:nvPr/>
          </p:nvSpPr>
          <p:spPr>
            <a:xfrm>
              <a:off x="5625700" y="3138025"/>
              <a:ext cx="183075" cy="10425"/>
            </a:xfrm>
            <a:custGeom>
              <a:rect b="b" l="l" r="r" t="t"/>
              <a:pathLst>
                <a:path extrusionOk="0" h="417" w="7323">
                  <a:moveTo>
                    <a:pt x="214" y="0"/>
                  </a:moveTo>
                  <a:cubicBezTo>
                    <a:pt x="95" y="0"/>
                    <a:pt x="0" y="83"/>
                    <a:pt x="0" y="203"/>
                  </a:cubicBezTo>
                  <a:cubicBezTo>
                    <a:pt x="0" y="322"/>
                    <a:pt x="107" y="417"/>
                    <a:pt x="214" y="417"/>
                  </a:cubicBezTo>
                  <a:lnTo>
                    <a:pt x="7120" y="417"/>
                  </a:lnTo>
                  <a:cubicBezTo>
                    <a:pt x="7239" y="417"/>
                    <a:pt x="7322" y="322"/>
                    <a:pt x="7322" y="203"/>
                  </a:cubicBezTo>
                  <a:cubicBezTo>
                    <a:pt x="7322" y="83"/>
                    <a:pt x="7239" y="0"/>
                    <a:pt x="7120" y="0"/>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5625700" y="3158250"/>
              <a:ext cx="183075" cy="10450"/>
            </a:xfrm>
            <a:custGeom>
              <a:rect b="b" l="l" r="r" t="t"/>
              <a:pathLst>
                <a:path extrusionOk="0" h="418" w="7323">
                  <a:moveTo>
                    <a:pt x="214" y="1"/>
                  </a:moveTo>
                  <a:cubicBezTo>
                    <a:pt x="95" y="1"/>
                    <a:pt x="0" y="96"/>
                    <a:pt x="0" y="215"/>
                  </a:cubicBezTo>
                  <a:cubicBezTo>
                    <a:pt x="0" y="334"/>
                    <a:pt x="107" y="417"/>
                    <a:pt x="214" y="417"/>
                  </a:cubicBezTo>
                  <a:lnTo>
                    <a:pt x="7120" y="417"/>
                  </a:lnTo>
                  <a:cubicBezTo>
                    <a:pt x="7239" y="417"/>
                    <a:pt x="7322" y="334"/>
                    <a:pt x="7322" y="215"/>
                  </a:cubicBezTo>
                  <a:cubicBezTo>
                    <a:pt x="7322" y="96"/>
                    <a:pt x="7239" y="1"/>
                    <a:pt x="7120" y="1"/>
                  </a:cubicBezTo>
                  <a:close/>
                </a:path>
              </a:pathLst>
            </a:custGeom>
            <a:solidFill>
              <a:srgbClr val="363A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3"/>
            <p:cNvSpPr/>
            <p:nvPr/>
          </p:nvSpPr>
          <p:spPr>
            <a:xfrm>
              <a:off x="5250350" y="3957175"/>
              <a:ext cx="366150" cy="86325"/>
            </a:xfrm>
            <a:custGeom>
              <a:rect b="b" l="l" r="r" t="t"/>
              <a:pathLst>
                <a:path extrusionOk="0" h="3453" w="14646">
                  <a:moveTo>
                    <a:pt x="0" y="0"/>
                  </a:moveTo>
                  <a:lnTo>
                    <a:pt x="0" y="3453"/>
                  </a:lnTo>
                  <a:lnTo>
                    <a:pt x="14645" y="3453"/>
                  </a:lnTo>
                  <a:lnTo>
                    <a:pt x="14645" y="0"/>
                  </a:lnTo>
                  <a:close/>
                </a:path>
              </a:pathLst>
            </a:custGeom>
            <a:solidFill>
              <a:srgbClr val="64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3"/>
            <p:cNvSpPr/>
            <p:nvPr/>
          </p:nvSpPr>
          <p:spPr>
            <a:xfrm>
              <a:off x="4563350" y="3812500"/>
              <a:ext cx="543850" cy="86350"/>
            </a:xfrm>
            <a:custGeom>
              <a:rect b="b" l="l" r="r" t="t"/>
              <a:pathLst>
                <a:path extrusionOk="0" h="3454" w="21754">
                  <a:moveTo>
                    <a:pt x="1" y="1"/>
                  </a:moveTo>
                  <a:lnTo>
                    <a:pt x="1" y="3453"/>
                  </a:lnTo>
                  <a:lnTo>
                    <a:pt x="21753" y="3453"/>
                  </a:lnTo>
                  <a:lnTo>
                    <a:pt x="21753" y="1"/>
                  </a:lnTo>
                  <a:close/>
                </a:path>
              </a:pathLst>
            </a:custGeom>
            <a:solidFill>
              <a:srgbClr val="64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4209750" y="4266125"/>
              <a:ext cx="360175" cy="86350"/>
            </a:xfrm>
            <a:custGeom>
              <a:rect b="b" l="l" r="r" t="t"/>
              <a:pathLst>
                <a:path extrusionOk="0" h="3454" w="14407">
                  <a:moveTo>
                    <a:pt x="0" y="1"/>
                  </a:moveTo>
                  <a:lnTo>
                    <a:pt x="0" y="3454"/>
                  </a:lnTo>
                  <a:lnTo>
                    <a:pt x="14407" y="3454"/>
                  </a:lnTo>
                  <a:lnTo>
                    <a:pt x="14407" y="1"/>
                  </a:lnTo>
                  <a:close/>
                </a:path>
              </a:pathLst>
            </a:custGeom>
            <a:solidFill>
              <a:srgbClr val="64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3"/>
            <p:cNvSpPr/>
            <p:nvPr/>
          </p:nvSpPr>
          <p:spPr>
            <a:xfrm>
              <a:off x="5214400" y="3773400"/>
              <a:ext cx="65725" cy="151550"/>
            </a:xfrm>
            <a:custGeom>
              <a:rect b="b" l="l" r="r" t="t"/>
              <a:pathLst>
                <a:path extrusionOk="0" h="6062" w="2629">
                  <a:moveTo>
                    <a:pt x="2313" y="1"/>
                  </a:moveTo>
                  <a:cubicBezTo>
                    <a:pt x="2262" y="1"/>
                    <a:pt x="2210" y="23"/>
                    <a:pt x="2165" y="76"/>
                  </a:cubicBezTo>
                  <a:cubicBezTo>
                    <a:pt x="1724" y="565"/>
                    <a:pt x="1284" y="1076"/>
                    <a:pt x="843" y="1565"/>
                  </a:cubicBezTo>
                  <a:cubicBezTo>
                    <a:pt x="653" y="1791"/>
                    <a:pt x="414" y="2005"/>
                    <a:pt x="272" y="2267"/>
                  </a:cubicBezTo>
                  <a:cubicBezTo>
                    <a:pt x="141" y="2529"/>
                    <a:pt x="141" y="2815"/>
                    <a:pt x="212" y="3101"/>
                  </a:cubicBezTo>
                  <a:cubicBezTo>
                    <a:pt x="367" y="3601"/>
                    <a:pt x="784" y="3993"/>
                    <a:pt x="784" y="4553"/>
                  </a:cubicBezTo>
                  <a:cubicBezTo>
                    <a:pt x="784" y="4970"/>
                    <a:pt x="593" y="5434"/>
                    <a:pt x="212" y="5660"/>
                  </a:cubicBezTo>
                  <a:cubicBezTo>
                    <a:pt x="0" y="5771"/>
                    <a:pt x="130" y="6061"/>
                    <a:pt x="326" y="6061"/>
                  </a:cubicBezTo>
                  <a:cubicBezTo>
                    <a:pt x="362" y="6061"/>
                    <a:pt x="400" y="6051"/>
                    <a:pt x="438" y="6029"/>
                  </a:cubicBezTo>
                  <a:cubicBezTo>
                    <a:pt x="843" y="5791"/>
                    <a:pt x="1093" y="5375"/>
                    <a:pt x="1188" y="4922"/>
                  </a:cubicBezTo>
                  <a:cubicBezTo>
                    <a:pt x="1284" y="4410"/>
                    <a:pt x="1165" y="3946"/>
                    <a:pt x="914" y="3493"/>
                  </a:cubicBezTo>
                  <a:cubicBezTo>
                    <a:pt x="772" y="3243"/>
                    <a:pt x="593" y="2981"/>
                    <a:pt x="617" y="2684"/>
                  </a:cubicBezTo>
                  <a:cubicBezTo>
                    <a:pt x="653" y="2386"/>
                    <a:pt x="914" y="2148"/>
                    <a:pt x="1105" y="1934"/>
                  </a:cubicBezTo>
                  <a:cubicBezTo>
                    <a:pt x="1569" y="1410"/>
                    <a:pt x="2022" y="910"/>
                    <a:pt x="2474" y="386"/>
                  </a:cubicBezTo>
                  <a:cubicBezTo>
                    <a:pt x="2629" y="231"/>
                    <a:pt x="2478" y="1"/>
                    <a:pt x="2313" y="1"/>
                  </a:cubicBezTo>
                  <a:close/>
                </a:path>
              </a:pathLst>
            </a:custGeom>
            <a:solidFill>
              <a:srgbClr val="B7A68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3"/>
            <p:cNvSpPr/>
            <p:nvPr/>
          </p:nvSpPr>
          <p:spPr>
            <a:xfrm>
              <a:off x="5461075" y="3769625"/>
              <a:ext cx="150475" cy="109525"/>
            </a:xfrm>
            <a:custGeom>
              <a:rect b="b" l="l" r="r" t="t"/>
              <a:pathLst>
                <a:path extrusionOk="0" h="4381" w="6019">
                  <a:moveTo>
                    <a:pt x="1850" y="0"/>
                  </a:moveTo>
                  <a:cubicBezTo>
                    <a:pt x="1805" y="0"/>
                    <a:pt x="1759" y="15"/>
                    <a:pt x="1715" y="49"/>
                  </a:cubicBezTo>
                  <a:cubicBezTo>
                    <a:pt x="1358" y="311"/>
                    <a:pt x="989" y="573"/>
                    <a:pt x="644" y="870"/>
                  </a:cubicBezTo>
                  <a:cubicBezTo>
                    <a:pt x="358" y="1120"/>
                    <a:pt x="132" y="1430"/>
                    <a:pt x="61" y="1823"/>
                  </a:cubicBezTo>
                  <a:cubicBezTo>
                    <a:pt x="1" y="2192"/>
                    <a:pt x="144" y="2632"/>
                    <a:pt x="513" y="2787"/>
                  </a:cubicBezTo>
                  <a:cubicBezTo>
                    <a:pt x="610" y="2828"/>
                    <a:pt x="714" y="2846"/>
                    <a:pt x="818" y="2846"/>
                  </a:cubicBezTo>
                  <a:cubicBezTo>
                    <a:pt x="1046" y="2846"/>
                    <a:pt x="1281" y="2762"/>
                    <a:pt x="1477" y="2656"/>
                  </a:cubicBezTo>
                  <a:cubicBezTo>
                    <a:pt x="1763" y="2478"/>
                    <a:pt x="2001" y="2240"/>
                    <a:pt x="2251" y="2001"/>
                  </a:cubicBezTo>
                  <a:cubicBezTo>
                    <a:pt x="2477" y="1775"/>
                    <a:pt x="2739" y="1525"/>
                    <a:pt x="3073" y="1442"/>
                  </a:cubicBezTo>
                  <a:cubicBezTo>
                    <a:pt x="3104" y="1436"/>
                    <a:pt x="3133" y="1434"/>
                    <a:pt x="3160" y="1434"/>
                  </a:cubicBezTo>
                  <a:cubicBezTo>
                    <a:pt x="3543" y="1434"/>
                    <a:pt x="3578" y="1952"/>
                    <a:pt x="3490" y="2263"/>
                  </a:cubicBezTo>
                  <a:cubicBezTo>
                    <a:pt x="3382" y="2621"/>
                    <a:pt x="3180" y="3013"/>
                    <a:pt x="3323" y="3394"/>
                  </a:cubicBezTo>
                  <a:cubicBezTo>
                    <a:pt x="3501" y="3847"/>
                    <a:pt x="4001" y="3847"/>
                    <a:pt x="4382" y="3906"/>
                  </a:cubicBezTo>
                  <a:cubicBezTo>
                    <a:pt x="4811" y="3966"/>
                    <a:pt x="5228" y="4061"/>
                    <a:pt x="5585" y="4335"/>
                  </a:cubicBezTo>
                  <a:cubicBezTo>
                    <a:pt x="5627" y="4367"/>
                    <a:pt x="5670" y="4380"/>
                    <a:pt x="5710" y="4380"/>
                  </a:cubicBezTo>
                  <a:cubicBezTo>
                    <a:pt x="5893" y="4380"/>
                    <a:pt x="6019" y="4089"/>
                    <a:pt x="5823" y="3942"/>
                  </a:cubicBezTo>
                  <a:cubicBezTo>
                    <a:pt x="5537" y="3740"/>
                    <a:pt x="5204" y="3609"/>
                    <a:pt x="4859" y="3513"/>
                  </a:cubicBezTo>
                  <a:cubicBezTo>
                    <a:pt x="4692" y="3466"/>
                    <a:pt x="4525" y="3454"/>
                    <a:pt x="4371" y="3418"/>
                  </a:cubicBezTo>
                  <a:cubicBezTo>
                    <a:pt x="4204" y="3394"/>
                    <a:pt x="3978" y="3406"/>
                    <a:pt x="3835" y="3335"/>
                  </a:cubicBezTo>
                  <a:cubicBezTo>
                    <a:pt x="3549" y="3168"/>
                    <a:pt x="3871" y="2573"/>
                    <a:pt x="3918" y="2370"/>
                  </a:cubicBezTo>
                  <a:cubicBezTo>
                    <a:pt x="4013" y="2013"/>
                    <a:pt x="3990" y="1632"/>
                    <a:pt x="3787" y="1323"/>
                  </a:cubicBezTo>
                  <a:cubicBezTo>
                    <a:pt x="3614" y="1078"/>
                    <a:pt x="3397" y="985"/>
                    <a:pt x="3171" y="985"/>
                  </a:cubicBezTo>
                  <a:cubicBezTo>
                    <a:pt x="2791" y="985"/>
                    <a:pt x="2384" y="1248"/>
                    <a:pt x="2108" y="1501"/>
                  </a:cubicBezTo>
                  <a:cubicBezTo>
                    <a:pt x="1870" y="1716"/>
                    <a:pt x="1656" y="1966"/>
                    <a:pt x="1406" y="2156"/>
                  </a:cubicBezTo>
                  <a:cubicBezTo>
                    <a:pt x="1274" y="2247"/>
                    <a:pt x="1040" y="2389"/>
                    <a:pt x="837" y="2389"/>
                  </a:cubicBezTo>
                  <a:cubicBezTo>
                    <a:pt x="746" y="2389"/>
                    <a:pt x="662" y="2361"/>
                    <a:pt x="596" y="2287"/>
                  </a:cubicBezTo>
                  <a:cubicBezTo>
                    <a:pt x="299" y="1954"/>
                    <a:pt x="692" y="1454"/>
                    <a:pt x="930" y="1251"/>
                  </a:cubicBezTo>
                  <a:cubicBezTo>
                    <a:pt x="1275" y="942"/>
                    <a:pt x="1668" y="668"/>
                    <a:pt x="2049" y="394"/>
                  </a:cubicBezTo>
                  <a:cubicBezTo>
                    <a:pt x="2212" y="259"/>
                    <a:pt x="2041" y="0"/>
                    <a:pt x="1850" y="0"/>
                  </a:cubicBezTo>
                  <a:close/>
                </a:path>
              </a:pathLst>
            </a:custGeom>
            <a:solidFill>
              <a:srgbClr val="B7A68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3"/>
            <p:cNvSpPr/>
            <p:nvPr/>
          </p:nvSpPr>
          <p:spPr>
            <a:xfrm>
              <a:off x="5107475" y="3459775"/>
              <a:ext cx="142900" cy="222375"/>
            </a:xfrm>
            <a:custGeom>
              <a:rect b="b" l="l" r="r" t="t"/>
              <a:pathLst>
                <a:path extrusionOk="0" h="8895" w="5716">
                  <a:moveTo>
                    <a:pt x="5715" y="1"/>
                  </a:moveTo>
                  <a:lnTo>
                    <a:pt x="0" y="5192"/>
                  </a:lnTo>
                  <a:lnTo>
                    <a:pt x="0" y="8895"/>
                  </a:lnTo>
                  <a:lnTo>
                    <a:pt x="5715" y="3334"/>
                  </a:lnTo>
                  <a:lnTo>
                    <a:pt x="5715" y="1"/>
                  </a:lnTo>
                  <a:close/>
                </a:path>
              </a:pathLst>
            </a:custGeom>
            <a:solidFill>
              <a:srgbClr val="ADC9F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5132475" y="3552650"/>
              <a:ext cx="107775" cy="84550"/>
            </a:xfrm>
            <a:custGeom>
              <a:rect b="b" l="l" r="r" t="t"/>
              <a:pathLst>
                <a:path extrusionOk="0" h="3382" w="4311">
                  <a:moveTo>
                    <a:pt x="3060" y="0"/>
                  </a:moveTo>
                  <a:lnTo>
                    <a:pt x="0" y="2525"/>
                  </a:lnTo>
                  <a:lnTo>
                    <a:pt x="1274" y="3382"/>
                  </a:lnTo>
                  <a:lnTo>
                    <a:pt x="4311" y="632"/>
                  </a:lnTo>
                  <a:lnTo>
                    <a:pt x="3060" y="0"/>
                  </a:lnTo>
                  <a:close/>
                </a:path>
              </a:pathLst>
            </a:custGeom>
            <a:solidFill>
              <a:srgbClr val="D3D3D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3"/>
            <p:cNvSpPr/>
            <p:nvPr/>
          </p:nvSpPr>
          <p:spPr>
            <a:xfrm>
              <a:off x="5132475" y="3615750"/>
              <a:ext cx="31875" cy="39325"/>
            </a:xfrm>
            <a:custGeom>
              <a:rect b="b" l="l" r="r" t="t"/>
              <a:pathLst>
                <a:path extrusionOk="0" h="1573" w="1275">
                  <a:moveTo>
                    <a:pt x="0" y="1"/>
                  </a:moveTo>
                  <a:lnTo>
                    <a:pt x="0" y="1572"/>
                  </a:lnTo>
                  <a:lnTo>
                    <a:pt x="1274" y="1406"/>
                  </a:lnTo>
                  <a:lnTo>
                    <a:pt x="1274" y="858"/>
                  </a:lnTo>
                  <a:lnTo>
                    <a:pt x="0" y="1"/>
                  </a:lnTo>
                  <a:close/>
                </a:path>
              </a:pathLst>
            </a:custGeom>
            <a:solidFill>
              <a:srgbClr val="6D6D6D"/>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3"/>
            <p:cNvSpPr/>
            <p:nvPr/>
          </p:nvSpPr>
          <p:spPr>
            <a:xfrm>
              <a:off x="5170275" y="3545200"/>
              <a:ext cx="28300" cy="39325"/>
            </a:xfrm>
            <a:custGeom>
              <a:rect b="b" l="l" r="r" t="t"/>
              <a:pathLst>
                <a:path extrusionOk="0" h="1573" w="1132">
                  <a:moveTo>
                    <a:pt x="1132" y="1"/>
                  </a:moveTo>
                  <a:lnTo>
                    <a:pt x="1" y="465"/>
                  </a:lnTo>
                  <a:lnTo>
                    <a:pt x="1" y="1572"/>
                  </a:lnTo>
                  <a:lnTo>
                    <a:pt x="1132" y="930"/>
                  </a:lnTo>
                  <a:lnTo>
                    <a:pt x="1132" y="1"/>
                  </a:lnTo>
                  <a:close/>
                </a:path>
              </a:pathLst>
            </a:custGeom>
            <a:solidFill>
              <a:srgbClr val="66666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3"/>
            <p:cNvSpPr/>
            <p:nvPr/>
          </p:nvSpPr>
          <p:spPr>
            <a:xfrm>
              <a:off x="5175625" y="3552350"/>
              <a:ext cx="19375" cy="24725"/>
            </a:xfrm>
            <a:custGeom>
              <a:rect b="b" l="l" r="r" t="t"/>
              <a:pathLst>
                <a:path extrusionOk="0" h="989" w="775">
                  <a:moveTo>
                    <a:pt x="775" y="1"/>
                  </a:moveTo>
                  <a:lnTo>
                    <a:pt x="1" y="334"/>
                  </a:lnTo>
                  <a:lnTo>
                    <a:pt x="1" y="989"/>
                  </a:lnTo>
                  <a:lnTo>
                    <a:pt x="775" y="548"/>
                  </a:lnTo>
                  <a:lnTo>
                    <a:pt x="775" y="1"/>
                  </a:lnTo>
                  <a:close/>
                </a:path>
              </a:pathLst>
            </a:custGeom>
            <a:solidFill>
              <a:srgbClr val="5DBD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3"/>
            <p:cNvSpPr/>
            <p:nvPr/>
          </p:nvSpPr>
          <p:spPr>
            <a:xfrm>
              <a:off x="5170275" y="3568425"/>
              <a:ext cx="50025" cy="28300"/>
            </a:xfrm>
            <a:custGeom>
              <a:rect b="b" l="l" r="r" t="t"/>
              <a:pathLst>
                <a:path extrusionOk="0" h="1132" w="2001">
                  <a:moveTo>
                    <a:pt x="1132" y="1"/>
                  </a:moveTo>
                  <a:lnTo>
                    <a:pt x="1" y="643"/>
                  </a:lnTo>
                  <a:lnTo>
                    <a:pt x="989" y="1132"/>
                  </a:lnTo>
                  <a:lnTo>
                    <a:pt x="2001" y="322"/>
                  </a:lnTo>
                  <a:lnTo>
                    <a:pt x="1132" y="1"/>
                  </a:lnTo>
                  <a:close/>
                </a:path>
              </a:pathLst>
            </a:custGeom>
            <a:solidFill>
              <a:srgbClr val="51515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3897800" y="3787500"/>
              <a:ext cx="214625" cy="91100"/>
            </a:xfrm>
            <a:custGeom>
              <a:rect b="b" l="l" r="r" t="t"/>
              <a:pathLst>
                <a:path extrusionOk="0" h="3644" w="8585">
                  <a:moveTo>
                    <a:pt x="0" y="1"/>
                  </a:moveTo>
                  <a:lnTo>
                    <a:pt x="0" y="3644"/>
                  </a:lnTo>
                  <a:lnTo>
                    <a:pt x="8585" y="3644"/>
                  </a:lnTo>
                  <a:lnTo>
                    <a:pt x="8585" y="1"/>
                  </a:lnTo>
                  <a:close/>
                </a:path>
              </a:pathLst>
            </a:custGeom>
            <a:solidFill>
              <a:srgbClr val="44444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3960900" y="3893175"/>
              <a:ext cx="80975" cy="7150"/>
            </a:xfrm>
            <a:custGeom>
              <a:rect b="b" l="l" r="r" t="t"/>
              <a:pathLst>
                <a:path extrusionOk="0" h="286" w="3239">
                  <a:moveTo>
                    <a:pt x="0" y="0"/>
                  </a:moveTo>
                  <a:lnTo>
                    <a:pt x="0" y="286"/>
                  </a:lnTo>
                  <a:lnTo>
                    <a:pt x="3239" y="286"/>
                  </a:lnTo>
                  <a:lnTo>
                    <a:pt x="3239"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3"/>
            <p:cNvSpPr/>
            <p:nvPr/>
          </p:nvSpPr>
          <p:spPr>
            <a:xfrm>
              <a:off x="3897800" y="3878575"/>
              <a:ext cx="214625" cy="14625"/>
            </a:xfrm>
            <a:custGeom>
              <a:rect b="b" l="l" r="r" t="t"/>
              <a:pathLst>
                <a:path extrusionOk="0" h="585" w="8585">
                  <a:moveTo>
                    <a:pt x="0" y="1"/>
                  </a:moveTo>
                  <a:lnTo>
                    <a:pt x="0" y="584"/>
                  </a:lnTo>
                  <a:lnTo>
                    <a:pt x="8585" y="584"/>
                  </a:lnTo>
                  <a:lnTo>
                    <a:pt x="8585" y="1"/>
                  </a:lnTo>
                  <a:close/>
                </a:path>
              </a:pathLst>
            </a:custGeom>
            <a:solidFill>
              <a:srgbClr val="2D2D2D"/>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3"/>
            <p:cNvSpPr/>
            <p:nvPr/>
          </p:nvSpPr>
          <p:spPr>
            <a:xfrm>
              <a:off x="3938275" y="3802375"/>
              <a:ext cx="133075" cy="61050"/>
            </a:xfrm>
            <a:custGeom>
              <a:rect b="b" l="l" r="r" t="t"/>
              <a:pathLst>
                <a:path extrusionOk="0" h="2442" w="5323">
                  <a:moveTo>
                    <a:pt x="1" y="1"/>
                  </a:moveTo>
                  <a:lnTo>
                    <a:pt x="1" y="2442"/>
                  </a:lnTo>
                  <a:lnTo>
                    <a:pt x="5323" y="2442"/>
                  </a:lnTo>
                  <a:lnTo>
                    <a:pt x="5323" y="1"/>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3897800" y="3802375"/>
              <a:ext cx="24125" cy="67000"/>
            </a:xfrm>
            <a:custGeom>
              <a:rect b="b" l="l" r="r" t="t"/>
              <a:pathLst>
                <a:path extrusionOk="0" h="2680" w="965">
                  <a:moveTo>
                    <a:pt x="0" y="1"/>
                  </a:moveTo>
                  <a:lnTo>
                    <a:pt x="0" y="2680"/>
                  </a:lnTo>
                  <a:lnTo>
                    <a:pt x="965" y="2680"/>
                  </a:lnTo>
                  <a:lnTo>
                    <a:pt x="965" y="1"/>
                  </a:lnTo>
                  <a:close/>
                </a:path>
              </a:pathLst>
            </a:custGeom>
            <a:solidFill>
              <a:srgbClr val="72727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3"/>
            <p:cNvSpPr/>
            <p:nvPr/>
          </p:nvSpPr>
          <p:spPr>
            <a:xfrm>
              <a:off x="3897800" y="3842275"/>
              <a:ext cx="24125" cy="27100"/>
            </a:xfrm>
            <a:custGeom>
              <a:rect b="b" l="l" r="r" t="t"/>
              <a:pathLst>
                <a:path extrusionOk="0" h="1084" w="965">
                  <a:moveTo>
                    <a:pt x="0" y="0"/>
                  </a:moveTo>
                  <a:lnTo>
                    <a:pt x="0" y="1084"/>
                  </a:lnTo>
                  <a:lnTo>
                    <a:pt x="965" y="1084"/>
                  </a:lnTo>
                  <a:lnTo>
                    <a:pt x="965"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4088300" y="3802375"/>
              <a:ext cx="24125" cy="67000"/>
            </a:xfrm>
            <a:custGeom>
              <a:rect b="b" l="l" r="r" t="t"/>
              <a:pathLst>
                <a:path extrusionOk="0" h="2680" w="965">
                  <a:moveTo>
                    <a:pt x="0" y="1"/>
                  </a:moveTo>
                  <a:lnTo>
                    <a:pt x="0" y="2680"/>
                  </a:lnTo>
                  <a:lnTo>
                    <a:pt x="965" y="2680"/>
                  </a:lnTo>
                  <a:lnTo>
                    <a:pt x="965" y="1"/>
                  </a:lnTo>
                  <a:close/>
                </a:path>
              </a:pathLst>
            </a:custGeom>
            <a:solidFill>
              <a:srgbClr val="72727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4088300" y="3802375"/>
              <a:ext cx="24125" cy="27125"/>
            </a:xfrm>
            <a:custGeom>
              <a:rect b="b" l="l" r="r" t="t"/>
              <a:pathLst>
                <a:path extrusionOk="0" h="1085" w="965">
                  <a:moveTo>
                    <a:pt x="0" y="1"/>
                  </a:moveTo>
                  <a:lnTo>
                    <a:pt x="0" y="1084"/>
                  </a:lnTo>
                  <a:lnTo>
                    <a:pt x="965" y="1084"/>
                  </a:lnTo>
                  <a:lnTo>
                    <a:pt x="965" y="1"/>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3716225" y="4123550"/>
              <a:ext cx="40200" cy="28900"/>
            </a:xfrm>
            <a:custGeom>
              <a:rect b="b" l="l" r="r" t="t"/>
              <a:pathLst>
                <a:path extrusionOk="0" h="1156" w="1608">
                  <a:moveTo>
                    <a:pt x="1" y="1"/>
                  </a:moveTo>
                  <a:lnTo>
                    <a:pt x="1" y="1156"/>
                  </a:lnTo>
                  <a:lnTo>
                    <a:pt x="1608" y="1156"/>
                  </a:lnTo>
                  <a:lnTo>
                    <a:pt x="160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3715625" y="4122650"/>
              <a:ext cx="42000" cy="30700"/>
            </a:xfrm>
            <a:custGeom>
              <a:rect b="b" l="l" r="r" t="t"/>
              <a:pathLst>
                <a:path extrusionOk="0" h="1228" w="1680">
                  <a:moveTo>
                    <a:pt x="1608" y="60"/>
                  </a:moveTo>
                  <a:lnTo>
                    <a:pt x="1608" y="1156"/>
                  </a:lnTo>
                  <a:lnTo>
                    <a:pt x="72" y="1156"/>
                  </a:lnTo>
                  <a:lnTo>
                    <a:pt x="72" y="60"/>
                  </a:lnTo>
                  <a:close/>
                  <a:moveTo>
                    <a:pt x="25" y="1"/>
                  </a:moveTo>
                  <a:cubicBezTo>
                    <a:pt x="13" y="1"/>
                    <a:pt x="1" y="25"/>
                    <a:pt x="1" y="37"/>
                  </a:cubicBezTo>
                  <a:lnTo>
                    <a:pt x="1" y="1192"/>
                  </a:lnTo>
                  <a:cubicBezTo>
                    <a:pt x="1" y="1215"/>
                    <a:pt x="13" y="1227"/>
                    <a:pt x="25" y="1227"/>
                  </a:cubicBezTo>
                  <a:lnTo>
                    <a:pt x="1632" y="1227"/>
                  </a:lnTo>
                  <a:cubicBezTo>
                    <a:pt x="1668" y="1227"/>
                    <a:pt x="1680" y="1215"/>
                    <a:pt x="1668" y="1192"/>
                  </a:cubicBezTo>
                  <a:lnTo>
                    <a:pt x="1668" y="37"/>
                  </a:lnTo>
                  <a:cubicBezTo>
                    <a:pt x="1668" y="25"/>
                    <a:pt x="1644" y="1"/>
                    <a:pt x="16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3716225" y="4101525"/>
              <a:ext cx="182775" cy="21450"/>
            </a:xfrm>
            <a:custGeom>
              <a:rect b="b" l="l" r="r" t="t"/>
              <a:pathLst>
                <a:path extrusionOk="0" h="858" w="7311">
                  <a:moveTo>
                    <a:pt x="1" y="1"/>
                  </a:moveTo>
                  <a:lnTo>
                    <a:pt x="1" y="858"/>
                  </a:lnTo>
                  <a:lnTo>
                    <a:pt x="7311" y="858"/>
                  </a:lnTo>
                  <a:lnTo>
                    <a:pt x="731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3715325" y="4101225"/>
              <a:ext cx="184875" cy="22950"/>
            </a:xfrm>
            <a:custGeom>
              <a:rect b="b" l="l" r="r" t="t"/>
              <a:pathLst>
                <a:path extrusionOk="0" h="918" w="7395">
                  <a:moveTo>
                    <a:pt x="7311" y="60"/>
                  </a:moveTo>
                  <a:lnTo>
                    <a:pt x="7311" y="846"/>
                  </a:lnTo>
                  <a:lnTo>
                    <a:pt x="84" y="846"/>
                  </a:lnTo>
                  <a:lnTo>
                    <a:pt x="84" y="60"/>
                  </a:lnTo>
                  <a:close/>
                  <a:moveTo>
                    <a:pt x="37" y="1"/>
                  </a:moveTo>
                  <a:cubicBezTo>
                    <a:pt x="25" y="1"/>
                    <a:pt x="1" y="13"/>
                    <a:pt x="1" y="24"/>
                  </a:cubicBezTo>
                  <a:lnTo>
                    <a:pt x="1" y="894"/>
                  </a:lnTo>
                  <a:cubicBezTo>
                    <a:pt x="1" y="906"/>
                    <a:pt x="25" y="917"/>
                    <a:pt x="37" y="917"/>
                  </a:cubicBezTo>
                  <a:lnTo>
                    <a:pt x="7347" y="917"/>
                  </a:lnTo>
                  <a:cubicBezTo>
                    <a:pt x="7359" y="917"/>
                    <a:pt x="7395" y="906"/>
                    <a:pt x="7371" y="894"/>
                  </a:cubicBezTo>
                  <a:lnTo>
                    <a:pt x="7371" y="24"/>
                  </a:lnTo>
                  <a:cubicBezTo>
                    <a:pt x="7371" y="13"/>
                    <a:pt x="7359" y="1"/>
                    <a:pt x="73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3755825" y="4123550"/>
              <a:ext cx="93175" cy="28900"/>
            </a:xfrm>
            <a:custGeom>
              <a:rect b="b" l="l" r="r" t="t"/>
              <a:pathLst>
                <a:path extrusionOk="0" h="1156" w="3727">
                  <a:moveTo>
                    <a:pt x="0" y="1"/>
                  </a:moveTo>
                  <a:lnTo>
                    <a:pt x="0" y="1156"/>
                  </a:lnTo>
                  <a:lnTo>
                    <a:pt x="3727" y="1156"/>
                  </a:lnTo>
                  <a:lnTo>
                    <a:pt x="372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3754925" y="4122650"/>
              <a:ext cx="95275" cy="30700"/>
            </a:xfrm>
            <a:custGeom>
              <a:rect b="b" l="l" r="r" t="t"/>
              <a:pathLst>
                <a:path extrusionOk="0" h="1228" w="3811">
                  <a:moveTo>
                    <a:pt x="3727" y="60"/>
                  </a:moveTo>
                  <a:lnTo>
                    <a:pt x="3727" y="1156"/>
                  </a:lnTo>
                  <a:lnTo>
                    <a:pt x="60" y="1156"/>
                  </a:lnTo>
                  <a:lnTo>
                    <a:pt x="60" y="60"/>
                  </a:lnTo>
                  <a:close/>
                  <a:moveTo>
                    <a:pt x="36" y="1"/>
                  </a:moveTo>
                  <a:cubicBezTo>
                    <a:pt x="12" y="1"/>
                    <a:pt x="0" y="25"/>
                    <a:pt x="0" y="37"/>
                  </a:cubicBezTo>
                  <a:lnTo>
                    <a:pt x="0" y="1192"/>
                  </a:lnTo>
                  <a:cubicBezTo>
                    <a:pt x="0" y="1215"/>
                    <a:pt x="12" y="1227"/>
                    <a:pt x="36" y="1227"/>
                  </a:cubicBezTo>
                  <a:lnTo>
                    <a:pt x="3763" y="1227"/>
                  </a:lnTo>
                  <a:cubicBezTo>
                    <a:pt x="3798" y="1227"/>
                    <a:pt x="3810" y="1215"/>
                    <a:pt x="3798" y="1192"/>
                  </a:cubicBezTo>
                  <a:lnTo>
                    <a:pt x="3798" y="37"/>
                  </a:lnTo>
                  <a:cubicBezTo>
                    <a:pt x="3798" y="25"/>
                    <a:pt x="3787" y="1"/>
                    <a:pt x="37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3716225" y="4152425"/>
              <a:ext cx="40200" cy="29200"/>
            </a:xfrm>
            <a:custGeom>
              <a:rect b="b" l="l" r="r" t="t"/>
              <a:pathLst>
                <a:path extrusionOk="0" h="1168" w="1608">
                  <a:moveTo>
                    <a:pt x="1" y="1"/>
                  </a:moveTo>
                  <a:lnTo>
                    <a:pt x="1" y="1167"/>
                  </a:lnTo>
                  <a:lnTo>
                    <a:pt x="1608" y="1167"/>
                  </a:lnTo>
                  <a:lnTo>
                    <a:pt x="160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3"/>
            <p:cNvSpPr/>
            <p:nvPr/>
          </p:nvSpPr>
          <p:spPr>
            <a:xfrm>
              <a:off x="3715625" y="4152125"/>
              <a:ext cx="42000" cy="30675"/>
            </a:xfrm>
            <a:custGeom>
              <a:rect b="b" l="l" r="r" t="t"/>
              <a:pathLst>
                <a:path extrusionOk="0" h="1227" w="1680">
                  <a:moveTo>
                    <a:pt x="1608" y="60"/>
                  </a:moveTo>
                  <a:lnTo>
                    <a:pt x="1608" y="1144"/>
                  </a:lnTo>
                  <a:lnTo>
                    <a:pt x="72" y="1144"/>
                  </a:lnTo>
                  <a:lnTo>
                    <a:pt x="72" y="60"/>
                  </a:lnTo>
                  <a:close/>
                  <a:moveTo>
                    <a:pt x="25" y="1"/>
                  </a:moveTo>
                  <a:cubicBezTo>
                    <a:pt x="13" y="1"/>
                    <a:pt x="1" y="13"/>
                    <a:pt x="1" y="36"/>
                  </a:cubicBezTo>
                  <a:lnTo>
                    <a:pt x="1" y="1191"/>
                  </a:lnTo>
                  <a:cubicBezTo>
                    <a:pt x="1" y="1203"/>
                    <a:pt x="13" y="1227"/>
                    <a:pt x="25" y="1227"/>
                  </a:cubicBezTo>
                  <a:lnTo>
                    <a:pt x="1632" y="1227"/>
                  </a:lnTo>
                  <a:cubicBezTo>
                    <a:pt x="1668" y="1227"/>
                    <a:pt x="1680" y="1203"/>
                    <a:pt x="1668" y="1191"/>
                  </a:cubicBezTo>
                  <a:lnTo>
                    <a:pt x="1668" y="36"/>
                  </a:lnTo>
                  <a:cubicBezTo>
                    <a:pt x="1668" y="13"/>
                    <a:pt x="1644" y="1"/>
                    <a:pt x="16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3"/>
            <p:cNvSpPr/>
            <p:nvPr/>
          </p:nvSpPr>
          <p:spPr>
            <a:xfrm>
              <a:off x="3755825" y="4152425"/>
              <a:ext cx="93175" cy="29200"/>
            </a:xfrm>
            <a:custGeom>
              <a:rect b="b" l="l" r="r" t="t"/>
              <a:pathLst>
                <a:path extrusionOk="0" h="1168" w="3727">
                  <a:moveTo>
                    <a:pt x="0" y="1"/>
                  </a:moveTo>
                  <a:lnTo>
                    <a:pt x="0" y="1167"/>
                  </a:lnTo>
                  <a:lnTo>
                    <a:pt x="3727" y="1167"/>
                  </a:lnTo>
                  <a:lnTo>
                    <a:pt x="372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3"/>
            <p:cNvSpPr/>
            <p:nvPr/>
          </p:nvSpPr>
          <p:spPr>
            <a:xfrm>
              <a:off x="3754925" y="4152125"/>
              <a:ext cx="95275" cy="30675"/>
            </a:xfrm>
            <a:custGeom>
              <a:rect b="b" l="l" r="r" t="t"/>
              <a:pathLst>
                <a:path extrusionOk="0" h="1227" w="3811">
                  <a:moveTo>
                    <a:pt x="3727" y="60"/>
                  </a:moveTo>
                  <a:lnTo>
                    <a:pt x="3727" y="1144"/>
                  </a:lnTo>
                  <a:lnTo>
                    <a:pt x="60" y="1144"/>
                  </a:lnTo>
                  <a:lnTo>
                    <a:pt x="60" y="60"/>
                  </a:lnTo>
                  <a:close/>
                  <a:moveTo>
                    <a:pt x="36" y="1"/>
                  </a:moveTo>
                  <a:cubicBezTo>
                    <a:pt x="12" y="1"/>
                    <a:pt x="0" y="13"/>
                    <a:pt x="0" y="36"/>
                  </a:cubicBezTo>
                  <a:lnTo>
                    <a:pt x="0" y="1191"/>
                  </a:lnTo>
                  <a:cubicBezTo>
                    <a:pt x="0" y="1203"/>
                    <a:pt x="12" y="1227"/>
                    <a:pt x="36" y="1227"/>
                  </a:cubicBezTo>
                  <a:lnTo>
                    <a:pt x="3763" y="1227"/>
                  </a:lnTo>
                  <a:cubicBezTo>
                    <a:pt x="3798" y="1227"/>
                    <a:pt x="3810" y="1203"/>
                    <a:pt x="3798" y="1191"/>
                  </a:cubicBezTo>
                  <a:lnTo>
                    <a:pt x="3798" y="36"/>
                  </a:lnTo>
                  <a:cubicBezTo>
                    <a:pt x="3798" y="13"/>
                    <a:pt x="3787" y="1"/>
                    <a:pt x="37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3"/>
            <p:cNvSpPr/>
            <p:nvPr/>
          </p:nvSpPr>
          <p:spPr>
            <a:xfrm>
              <a:off x="3716225" y="4181600"/>
              <a:ext cx="40200" cy="25625"/>
            </a:xfrm>
            <a:custGeom>
              <a:rect b="b" l="l" r="r" t="t"/>
              <a:pathLst>
                <a:path extrusionOk="0" h="1025" w="1608">
                  <a:moveTo>
                    <a:pt x="1" y="0"/>
                  </a:moveTo>
                  <a:lnTo>
                    <a:pt x="1" y="1024"/>
                  </a:lnTo>
                  <a:lnTo>
                    <a:pt x="1608" y="1024"/>
                  </a:lnTo>
                  <a:lnTo>
                    <a:pt x="160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3"/>
            <p:cNvSpPr/>
            <p:nvPr/>
          </p:nvSpPr>
          <p:spPr>
            <a:xfrm>
              <a:off x="3715625" y="4181300"/>
              <a:ext cx="42000" cy="27100"/>
            </a:xfrm>
            <a:custGeom>
              <a:rect b="b" l="l" r="r" t="t"/>
              <a:pathLst>
                <a:path extrusionOk="0" h="1084" w="1680">
                  <a:moveTo>
                    <a:pt x="1608" y="60"/>
                  </a:moveTo>
                  <a:lnTo>
                    <a:pt x="1608" y="1012"/>
                  </a:lnTo>
                  <a:lnTo>
                    <a:pt x="72" y="1012"/>
                  </a:lnTo>
                  <a:lnTo>
                    <a:pt x="72" y="60"/>
                  </a:lnTo>
                  <a:close/>
                  <a:moveTo>
                    <a:pt x="25" y="0"/>
                  </a:moveTo>
                  <a:cubicBezTo>
                    <a:pt x="13" y="0"/>
                    <a:pt x="1" y="12"/>
                    <a:pt x="1" y="24"/>
                  </a:cubicBezTo>
                  <a:lnTo>
                    <a:pt x="1" y="1048"/>
                  </a:lnTo>
                  <a:cubicBezTo>
                    <a:pt x="1" y="1072"/>
                    <a:pt x="13" y="1084"/>
                    <a:pt x="25" y="1084"/>
                  </a:cubicBezTo>
                  <a:lnTo>
                    <a:pt x="1632" y="1084"/>
                  </a:lnTo>
                  <a:cubicBezTo>
                    <a:pt x="1668" y="1084"/>
                    <a:pt x="1680" y="1072"/>
                    <a:pt x="1668" y="1048"/>
                  </a:cubicBezTo>
                  <a:lnTo>
                    <a:pt x="1668" y="24"/>
                  </a:lnTo>
                  <a:cubicBezTo>
                    <a:pt x="1668" y="12"/>
                    <a:pt x="1644" y="0"/>
                    <a:pt x="16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3850175" y="4123550"/>
              <a:ext cx="48825" cy="28900"/>
            </a:xfrm>
            <a:custGeom>
              <a:rect b="b" l="l" r="r" t="t"/>
              <a:pathLst>
                <a:path extrusionOk="0" h="1156" w="1953">
                  <a:moveTo>
                    <a:pt x="0" y="1"/>
                  </a:moveTo>
                  <a:lnTo>
                    <a:pt x="0" y="1156"/>
                  </a:lnTo>
                  <a:lnTo>
                    <a:pt x="1953" y="1156"/>
                  </a:lnTo>
                  <a:lnTo>
                    <a:pt x="1953"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3849275" y="4122650"/>
              <a:ext cx="50925" cy="30700"/>
            </a:xfrm>
            <a:custGeom>
              <a:rect b="b" l="l" r="r" t="t"/>
              <a:pathLst>
                <a:path extrusionOk="0" h="1228" w="2037">
                  <a:moveTo>
                    <a:pt x="1953" y="60"/>
                  </a:moveTo>
                  <a:lnTo>
                    <a:pt x="1953" y="1156"/>
                  </a:lnTo>
                  <a:lnTo>
                    <a:pt x="84" y="1156"/>
                  </a:lnTo>
                  <a:lnTo>
                    <a:pt x="84" y="60"/>
                  </a:lnTo>
                  <a:close/>
                  <a:moveTo>
                    <a:pt x="36" y="1"/>
                  </a:moveTo>
                  <a:cubicBezTo>
                    <a:pt x="24" y="1"/>
                    <a:pt x="1" y="25"/>
                    <a:pt x="1" y="37"/>
                  </a:cubicBezTo>
                  <a:lnTo>
                    <a:pt x="1" y="1192"/>
                  </a:lnTo>
                  <a:cubicBezTo>
                    <a:pt x="1" y="1215"/>
                    <a:pt x="24" y="1227"/>
                    <a:pt x="36" y="1227"/>
                  </a:cubicBezTo>
                  <a:lnTo>
                    <a:pt x="1989" y="1227"/>
                  </a:lnTo>
                  <a:cubicBezTo>
                    <a:pt x="2001" y="1227"/>
                    <a:pt x="2037" y="1215"/>
                    <a:pt x="2013" y="1192"/>
                  </a:cubicBezTo>
                  <a:lnTo>
                    <a:pt x="2013" y="37"/>
                  </a:lnTo>
                  <a:cubicBezTo>
                    <a:pt x="2013" y="25"/>
                    <a:pt x="2001" y="1"/>
                    <a:pt x="19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3850175" y="4152425"/>
              <a:ext cx="48825" cy="29200"/>
            </a:xfrm>
            <a:custGeom>
              <a:rect b="b" l="l" r="r" t="t"/>
              <a:pathLst>
                <a:path extrusionOk="0" h="1168" w="1953">
                  <a:moveTo>
                    <a:pt x="0" y="1"/>
                  </a:moveTo>
                  <a:lnTo>
                    <a:pt x="0" y="1167"/>
                  </a:lnTo>
                  <a:lnTo>
                    <a:pt x="1953" y="1167"/>
                  </a:lnTo>
                  <a:lnTo>
                    <a:pt x="1953"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3"/>
            <p:cNvSpPr/>
            <p:nvPr/>
          </p:nvSpPr>
          <p:spPr>
            <a:xfrm>
              <a:off x="3849275" y="4152125"/>
              <a:ext cx="50925" cy="30675"/>
            </a:xfrm>
            <a:custGeom>
              <a:rect b="b" l="l" r="r" t="t"/>
              <a:pathLst>
                <a:path extrusionOk="0" h="1227" w="2037">
                  <a:moveTo>
                    <a:pt x="1953" y="60"/>
                  </a:moveTo>
                  <a:lnTo>
                    <a:pt x="1953" y="1144"/>
                  </a:lnTo>
                  <a:lnTo>
                    <a:pt x="84" y="1144"/>
                  </a:lnTo>
                  <a:lnTo>
                    <a:pt x="84" y="60"/>
                  </a:lnTo>
                  <a:close/>
                  <a:moveTo>
                    <a:pt x="36" y="1"/>
                  </a:moveTo>
                  <a:cubicBezTo>
                    <a:pt x="24" y="1"/>
                    <a:pt x="1" y="13"/>
                    <a:pt x="1" y="36"/>
                  </a:cubicBezTo>
                  <a:lnTo>
                    <a:pt x="1" y="1191"/>
                  </a:lnTo>
                  <a:cubicBezTo>
                    <a:pt x="1" y="1203"/>
                    <a:pt x="24" y="1227"/>
                    <a:pt x="36" y="1227"/>
                  </a:cubicBezTo>
                  <a:lnTo>
                    <a:pt x="1989" y="1227"/>
                  </a:lnTo>
                  <a:cubicBezTo>
                    <a:pt x="2001" y="1227"/>
                    <a:pt x="2037" y="1203"/>
                    <a:pt x="2013" y="1191"/>
                  </a:cubicBezTo>
                  <a:lnTo>
                    <a:pt x="2013" y="36"/>
                  </a:lnTo>
                  <a:cubicBezTo>
                    <a:pt x="2013" y="13"/>
                    <a:pt x="2001" y="1"/>
                    <a:pt x="19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3850175" y="4181600"/>
              <a:ext cx="48825" cy="25625"/>
            </a:xfrm>
            <a:custGeom>
              <a:rect b="b" l="l" r="r" t="t"/>
              <a:pathLst>
                <a:path extrusionOk="0" h="1025" w="1953">
                  <a:moveTo>
                    <a:pt x="0" y="0"/>
                  </a:moveTo>
                  <a:lnTo>
                    <a:pt x="0" y="1024"/>
                  </a:lnTo>
                  <a:lnTo>
                    <a:pt x="1953" y="1024"/>
                  </a:lnTo>
                  <a:lnTo>
                    <a:pt x="195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3849275" y="4181300"/>
              <a:ext cx="50925" cy="27100"/>
            </a:xfrm>
            <a:custGeom>
              <a:rect b="b" l="l" r="r" t="t"/>
              <a:pathLst>
                <a:path extrusionOk="0" h="1084" w="2037">
                  <a:moveTo>
                    <a:pt x="1953" y="60"/>
                  </a:moveTo>
                  <a:lnTo>
                    <a:pt x="1953" y="1012"/>
                  </a:lnTo>
                  <a:lnTo>
                    <a:pt x="84" y="1012"/>
                  </a:lnTo>
                  <a:lnTo>
                    <a:pt x="84" y="60"/>
                  </a:lnTo>
                  <a:close/>
                  <a:moveTo>
                    <a:pt x="36" y="0"/>
                  </a:moveTo>
                  <a:cubicBezTo>
                    <a:pt x="24" y="0"/>
                    <a:pt x="1" y="12"/>
                    <a:pt x="1" y="24"/>
                  </a:cubicBezTo>
                  <a:lnTo>
                    <a:pt x="1" y="1048"/>
                  </a:lnTo>
                  <a:cubicBezTo>
                    <a:pt x="1" y="1072"/>
                    <a:pt x="24" y="1084"/>
                    <a:pt x="36" y="1084"/>
                  </a:cubicBezTo>
                  <a:lnTo>
                    <a:pt x="1989" y="1084"/>
                  </a:lnTo>
                  <a:cubicBezTo>
                    <a:pt x="2001" y="1084"/>
                    <a:pt x="2037" y="1072"/>
                    <a:pt x="2013" y="1048"/>
                  </a:cubicBezTo>
                  <a:lnTo>
                    <a:pt x="2013" y="24"/>
                  </a:lnTo>
                  <a:cubicBezTo>
                    <a:pt x="2013" y="12"/>
                    <a:pt x="2001" y="0"/>
                    <a:pt x="19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3"/>
            <p:cNvSpPr/>
            <p:nvPr/>
          </p:nvSpPr>
          <p:spPr>
            <a:xfrm>
              <a:off x="3755825" y="4181600"/>
              <a:ext cx="93175" cy="25625"/>
            </a:xfrm>
            <a:custGeom>
              <a:rect b="b" l="l" r="r" t="t"/>
              <a:pathLst>
                <a:path extrusionOk="0" h="1025" w="3727">
                  <a:moveTo>
                    <a:pt x="0" y="0"/>
                  </a:moveTo>
                  <a:lnTo>
                    <a:pt x="0" y="1024"/>
                  </a:lnTo>
                  <a:lnTo>
                    <a:pt x="3727" y="1024"/>
                  </a:lnTo>
                  <a:lnTo>
                    <a:pt x="372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3"/>
            <p:cNvSpPr/>
            <p:nvPr/>
          </p:nvSpPr>
          <p:spPr>
            <a:xfrm>
              <a:off x="3754925" y="4181300"/>
              <a:ext cx="95275" cy="27100"/>
            </a:xfrm>
            <a:custGeom>
              <a:rect b="b" l="l" r="r" t="t"/>
              <a:pathLst>
                <a:path extrusionOk="0" h="1084" w="3811">
                  <a:moveTo>
                    <a:pt x="3727" y="60"/>
                  </a:moveTo>
                  <a:lnTo>
                    <a:pt x="3727" y="1012"/>
                  </a:lnTo>
                  <a:lnTo>
                    <a:pt x="60" y="1012"/>
                  </a:lnTo>
                  <a:lnTo>
                    <a:pt x="60" y="60"/>
                  </a:lnTo>
                  <a:close/>
                  <a:moveTo>
                    <a:pt x="36" y="0"/>
                  </a:moveTo>
                  <a:cubicBezTo>
                    <a:pt x="12" y="0"/>
                    <a:pt x="0" y="12"/>
                    <a:pt x="0" y="24"/>
                  </a:cubicBezTo>
                  <a:lnTo>
                    <a:pt x="0" y="1048"/>
                  </a:lnTo>
                  <a:cubicBezTo>
                    <a:pt x="0" y="1072"/>
                    <a:pt x="12" y="1084"/>
                    <a:pt x="36" y="1084"/>
                  </a:cubicBezTo>
                  <a:lnTo>
                    <a:pt x="3763" y="1084"/>
                  </a:lnTo>
                  <a:cubicBezTo>
                    <a:pt x="3798" y="1084"/>
                    <a:pt x="3810" y="1072"/>
                    <a:pt x="3798" y="1048"/>
                  </a:cubicBezTo>
                  <a:lnTo>
                    <a:pt x="3798" y="24"/>
                  </a:lnTo>
                  <a:cubicBezTo>
                    <a:pt x="3798" y="12"/>
                    <a:pt x="3787" y="0"/>
                    <a:pt x="37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3156325" y="2537350"/>
              <a:ext cx="101825" cy="58950"/>
            </a:xfrm>
            <a:custGeom>
              <a:rect b="b" l="l" r="r" t="t"/>
              <a:pathLst>
                <a:path extrusionOk="0" h="2358" w="4073">
                  <a:moveTo>
                    <a:pt x="1632" y="0"/>
                  </a:moveTo>
                  <a:lnTo>
                    <a:pt x="1" y="1143"/>
                  </a:lnTo>
                  <a:lnTo>
                    <a:pt x="2644" y="2358"/>
                  </a:lnTo>
                  <a:lnTo>
                    <a:pt x="4073" y="1012"/>
                  </a:lnTo>
                  <a:lnTo>
                    <a:pt x="1632"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3"/>
            <p:cNvSpPr/>
            <p:nvPr/>
          </p:nvSpPr>
          <p:spPr>
            <a:xfrm>
              <a:off x="3156325" y="2565925"/>
              <a:ext cx="66125" cy="94975"/>
            </a:xfrm>
            <a:custGeom>
              <a:rect b="b" l="l" r="r" t="t"/>
              <a:pathLst>
                <a:path extrusionOk="0" h="3799" w="2645">
                  <a:moveTo>
                    <a:pt x="1" y="0"/>
                  </a:moveTo>
                  <a:lnTo>
                    <a:pt x="1" y="2560"/>
                  </a:lnTo>
                  <a:lnTo>
                    <a:pt x="2644" y="3798"/>
                  </a:lnTo>
                  <a:lnTo>
                    <a:pt x="2644" y="1215"/>
                  </a:lnTo>
                  <a:lnTo>
                    <a:pt x="1"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3"/>
            <p:cNvSpPr/>
            <p:nvPr/>
          </p:nvSpPr>
          <p:spPr>
            <a:xfrm>
              <a:off x="3222425" y="2562650"/>
              <a:ext cx="35725" cy="98250"/>
            </a:xfrm>
            <a:custGeom>
              <a:rect b="b" l="l" r="r" t="t"/>
              <a:pathLst>
                <a:path extrusionOk="0" h="3930" w="1429">
                  <a:moveTo>
                    <a:pt x="1429" y="0"/>
                  </a:moveTo>
                  <a:lnTo>
                    <a:pt x="0" y="1346"/>
                  </a:lnTo>
                  <a:lnTo>
                    <a:pt x="0" y="3929"/>
                  </a:lnTo>
                  <a:lnTo>
                    <a:pt x="1334" y="2489"/>
                  </a:lnTo>
                  <a:lnTo>
                    <a:pt x="1429"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3"/>
            <p:cNvSpPr/>
            <p:nvPr/>
          </p:nvSpPr>
          <p:spPr>
            <a:xfrm>
              <a:off x="2501500" y="2393275"/>
              <a:ext cx="55075" cy="32175"/>
            </a:xfrm>
            <a:custGeom>
              <a:rect b="b" l="l" r="r" t="t"/>
              <a:pathLst>
                <a:path extrusionOk="0" h="1287" w="2203">
                  <a:moveTo>
                    <a:pt x="893" y="1"/>
                  </a:moveTo>
                  <a:lnTo>
                    <a:pt x="0" y="632"/>
                  </a:lnTo>
                  <a:lnTo>
                    <a:pt x="1441" y="1287"/>
                  </a:lnTo>
                  <a:lnTo>
                    <a:pt x="2203" y="560"/>
                  </a:lnTo>
                  <a:lnTo>
                    <a:pt x="893" y="1"/>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3"/>
            <p:cNvSpPr/>
            <p:nvPr/>
          </p:nvSpPr>
          <p:spPr>
            <a:xfrm>
              <a:off x="2501500" y="2409050"/>
              <a:ext cx="36025" cy="51225"/>
            </a:xfrm>
            <a:custGeom>
              <a:rect b="b" l="l" r="r" t="t"/>
              <a:pathLst>
                <a:path extrusionOk="0" h="2049" w="1441">
                  <a:moveTo>
                    <a:pt x="0" y="1"/>
                  </a:moveTo>
                  <a:lnTo>
                    <a:pt x="0" y="1382"/>
                  </a:lnTo>
                  <a:lnTo>
                    <a:pt x="1441" y="2049"/>
                  </a:lnTo>
                  <a:lnTo>
                    <a:pt x="1441" y="656"/>
                  </a:lnTo>
                  <a:lnTo>
                    <a:pt x="0"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2537500" y="2407275"/>
              <a:ext cx="19075" cy="53000"/>
            </a:xfrm>
            <a:custGeom>
              <a:rect b="b" l="l" r="r" t="t"/>
              <a:pathLst>
                <a:path extrusionOk="0" h="2120" w="763">
                  <a:moveTo>
                    <a:pt x="763" y="0"/>
                  </a:moveTo>
                  <a:lnTo>
                    <a:pt x="1" y="727"/>
                  </a:lnTo>
                  <a:lnTo>
                    <a:pt x="1" y="2120"/>
                  </a:lnTo>
                  <a:lnTo>
                    <a:pt x="715" y="1334"/>
                  </a:lnTo>
                  <a:lnTo>
                    <a:pt x="763"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3493275" y="2255475"/>
              <a:ext cx="102125" cy="58350"/>
            </a:xfrm>
            <a:custGeom>
              <a:rect b="b" l="l" r="r" t="t"/>
              <a:pathLst>
                <a:path extrusionOk="0" h="2334" w="4085">
                  <a:moveTo>
                    <a:pt x="1644" y="0"/>
                  </a:moveTo>
                  <a:lnTo>
                    <a:pt x="1" y="1143"/>
                  </a:lnTo>
                  <a:lnTo>
                    <a:pt x="2656" y="2334"/>
                  </a:lnTo>
                  <a:lnTo>
                    <a:pt x="4085" y="1012"/>
                  </a:lnTo>
                  <a:lnTo>
                    <a:pt x="1644"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3493275" y="2284050"/>
              <a:ext cx="66400" cy="94375"/>
            </a:xfrm>
            <a:custGeom>
              <a:rect b="b" l="l" r="r" t="t"/>
              <a:pathLst>
                <a:path extrusionOk="0" h="3775" w="2656">
                  <a:moveTo>
                    <a:pt x="1" y="0"/>
                  </a:moveTo>
                  <a:lnTo>
                    <a:pt x="1" y="2548"/>
                  </a:lnTo>
                  <a:lnTo>
                    <a:pt x="2656" y="3774"/>
                  </a:lnTo>
                  <a:lnTo>
                    <a:pt x="2656" y="1191"/>
                  </a:lnTo>
                  <a:lnTo>
                    <a:pt x="1"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3559650" y="2280775"/>
              <a:ext cx="35750" cy="97650"/>
            </a:xfrm>
            <a:custGeom>
              <a:rect b="b" l="l" r="r" t="t"/>
              <a:pathLst>
                <a:path extrusionOk="0" h="3906" w="1430">
                  <a:moveTo>
                    <a:pt x="1430" y="0"/>
                  </a:moveTo>
                  <a:lnTo>
                    <a:pt x="1" y="1322"/>
                  </a:lnTo>
                  <a:lnTo>
                    <a:pt x="1" y="3905"/>
                  </a:lnTo>
                  <a:lnTo>
                    <a:pt x="1322" y="2477"/>
                  </a:lnTo>
                  <a:lnTo>
                    <a:pt x="1430"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3"/>
            <p:cNvSpPr/>
            <p:nvPr/>
          </p:nvSpPr>
          <p:spPr>
            <a:xfrm>
              <a:off x="3526625" y="2121525"/>
              <a:ext cx="101825" cy="58350"/>
            </a:xfrm>
            <a:custGeom>
              <a:rect b="b" l="l" r="r" t="t"/>
              <a:pathLst>
                <a:path extrusionOk="0" h="2334" w="4073">
                  <a:moveTo>
                    <a:pt x="1631" y="0"/>
                  </a:moveTo>
                  <a:lnTo>
                    <a:pt x="0" y="1131"/>
                  </a:lnTo>
                  <a:lnTo>
                    <a:pt x="2643" y="2334"/>
                  </a:lnTo>
                  <a:lnTo>
                    <a:pt x="4072" y="1012"/>
                  </a:lnTo>
                  <a:lnTo>
                    <a:pt x="1631"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3"/>
            <p:cNvSpPr/>
            <p:nvPr/>
          </p:nvSpPr>
          <p:spPr>
            <a:xfrm>
              <a:off x="3526625" y="2149800"/>
              <a:ext cx="66100" cy="94675"/>
            </a:xfrm>
            <a:custGeom>
              <a:rect b="b" l="l" r="r" t="t"/>
              <a:pathLst>
                <a:path extrusionOk="0" h="3787" w="2644">
                  <a:moveTo>
                    <a:pt x="0" y="0"/>
                  </a:moveTo>
                  <a:lnTo>
                    <a:pt x="0" y="2560"/>
                  </a:lnTo>
                  <a:lnTo>
                    <a:pt x="2643" y="3787"/>
                  </a:lnTo>
                  <a:lnTo>
                    <a:pt x="2643" y="1203"/>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3592700" y="2146825"/>
              <a:ext cx="35750" cy="97650"/>
            </a:xfrm>
            <a:custGeom>
              <a:rect b="b" l="l" r="r" t="t"/>
              <a:pathLst>
                <a:path extrusionOk="0" h="3906" w="1430">
                  <a:moveTo>
                    <a:pt x="1429" y="0"/>
                  </a:moveTo>
                  <a:lnTo>
                    <a:pt x="0" y="1322"/>
                  </a:lnTo>
                  <a:lnTo>
                    <a:pt x="0" y="3906"/>
                  </a:lnTo>
                  <a:lnTo>
                    <a:pt x="1322" y="2477"/>
                  </a:lnTo>
                  <a:lnTo>
                    <a:pt x="1429"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3"/>
            <p:cNvSpPr/>
            <p:nvPr/>
          </p:nvSpPr>
          <p:spPr>
            <a:xfrm>
              <a:off x="3595375" y="2185825"/>
              <a:ext cx="101825" cy="58650"/>
            </a:xfrm>
            <a:custGeom>
              <a:rect b="b" l="l" r="r" t="t"/>
              <a:pathLst>
                <a:path extrusionOk="0" h="2346" w="4073">
                  <a:moveTo>
                    <a:pt x="1632" y="0"/>
                  </a:moveTo>
                  <a:lnTo>
                    <a:pt x="1" y="1143"/>
                  </a:lnTo>
                  <a:lnTo>
                    <a:pt x="2644" y="2346"/>
                  </a:lnTo>
                  <a:lnTo>
                    <a:pt x="4073" y="1024"/>
                  </a:lnTo>
                  <a:lnTo>
                    <a:pt x="1632"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3"/>
            <p:cNvSpPr/>
            <p:nvPr/>
          </p:nvSpPr>
          <p:spPr>
            <a:xfrm>
              <a:off x="3595375" y="2214400"/>
              <a:ext cx="66100" cy="94975"/>
            </a:xfrm>
            <a:custGeom>
              <a:rect b="b" l="l" r="r" t="t"/>
              <a:pathLst>
                <a:path extrusionOk="0" h="3799" w="2644">
                  <a:moveTo>
                    <a:pt x="1" y="0"/>
                  </a:moveTo>
                  <a:lnTo>
                    <a:pt x="1" y="2560"/>
                  </a:lnTo>
                  <a:lnTo>
                    <a:pt x="2644" y="3798"/>
                  </a:lnTo>
                  <a:lnTo>
                    <a:pt x="2644" y="1203"/>
                  </a:lnTo>
                  <a:lnTo>
                    <a:pt x="1"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3661450" y="2211425"/>
              <a:ext cx="35750" cy="97950"/>
            </a:xfrm>
            <a:custGeom>
              <a:rect b="b" l="l" r="r" t="t"/>
              <a:pathLst>
                <a:path extrusionOk="0" h="3918" w="1430">
                  <a:moveTo>
                    <a:pt x="1430" y="0"/>
                  </a:moveTo>
                  <a:lnTo>
                    <a:pt x="1" y="1322"/>
                  </a:lnTo>
                  <a:lnTo>
                    <a:pt x="1" y="3917"/>
                  </a:lnTo>
                  <a:lnTo>
                    <a:pt x="1334" y="2488"/>
                  </a:lnTo>
                  <a:lnTo>
                    <a:pt x="1430"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3"/>
            <p:cNvSpPr/>
            <p:nvPr/>
          </p:nvSpPr>
          <p:spPr>
            <a:xfrm>
              <a:off x="2768500" y="2153075"/>
              <a:ext cx="102100" cy="58375"/>
            </a:xfrm>
            <a:custGeom>
              <a:rect b="b" l="l" r="r" t="t"/>
              <a:pathLst>
                <a:path extrusionOk="0" h="2335" w="4084">
                  <a:moveTo>
                    <a:pt x="1643" y="0"/>
                  </a:moveTo>
                  <a:lnTo>
                    <a:pt x="0" y="1143"/>
                  </a:lnTo>
                  <a:lnTo>
                    <a:pt x="2655" y="2334"/>
                  </a:lnTo>
                  <a:lnTo>
                    <a:pt x="4084" y="1012"/>
                  </a:lnTo>
                  <a:lnTo>
                    <a:pt x="1643"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3"/>
            <p:cNvSpPr/>
            <p:nvPr/>
          </p:nvSpPr>
          <p:spPr>
            <a:xfrm>
              <a:off x="2768500" y="2181650"/>
              <a:ext cx="66400" cy="94675"/>
            </a:xfrm>
            <a:custGeom>
              <a:rect b="b" l="l" r="r" t="t"/>
              <a:pathLst>
                <a:path extrusionOk="0" h="3787" w="2656">
                  <a:moveTo>
                    <a:pt x="0" y="0"/>
                  </a:moveTo>
                  <a:lnTo>
                    <a:pt x="0" y="2548"/>
                  </a:lnTo>
                  <a:lnTo>
                    <a:pt x="2655" y="3787"/>
                  </a:lnTo>
                  <a:lnTo>
                    <a:pt x="2655" y="1191"/>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2834875" y="2178375"/>
              <a:ext cx="35725" cy="97950"/>
            </a:xfrm>
            <a:custGeom>
              <a:rect b="b" l="l" r="r" t="t"/>
              <a:pathLst>
                <a:path extrusionOk="0" h="3918" w="1429">
                  <a:moveTo>
                    <a:pt x="1429" y="0"/>
                  </a:moveTo>
                  <a:lnTo>
                    <a:pt x="0" y="1322"/>
                  </a:lnTo>
                  <a:lnTo>
                    <a:pt x="0" y="3918"/>
                  </a:lnTo>
                  <a:lnTo>
                    <a:pt x="1322" y="2489"/>
                  </a:lnTo>
                  <a:lnTo>
                    <a:pt x="1429"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2732775" y="2212900"/>
              <a:ext cx="102125" cy="58950"/>
            </a:xfrm>
            <a:custGeom>
              <a:rect b="b" l="l" r="r" t="t"/>
              <a:pathLst>
                <a:path extrusionOk="0" h="2358" w="4085">
                  <a:moveTo>
                    <a:pt x="1655" y="1"/>
                  </a:moveTo>
                  <a:lnTo>
                    <a:pt x="0" y="1144"/>
                  </a:lnTo>
                  <a:lnTo>
                    <a:pt x="2667" y="2358"/>
                  </a:lnTo>
                  <a:lnTo>
                    <a:pt x="4084" y="1013"/>
                  </a:lnTo>
                  <a:lnTo>
                    <a:pt x="1655" y="1"/>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a:off x="2732775" y="2241475"/>
              <a:ext cx="66700" cy="94975"/>
            </a:xfrm>
            <a:custGeom>
              <a:rect b="b" l="l" r="r" t="t"/>
              <a:pathLst>
                <a:path extrusionOk="0" h="3799" w="2668">
                  <a:moveTo>
                    <a:pt x="0" y="1"/>
                  </a:moveTo>
                  <a:lnTo>
                    <a:pt x="0" y="2560"/>
                  </a:lnTo>
                  <a:lnTo>
                    <a:pt x="2667" y="3799"/>
                  </a:lnTo>
                  <a:lnTo>
                    <a:pt x="2667" y="1215"/>
                  </a:lnTo>
                  <a:lnTo>
                    <a:pt x="0"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3"/>
            <p:cNvSpPr/>
            <p:nvPr/>
          </p:nvSpPr>
          <p:spPr>
            <a:xfrm>
              <a:off x="2799450" y="2238200"/>
              <a:ext cx="35450" cy="98250"/>
            </a:xfrm>
            <a:custGeom>
              <a:rect b="b" l="l" r="r" t="t"/>
              <a:pathLst>
                <a:path extrusionOk="0" h="3930" w="1418">
                  <a:moveTo>
                    <a:pt x="1417" y="1"/>
                  </a:moveTo>
                  <a:lnTo>
                    <a:pt x="0" y="1346"/>
                  </a:lnTo>
                  <a:lnTo>
                    <a:pt x="0" y="3930"/>
                  </a:lnTo>
                  <a:lnTo>
                    <a:pt x="1322" y="2489"/>
                  </a:lnTo>
                  <a:lnTo>
                    <a:pt x="1417"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3"/>
            <p:cNvSpPr/>
            <p:nvPr/>
          </p:nvSpPr>
          <p:spPr>
            <a:xfrm>
              <a:off x="2850350" y="2252500"/>
              <a:ext cx="44675" cy="58950"/>
            </a:xfrm>
            <a:custGeom>
              <a:rect b="b" l="l" r="r" t="t"/>
              <a:pathLst>
                <a:path extrusionOk="0" h="2358" w="1787">
                  <a:moveTo>
                    <a:pt x="0" y="0"/>
                  </a:moveTo>
                  <a:lnTo>
                    <a:pt x="0" y="1929"/>
                  </a:lnTo>
                  <a:lnTo>
                    <a:pt x="24" y="1941"/>
                  </a:lnTo>
                  <a:cubicBezTo>
                    <a:pt x="107" y="2179"/>
                    <a:pt x="465" y="2358"/>
                    <a:pt x="893" y="2358"/>
                  </a:cubicBezTo>
                  <a:cubicBezTo>
                    <a:pt x="1334" y="2358"/>
                    <a:pt x="1691" y="2179"/>
                    <a:pt x="1774" y="1941"/>
                  </a:cubicBezTo>
                  <a:lnTo>
                    <a:pt x="1786" y="1929"/>
                  </a:lnTo>
                  <a:lnTo>
                    <a:pt x="1786" y="0"/>
                  </a:ln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3"/>
            <p:cNvSpPr/>
            <p:nvPr/>
          </p:nvSpPr>
          <p:spPr>
            <a:xfrm>
              <a:off x="2850350" y="2239400"/>
              <a:ext cx="44675" cy="25925"/>
            </a:xfrm>
            <a:custGeom>
              <a:rect b="b" l="l" r="r" t="t"/>
              <a:pathLst>
                <a:path extrusionOk="0" h="1037" w="1787">
                  <a:moveTo>
                    <a:pt x="893" y="0"/>
                  </a:moveTo>
                  <a:cubicBezTo>
                    <a:pt x="405" y="0"/>
                    <a:pt x="0" y="226"/>
                    <a:pt x="0" y="512"/>
                  </a:cubicBezTo>
                  <a:cubicBezTo>
                    <a:pt x="0" y="810"/>
                    <a:pt x="405" y="1036"/>
                    <a:pt x="893" y="1036"/>
                  </a:cubicBezTo>
                  <a:cubicBezTo>
                    <a:pt x="1393" y="1036"/>
                    <a:pt x="1786" y="810"/>
                    <a:pt x="1786" y="512"/>
                  </a:cubicBezTo>
                  <a:cubicBezTo>
                    <a:pt x="1786" y="226"/>
                    <a:pt x="1393" y="0"/>
                    <a:pt x="893" y="0"/>
                  </a:cubicBez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2828025" y="2276600"/>
              <a:ext cx="44675" cy="59250"/>
            </a:xfrm>
            <a:custGeom>
              <a:rect b="b" l="l" r="r" t="t"/>
              <a:pathLst>
                <a:path extrusionOk="0" h="2370" w="1787">
                  <a:moveTo>
                    <a:pt x="0" y="1"/>
                  </a:moveTo>
                  <a:lnTo>
                    <a:pt x="0" y="1929"/>
                  </a:lnTo>
                  <a:lnTo>
                    <a:pt x="24" y="1953"/>
                  </a:lnTo>
                  <a:cubicBezTo>
                    <a:pt x="107" y="2191"/>
                    <a:pt x="465" y="2370"/>
                    <a:pt x="893" y="2370"/>
                  </a:cubicBezTo>
                  <a:cubicBezTo>
                    <a:pt x="1334" y="2370"/>
                    <a:pt x="1691" y="2191"/>
                    <a:pt x="1774" y="1953"/>
                  </a:cubicBezTo>
                  <a:lnTo>
                    <a:pt x="1786" y="1929"/>
                  </a:lnTo>
                  <a:lnTo>
                    <a:pt x="1786" y="1"/>
                  </a:ln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3"/>
            <p:cNvSpPr/>
            <p:nvPr/>
          </p:nvSpPr>
          <p:spPr>
            <a:xfrm>
              <a:off x="2828025" y="2263500"/>
              <a:ext cx="44675" cy="25925"/>
            </a:xfrm>
            <a:custGeom>
              <a:rect b="b" l="l" r="r" t="t"/>
              <a:pathLst>
                <a:path extrusionOk="0" h="1037" w="1787">
                  <a:moveTo>
                    <a:pt x="893" y="1"/>
                  </a:moveTo>
                  <a:cubicBezTo>
                    <a:pt x="405" y="1"/>
                    <a:pt x="0" y="239"/>
                    <a:pt x="0" y="525"/>
                  </a:cubicBezTo>
                  <a:cubicBezTo>
                    <a:pt x="0" y="810"/>
                    <a:pt x="405" y="1036"/>
                    <a:pt x="893" y="1036"/>
                  </a:cubicBezTo>
                  <a:cubicBezTo>
                    <a:pt x="1393" y="1036"/>
                    <a:pt x="1786" y="810"/>
                    <a:pt x="1786" y="525"/>
                  </a:cubicBezTo>
                  <a:cubicBezTo>
                    <a:pt x="1786" y="239"/>
                    <a:pt x="1393" y="1"/>
                    <a:pt x="893" y="1"/>
                  </a:cubicBez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3"/>
            <p:cNvSpPr/>
            <p:nvPr/>
          </p:nvSpPr>
          <p:spPr>
            <a:xfrm>
              <a:off x="2484525" y="3484200"/>
              <a:ext cx="178025" cy="133375"/>
            </a:xfrm>
            <a:custGeom>
              <a:rect b="b" l="l" r="r" t="t"/>
              <a:pathLst>
                <a:path extrusionOk="0" h="5335" w="7121">
                  <a:moveTo>
                    <a:pt x="0" y="0"/>
                  </a:moveTo>
                  <a:lnTo>
                    <a:pt x="0" y="5334"/>
                  </a:lnTo>
                  <a:lnTo>
                    <a:pt x="7120" y="5334"/>
                  </a:lnTo>
                  <a:lnTo>
                    <a:pt x="7120" y="0"/>
                  </a:lnTo>
                  <a:close/>
                </a:path>
              </a:pathLst>
            </a:custGeom>
            <a:solidFill>
              <a:srgbClr val="899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2668775" y="3430900"/>
              <a:ext cx="178025" cy="66700"/>
            </a:xfrm>
            <a:custGeom>
              <a:rect b="b" l="l" r="r" t="t"/>
              <a:pathLst>
                <a:path extrusionOk="0" h="2668" w="7121">
                  <a:moveTo>
                    <a:pt x="0" y="1"/>
                  </a:moveTo>
                  <a:lnTo>
                    <a:pt x="0" y="2668"/>
                  </a:lnTo>
                  <a:lnTo>
                    <a:pt x="7120" y="2668"/>
                  </a:lnTo>
                  <a:lnTo>
                    <a:pt x="7120" y="1"/>
                  </a:lnTo>
                  <a:close/>
                </a:path>
              </a:pathLst>
            </a:custGeom>
            <a:solidFill>
              <a:srgbClr val="9084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2802125" y="3139800"/>
              <a:ext cx="89325" cy="54200"/>
            </a:xfrm>
            <a:custGeom>
              <a:rect b="b" l="l" r="r" t="t"/>
              <a:pathLst>
                <a:path extrusionOk="0" h="2168" w="3573">
                  <a:moveTo>
                    <a:pt x="1786" y="1"/>
                  </a:moveTo>
                  <a:cubicBezTo>
                    <a:pt x="798" y="1"/>
                    <a:pt x="0" y="489"/>
                    <a:pt x="0" y="1084"/>
                  </a:cubicBezTo>
                  <a:cubicBezTo>
                    <a:pt x="0" y="1679"/>
                    <a:pt x="798" y="2167"/>
                    <a:pt x="1786" y="2167"/>
                  </a:cubicBezTo>
                  <a:cubicBezTo>
                    <a:pt x="2775" y="2167"/>
                    <a:pt x="3572" y="1679"/>
                    <a:pt x="3572" y="1084"/>
                  </a:cubicBezTo>
                  <a:cubicBezTo>
                    <a:pt x="3572" y="489"/>
                    <a:pt x="2775" y="1"/>
                    <a:pt x="1786"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2800925" y="3138900"/>
              <a:ext cx="90825" cy="56000"/>
            </a:xfrm>
            <a:custGeom>
              <a:rect b="b" l="l" r="r" t="t"/>
              <a:pathLst>
                <a:path extrusionOk="0" h="2240" w="3633">
                  <a:moveTo>
                    <a:pt x="1834" y="60"/>
                  </a:moveTo>
                  <a:cubicBezTo>
                    <a:pt x="2799" y="60"/>
                    <a:pt x="3585" y="537"/>
                    <a:pt x="3585" y="1120"/>
                  </a:cubicBezTo>
                  <a:cubicBezTo>
                    <a:pt x="3585" y="1703"/>
                    <a:pt x="2799" y="2180"/>
                    <a:pt x="1834" y="2180"/>
                  </a:cubicBezTo>
                  <a:cubicBezTo>
                    <a:pt x="858" y="2180"/>
                    <a:pt x="72" y="1703"/>
                    <a:pt x="72" y="1120"/>
                  </a:cubicBezTo>
                  <a:cubicBezTo>
                    <a:pt x="72" y="537"/>
                    <a:pt x="870" y="84"/>
                    <a:pt x="1834" y="60"/>
                  </a:cubicBezTo>
                  <a:close/>
                  <a:moveTo>
                    <a:pt x="1822" y="1"/>
                  </a:moveTo>
                  <a:cubicBezTo>
                    <a:pt x="822" y="1"/>
                    <a:pt x="1" y="513"/>
                    <a:pt x="1" y="1120"/>
                  </a:cubicBezTo>
                  <a:cubicBezTo>
                    <a:pt x="1" y="1727"/>
                    <a:pt x="822" y="2239"/>
                    <a:pt x="1822" y="2239"/>
                  </a:cubicBezTo>
                  <a:cubicBezTo>
                    <a:pt x="2811" y="2239"/>
                    <a:pt x="3632" y="1727"/>
                    <a:pt x="3632" y="1120"/>
                  </a:cubicBezTo>
                  <a:cubicBezTo>
                    <a:pt x="3632" y="513"/>
                    <a:pt x="2835" y="1"/>
                    <a:pt x="18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2802125" y="3135925"/>
              <a:ext cx="89325" cy="54500"/>
            </a:xfrm>
            <a:custGeom>
              <a:rect b="b" l="l" r="r" t="t"/>
              <a:pathLst>
                <a:path extrusionOk="0" h="2180" w="3573">
                  <a:moveTo>
                    <a:pt x="1786" y="1"/>
                  </a:moveTo>
                  <a:cubicBezTo>
                    <a:pt x="798" y="1"/>
                    <a:pt x="0" y="489"/>
                    <a:pt x="0" y="1084"/>
                  </a:cubicBezTo>
                  <a:cubicBezTo>
                    <a:pt x="0" y="1691"/>
                    <a:pt x="798" y="2180"/>
                    <a:pt x="1786" y="2180"/>
                  </a:cubicBezTo>
                  <a:cubicBezTo>
                    <a:pt x="2775" y="2180"/>
                    <a:pt x="3572" y="1691"/>
                    <a:pt x="3572" y="1084"/>
                  </a:cubicBezTo>
                  <a:cubicBezTo>
                    <a:pt x="3572" y="489"/>
                    <a:pt x="2775" y="1"/>
                    <a:pt x="1786" y="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3"/>
            <p:cNvSpPr/>
            <p:nvPr/>
          </p:nvSpPr>
          <p:spPr>
            <a:xfrm>
              <a:off x="2800925" y="3135325"/>
              <a:ext cx="90825" cy="55700"/>
            </a:xfrm>
            <a:custGeom>
              <a:rect b="b" l="l" r="r" t="t"/>
              <a:pathLst>
                <a:path extrusionOk="0" h="2228" w="3633">
                  <a:moveTo>
                    <a:pt x="1834" y="60"/>
                  </a:moveTo>
                  <a:cubicBezTo>
                    <a:pt x="2799" y="60"/>
                    <a:pt x="3585" y="537"/>
                    <a:pt x="3585" y="1120"/>
                  </a:cubicBezTo>
                  <a:cubicBezTo>
                    <a:pt x="3585" y="1692"/>
                    <a:pt x="2799" y="2168"/>
                    <a:pt x="1834" y="2168"/>
                  </a:cubicBezTo>
                  <a:cubicBezTo>
                    <a:pt x="858" y="2168"/>
                    <a:pt x="72" y="1692"/>
                    <a:pt x="72" y="1120"/>
                  </a:cubicBezTo>
                  <a:cubicBezTo>
                    <a:pt x="72" y="537"/>
                    <a:pt x="870" y="72"/>
                    <a:pt x="1834" y="60"/>
                  </a:cubicBezTo>
                  <a:close/>
                  <a:moveTo>
                    <a:pt x="1822" y="1"/>
                  </a:moveTo>
                  <a:cubicBezTo>
                    <a:pt x="822" y="1"/>
                    <a:pt x="1" y="501"/>
                    <a:pt x="1" y="1120"/>
                  </a:cubicBezTo>
                  <a:cubicBezTo>
                    <a:pt x="1" y="1727"/>
                    <a:pt x="822" y="2227"/>
                    <a:pt x="1822" y="2227"/>
                  </a:cubicBezTo>
                  <a:cubicBezTo>
                    <a:pt x="2811" y="2227"/>
                    <a:pt x="3632" y="1727"/>
                    <a:pt x="3632" y="1120"/>
                  </a:cubicBezTo>
                  <a:cubicBezTo>
                    <a:pt x="3632" y="501"/>
                    <a:pt x="2835" y="1"/>
                    <a:pt x="18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3"/>
            <p:cNvSpPr/>
            <p:nvPr/>
          </p:nvSpPr>
          <p:spPr>
            <a:xfrm>
              <a:off x="2823550" y="2985625"/>
              <a:ext cx="51525" cy="182575"/>
            </a:xfrm>
            <a:custGeom>
              <a:rect b="b" l="l" r="r" t="t"/>
              <a:pathLst>
                <a:path extrusionOk="0" h="7303" w="2061">
                  <a:moveTo>
                    <a:pt x="703" y="0"/>
                  </a:moveTo>
                  <a:lnTo>
                    <a:pt x="1" y="6953"/>
                  </a:lnTo>
                  <a:cubicBezTo>
                    <a:pt x="17" y="6953"/>
                    <a:pt x="477" y="7303"/>
                    <a:pt x="1082" y="7303"/>
                  </a:cubicBezTo>
                  <a:cubicBezTo>
                    <a:pt x="1384" y="7303"/>
                    <a:pt x="1723" y="7215"/>
                    <a:pt x="2060" y="6953"/>
                  </a:cubicBezTo>
                  <a:lnTo>
                    <a:pt x="1358" y="0"/>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2841125" y="2961200"/>
              <a:ext cx="29775" cy="23850"/>
            </a:xfrm>
            <a:custGeom>
              <a:rect b="b" l="l" r="r" t="t"/>
              <a:pathLst>
                <a:path extrusionOk="0" h="954" w="1191">
                  <a:moveTo>
                    <a:pt x="274" y="1"/>
                  </a:moveTo>
                  <a:lnTo>
                    <a:pt x="0" y="930"/>
                  </a:lnTo>
                  <a:lnTo>
                    <a:pt x="1179" y="953"/>
                  </a:lnTo>
                  <a:cubicBezTo>
                    <a:pt x="1191" y="953"/>
                    <a:pt x="465" y="370"/>
                    <a:pt x="274"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2840525" y="2960025"/>
              <a:ext cx="31575" cy="25625"/>
            </a:xfrm>
            <a:custGeom>
              <a:rect b="b" l="l" r="r" t="t"/>
              <a:pathLst>
                <a:path extrusionOk="0" h="1025" w="1263">
                  <a:moveTo>
                    <a:pt x="310" y="131"/>
                  </a:moveTo>
                  <a:cubicBezTo>
                    <a:pt x="489" y="429"/>
                    <a:pt x="929" y="822"/>
                    <a:pt x="1108" y="965"/>
                  </a:cubicBezTo>
                  <a:lnTo>
                    <a:pt x="72" y="953"/>
                  </a:lnTo>
                  <a:lnTo>
                    <a:pt x="310" y="131"/>
                  </a:lnTo>
                  <a:close/>
                  <a:moveTo>
                    <a:pt x="310" y="0"/>
                  </a:moveTo>
                  <a:cubicBezTo>
                    <a:pt x="298" y="12"/>
                    <a:pt x="274" y="12"/>
                    <a:pt x="274" y="24"/>
                  </a:cubicBezTo>
                  <a:lnTo>
                    <a:pt x="12" y="965"/>
                  </a:lnTo>
                  <a:cubicBezTo>
                    <a:pt x="0" y="977"/>
                    <a:pt x="12" y="977"/>
                    <a:pt x="12" y="1000"/>
                  </a:cubicBezTo>
                  <a:cubicBezTo>
                    <a:pt x="24" y="1012"/>
                    <a:pt x="24" y="1012"/>
                    <a:pt x="36" y="1012"/>
                  </a:cubicBezTo>
                  <a:lnTo>
                    <a:pt x="1215" y="1024"/>
                  </a:lnTo>
                  <a:cubicBezTo>
                    <a:pt x="1227" y="1024"/>
                    <a:pt x="1227" y="1024"/>
                    <a:pt x="1262" y="977"/>
                  </a:cubicBezTo>
                  <a:cubicBezTo>
                    <a:pt x="1262" y="977"/>
                    <a:pt x="1262" y="965"/>
                    <a:pt x="1251" y="953"/>
                  </a:cubicBezTo>
                  <a:cubicBezTo>
                    <a:pt x="1227" y="953"/>
                    <a:pt x="512" y="381"/>
                    <a:pt x="334" y="12"/>
                  </a:cubicBezTo>
                  <a:cubicBezTo>
                    <a:pt x="334" y="0"/>
                    <a:pt x="322" y="0"/>
                    <a:pt x="3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3"/>
            <p:cNvSpPr/>
            <p:nvPr/>
          </p:nvSpPr>
          <p:spPr>
            <a:xfrm>
              <a:off x="2833675" y="2894750"/>
              <a:ext cx="107775" cy="99525"/>
            </a:xfrm>
            <a:custGeom>
              <a:rect b="b" l="l" r="r" t="t"/>
              <a:pathLst>
                <a:path extrusionOk="0" h="3981" w="4311">
                  <a:moveTo>
                    <a:pt x="1652" y="1"/>
                  </a:moveTo>
                  <a:cubicBezTo>
                    <a:pt x="1290" y="1"/>
                    <a:pt x="953" y="114"/>
                    <a:pt x="691" y="349"/>
                  </a:cubicBezTo>
                  <a:cubicBezTo>
                    <a:pt x="1" y="956"/>
                    <a:pt x="84" y="2194"/>
                    <a:pt x="893" y="3111"/>
                  </a:cubicBezTo>
                  <a:cubicBezTo>
                    <a:pt x="1398" y="3675"/>
                    <a:pt x="2064" y="3980"/>
                    <a:pt x="2662" y="3980"/>
                  </a:cubicBezTo>
                  <a:cubicBezTo>
                    <a:pt x="3023" y="3980"/>
                    <a:pt x="3360" y="3868"/>
                    <a:pt x="3620" y="3635"/>
                  </a:cubicBezTo>
                  <a:cubicBezTo>
                    <a:pt x="4311" y="3016"/>
                    <a:pt x="4215" y="1778"/>
                    <a:pt x="3406" y="873"/>
                  </a:cubicBezTo>
                  <a:cubicBezTo>
                    <a:pt x="2903" y="304"/>
                    <a:pt x="2245" y="1"/>
                    <a:pt x="1652"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3"/>
            <p:cNvSpPr/>
            <p:nvPr/>
          </p:nvSpPr>
          <p:spPr>
            <a:xfrm>
              <a:off x="2837550" y="2894250"/>
              <a:ext cx="104800" cy="101500"/>
            </a:xfrm>
            <a:custGeom>
              <a:rect b="b" l="l" r="r" t="t"/>
              <a:pathLst>
                <a:path extrusionOk="0" h="4060" w="4192">
                  <a:moveTo>
                    <a:pt x="1452" y="71"/>
                  </a:moveTo>
                  <a:cubicBezTo>
                    <a:pt x="1468" y="71"/>
                    <a:pt x="1484" y="71"/>
                    <a:pt x="1500" y="71"/>
                  </a:cubicBezTo>
                  <a:cubicBezTo>
                    <a:pt x="1620" y="71"/>
                    <a:pt x="1739" y="71"/>
                    <a:pt x="1858" y="107"/>
                  </a:cubicBezTo>
                  <a:cubicBezTo>
                    <a:pt x="2358" y="190"/>
                    <a:pt x="2858" y="488"/>
                    <a:pt x="3239" y="917"/>
                  </a:cubicBezTo>
                  <a:cubicBezTo>
                    <a:pt x="4025" y="1810"/>
                    <a:pt x="4132" y="3036"/>
                    <a:pt x="3453" y="3643"/>
                  </a:cubicBezTo>
                  <a:cubicBezTo>
                    <a:pt x="3194" y="3871"/>
                    <a:pt x="2865" y="3980"/>
                    <a:pt x="2512" y="3980"/>
                  </a:cubicBezTo>
                  <a:cubicBezTo>
                    <a:pt x="1925" y="3980"/>
                    <a:pt x="1273" y="3677"/>
                    <a:pt x="774" y="3119"/>
                  </a:cubicBezTo>
                  <a:cubicBezTo>
                    <a:pt x="381" y="2691"/>
                    <a:pt x="155" y="2167"/>
                    <a:pt x="119" y="1655"/>
                  </a:cubicBezTo>
                  <a:cubicBezTo>
                    <a:pt x="72" y="1131"/>
                    <a:pt x="238" y="702"/>
                    <a:pt x="560" y="405"/>
                  </a:cubicBezTo>
                  <a:cubicBezTo>
                    <a:pt x="798" y="189"/>
                    <a:pt x="1113" y="71"/>
                    <a:pt x="1452" y="71"/>
                  </a:cubicBezTo>
                  <a:close/>
                  <a:moveTo>
                    <a:pt x="1483" y="0"/>
                  </a:moveTo>
                  <a:cubicBezTo>
                    <a:pt x="1109" y="0"/>
                    <a:pt x="773" y="114"/>
                    <a:pt x="512" y="357"/>
                  </a:cubicBezTo>
                  <a:cubicBezTo>
                    <a:pt x="155" y="655"/>
                    <a:pt x="0" y="1107"/>
                    <a:pt x="36" y="1655"/>
                  </a:cubicBezTo>
                  <a:cubicBezTo>
                    <a:pt x="84" y="2167"/>
                    <a:pt x="322" y="2703"/>
                    <a:pt x="727" y="3155"/>
                  </a:cubicBezTo>
                  <a:cubicBezTo>
                    <a:pt x="1227" y="3715"/>
                    <a:pt x="1917" y="4036"/>
                    <a:pt x="2513" y="4060"/>
                  </a:cubicBezTo>
                  <a:cubicBezTo>
                    <a:pt x="2882" y="4060"/>
                    <a:pt x="3227" y="3941"/>
                    <a:pt x="3489" y="3703"/>
                  </a:cubicBezTo>
                  <a:cubicBezTo>
                    <a:pt x="4191" y="3060"/>
                    <a:pt x="4108" y="1810"/>
                    <a:pt x="3286" y="893"/>
                  </a:cubicBezTo>
                  <a:cubicBezTo>
                    <a:pt x="2882" y="440"/>
                    <a:pt x="2382" y="143"/>
                    <a:pt x="1858" y="36"/>
                  </a:cubicBezTo>
                  <a:cubicBezTo>
                    <a:pt x="1730" y="12"/>
                    <a:pt x="1604" y="0"/>
                    <a:pt x="14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3"/>
            <p:cNvSpPr/>
            <p:nvPr/>
          </p:nvSpPr>
          <p:spPr>
            <a:xfrm>
              <a:off x="2833675" y="2876350"/>
              <a:ext cx="125925" cy="116525"/>
            </a:xfrm>
            <a:custGeom>
              <a:rect b="b" l="l" r="r" t="t"/>
              <a:pathLst>
                <a:path extrusionOk="0" h="4661" w="5037">
                  <a:moveTo>
                    <a:pt x="1519" y="1"/>
                  </a:moveTo>
                  <a:cubicBezTo>
                    <a:pt x="1198" y="1"/>
                    <a:pt x="912" y="93"/>
                    <a:pt x="691" y="287"/>
                  </a:cubicBezTo>
                  <a:cubicBezTo>
                    <a:pt x="1" y="906"/>
                    <a:pt x="262" y="2323"/>
                    <a:pt x="1263" y="3454"/>
                  </a:cubicBezTo>
                  <a:cubicBezTo>
                    <a:pt x="1954" y="4227"/>
                    <a:pt x="2812" y="4661"/>
                    <a:pt x="3510" y="4661"/>
                  </a:cubicBezTo>
                  <a:cubicBezTo>
                    <a:pt x="3834" y="4661"/>
                    <a:pt x="4124" y="4567"/>
                    <a:pt x="4346" y="4371"/>
                  </a:cubicBezTo>
                  <a:cubicBezTo>
                    <a:pt x="5037" y="3752"/>
                    <a:pt x="4775" y="2347"/>
                    <a:pt x="3775" y="1216"/>
                  </a:cubicBezTo>
                  <a:cubicBezTo>
                    <a:pt x="3081" y="440"/>
                    <a:pt x="2219" y="1"/>
                    <a:pt x="1519" y="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3"/>
            <p:cNvSpPr/>
            <p:nvPr/>
          </p:nvSpPr>
          <p:spPr>
            <a:xfrm>
              <a:off x="2833075" y="2875375"/>
              <a:ext cx="127125" cy="118600"/>
            </a:xfrm>
            <a:custGeom>
              <a:rect b="b" l="l" r="r" t="t"/>
              <a:pathLst>
                <a:path extrusionOk="0" h="4744" w="5085">
                  <a:moveTo>
                    <a:pt x="1469" y="85"/>
                  </a:moveTo>
                  <a:cubicBezTo>
                    <a:pt x="1499" y="85"/>
                    <a:pt x="1529" y="86"/>
                    <a:pt x="1560" y="88"/>
                  </a:cubicBezTo>
                  <a:cubicBezTo>
                    <a:pt x="1739" y="88"/>
                    <a:pt x="1930" y="112"/>
                    <a:pt x="2144" y="172"/>
                  </a:cubicBezTo>
                  <a:cubicBezTo>
                    <a:pt x="2703" y="338"/>
                    <a:pt x="3299" y="743"/>
                    <a:pt x="3775" y="1279"/>
                  </a:cubicBezTo>
                  <a:cubicBezTo>
                    <a:pt x="4751" y="2374"/>
                    <a:pt x="5025" y="3779"/>
                    <a:pt x="4335" y="4386"/>
                  </a:cubicBezTo>
                  <a:cubicBezTo>
                    <a:pt x="4123" y="4576"/>
                    <a:pt x="3845" y="4665"/>
                    <a:pt x="3534" y="4665"/>
                  </a:cubicBezTo>
                  <a:cubicBezTo>
                    <a:pt x="2845" y="4665"/>
                    <a:pt x="1991" y="4228"/>
                    <a:pt x="1310" y="3458"/>
                  </a:cubicBezTo>
                  <a:cubicBezTo>
                    <a:pt x="322" y="2362"/>
                    <a:pt x="60" y="957"/>
                    <a:pt x="739" y="350"/>
                  </a:cubicBezTo>
                  <a:cubicBezTo>
                    <a:pt x="933" y="188"/>
                    <a:pt x="1177" y="85"/>
                    <a:pt x="1469" y="85"/>
                  </a:cubicBezTo>
                  <a:close/>
                  <a:moveTo>
                    <a:pt x="1527" y="0"/>
                  </a:moveTo>
                  <a:cubicBezTo>
                    <a:pt x="1196" y="0"/>
                    <a:pt x="908" y="96"/>
                    <a:pt x="691" y="291"/>
                  </a:cubicBezTo>
                  <a:cubicBezTo>
                    <a:pt x="1" y="934"/>
                    <a:pt x="251" y="2362"/>
                    <a:pt x="1263" y="3505"/>
                  </a:cubicBezTo>
                  <a:cubicBezTo>
                    <a:pt x="1965" y="4291"/>
                    <a:pt x="2834" y="4732"/>
                    <a:pt x="3537" y="4744"/>
                  </a:cubicBezTo>
                  <a:cubicBezTo>
                    <a:pt x="3870" y="4744"/>
                    <a:pt x="4168" y="4636"/>
                    <a:pt x="4382" y="4446"/>
                  </a:cubicBezTo>
                  <a:cubicBezTo>
                    <a:pt x="5085" y="3803"/>
                    <a:pt x="4835" y="2374"/>
                    <a:pt x="3823" y="1231"/>
                  </a:cubicBezTo>
                  <a:cubicBezTo>
                    <a:pt x="3334" y="672"/>
                    <a:pt x="2739" y="279"/>
                    <a:pt x="2156" y="100"/>
                  </a:cubicBezTo>
                  <a:cubicBezTo>
                    <a:pt x="1935" y="34"/>
                    <a:pt x="1723" y="0"/>
                    <a:pt x="15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3"/>
            <p:cNvSpPr/>
            <p:nvPr/>
          </p:nvSpPr>
          <p:spPr>
            <a:xfrm>
              <a:off x="2846475" y="2896425"/>
              <a:ext cx="92600" cy="85950"/>
            </a:xfrm>
            <a:custGeom>
              <a:rect b="b" l="l" r="r" t="t"/>
              <a:pathLst>
                <a:path extrusionOk="0" h="3438" w="3704">
                  <a:moveTo>
                    <a:pt x="1215" y="115"/>
                  </a:moveTo>
                  <a:cubicBezTo>
                    <a:pt x="1691" y="115"/>
                    <a:pt x="2275" y="401"/>
                    <a:pt x="2739" y="925"/>
                  </a:cubicBezTo>
                  <a:cubicBezTo>
                    <a:pt x="3418" y="1699"/>
                    <a:pt x="3584" y="2663"/>
                    <a:pt x="3096" y="3092"/>
                  </a:cubicBezTo>
                  <a:cubicBezTo>
                    <a:pt x="2934" y="3235"/>
                    <a:pt x="2726" y="3303"/>
                    <a:pt x="2495" y="3303"/>
                  </a:cubicBezTo>
                  <a:cubicBezTo>
                    <a:pt x="2017" y="3303"/>
                    <a:pt x="1443" y="3011"/>
                    <a:pt x="977" y="2497"/>
                  </a:cubicBezTo>
                  <a:cubicBezTo>
                    <a:pt x="298" y="1723"/>
                    <a:pt x="131" y="758"/>
                    <a:pt x="620" y="330"/>
                  </a:cubicBezTo>
                  <a:cubicBezTo>
                    <a:pt x="774" y="199"/>
                    <a:pt x="977" y="115"/>
                    <a:pt x="1215" y="115"/>
                  </a:cubicBezTo>
                  <a:close/>
                  <a:moveTo>
                    <a:pt x="1203" y="1"/>
                  </a:moveTo>
                  <a:cubicBezTo>
                    <a:pt x="946" y="1"/>
                    <a:pt x="714" y="76"/>
                    <a:pt x="536" y="234"/>
                  </a:cubicBezTo>
                  <a:cubicBezTo>
                    <a:pt x="0" y="711"/>
                    <a:pt x="143" y="1770"/>
                    <a:pt x="870" y="2592"/>
                  </a:cubicBezTo>
                  <a:cubicBezTo>
                    <a:pt x="1370" y="3128"/>
                    <a:pt x="1977" y="3437"/>
                    <a:pt x="2501" y="3437"/>
                  </a:cubicBezTo>
                  <a:cubicBezTo>
                    <a:pt x="2751" y="3437"/>
                    <a:pt x="2989" y="3366"/>
                    <a:pt x="3168" y="3199"/>
                  </a:cubicBezTo>
                  <a:cubicBezTo>
                    <a:pt x="3703" y="2723"/>
                    <a:pt x="3549" y="1663"/>
                    <a:pt x="2822" y="854"/>
                  </a:cubicBezTo>
                  <a:cubicBezTo>
                    <a:pt x="2337" y="305"/>
                    <a:pt x="1720" y="1"/>
                    <a:pt x="120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3"/>
            <p:cNvSpPr/>
            <p:nvPr/>
          </p:nvSpPr>
          <p:spPr>
            <a:xfrm>
              <a:off x="2881300" y="2927150"/>
              <a:ext cx="24125" cy="23150"/>
            </a:xfrm>
            <a:custGeom>
              <a:rect b="b" l="l" r="r" t="t"/>
              <a:pathLst>
                <a:path extrusionOk="0" h="926" w="965">
                  <a:moveTo>
                    <a:pt x="810" y="77"/>
                  </a:moveTo>
                  <a:lnTo>
                    <a:pt x="882" y="160"/>
                  </a:lnTo>
                  <a:lnTo>
                    <a:pt x="370" y="875"/>
                  </a:lnTo>
                  <a:cubicBezTo>
                    <a:pt x="361" y="875"/>
                    <a:pt x="347" y="875"/>
                    <a:pt x="331" y="875"/>
                  </a:cubicBezTo>
                  <a:cubicBezTo>
                    <a:pt x="283" y="875"/>
                    <a:pt x="209" y="869"/>
                    <a:pt x="155" y="815"/>
                  </a:cubicBezTo>
                  <a:cubicBezTo>
                    <a:pt x="96" y="756"/>
                    <a:pt x="60" y="660"/>
                    <a:pt x="72" y="541"/>
                  </a:cubicBezTo>
                  <a:lnTo>
                    <a:pt x="810" y="77"/>
                  </a:lnTo>
                  <a:close/>
                  <a:moveTo>
                    <a:pt x="807" y="0"/>
                  </a:moveTo>
                  <a:cubicBezTo>
                    <a:pt x="801" y="0"/>
                    <a:pt x="794" y="2"/>
                    <a:pt x="786" y="6"/>
                  </a:cubicBezTo>
                  <a:lnTo>
                    <a:pt x="36" y="494"/>
                  </a:lnTo>
                  <a:cubicBezTo>
                    <a:pt x="12" y="506"/>
                    <a:pt x="12" y="506"/>
                    <a:pt x="12" y="529"/>
                  </a:cubicBezTo>
                  <a:cubicBezTo>
                    <a:pt x="1" y="672"/>
                    <a:pt x="36" y="779"/>
                    <a:pt x="108" y="851"/>
                  </a:cubicBezTo>
                  <a:cubicBezTo>
                    <a:pt x="167" y="900"/>
                    <a:pt x="243" y="925"/>
                    <a:pt x="308" y="925"/>
                  </a:cubicBezTo>
                  <a:cubicBezTo>
                    <a:pt x="321" y="925"/>
                    <a:pt x="334" y="924"/>
                    <a:pt x="346" y="922"/>
                  </a:cubicBezTo>
                  <a:lnTo>
                    <a:pt x="405" y="922"/>
                  </a:lnTo>
                  <a:lnTo>
                    <a:pt x="417" y="910"/>
                  </a:lnTo>
                  <a:lnTo>
                    <a:pt x="953" y="172"/>
                  </a:lnTo>
                  <a:cubicBezTo>
                    <a:pt x="965" y="148"/>
                    <a:pt x="965" y="136"/>
                    <a:pt x="953" y="125"/>
                  </a:cubicBezTo>
                  <a:lnTo>
                    <a:pt x="834" y="6"/>
                  </a:lnTo>
                  <a:cubicBezTo>
                    <a:pt x="826" y="6"/>
                    <a:pt x="818" y="0"/>
                    <a:pt x="8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3"/>
            <p:cNvSpPr/>
            <p:nvPr/>
          </p:nvSpPr>
          <p:spPr>
            <a:xfrm>
              <a:off x="2900650" y="2920125"/>
              <a:ext cx="11025" cy="11350"/>
            </a:xfrm>
            <a:custGeom>
              <a:rect b="b" l="l" r="r" t="t"/>
              <a:pathLst>
                <a:path extrusionOk="0" h="454" w="441">
                  <a:moveTo>
                    <a:pt x="227" y="1"/>
                  </a:moveTo>
                  <a:cubicBezTo>
                    <a:pt x="96" y="1"/>
                    <a:pt x="0" y="108"/>
                    <a:pt x="0" y="227"/>
                  </a:cubicBezTo>
                  <a:cubicBezTo>
                    <a:pt x="0" y="346"/>
                    <a:pt x="96" y="453"/>
                    <a:pt x="227" y="453"/>
                  </a:cubicBezTo>
                  <a:cubicBezTo>
                    <a:pt x="346" y="453"/>
                    <a:pt x="441" y="346"/>
                    <a:pt x="441" y="227"/>
                  </a:cubicBezTo>
                  <a:cubicBezTo>
                    <a:pt x="441" y="108"/>
                    <a:pt x="346" y="1"/>
                    <a:pt x="22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3"/>
            <p:cNvSpPr/>
            <p:nvPr/>
          </p:nvSpPr>
          <p:spPr>
            <a:xfrm>
              <a:off x="2900050" y="2919525"/>
              <a:ext cx="12525" cy="12600"/>
            </a:xfrm>
            <a:custGeom>
              <a:rect b="b" l="l" r="r" t="t"/>
              <a:pathLst>
                <a:path extrusionOk="0" h="504" w="501">
                  <a:moveTo>
                    <a:pt x="251" y="60"/>
                  </a:moveTo>
                  <a:cubicBezTo>
                    <a:pt x="346" y="60"/>
                    <a:pt x="441" y="144"/>
                    <a:pt x="441" y="251"/>
                  </a:cubicBezTo>
                  <a:cubicBezTo>
                    <a:pt x="441" y="358"/>
                    <a:pt x="346" y="441"/>
                    <a:pt x="251" y="441"/>
                  </a:cubicBezTo>
                  <a:cubicBezTo>
                    <a:pt x="143" y="441"/>
                    <a:pt x="60" y="358"/>
                    <a:pt x="60" y="251"/>
                  </a:cubicBezTo>
                  <a:cubicBezTo>
                    <a:pt x="60" y="144"/>
                    <a:pt x="143" y="60"/>
                    <a:pt x="251" y="60"/>
                  </a:cubicBezTo>
                  <a:close/>
                  <a:moveTo>
                    <a:pt x="251" y="1"/>
                  </a:moveTo>
                  <a:cubicBezTo>
                    <a:pt x="120" y="1"/>
                    <a:pt x="1" y="96"/>
                    <a:pt x="1" y="251"/>
                  </a:cubicBezTo>
                  <a:cubicBezTo>
                    <a:pt x="1" y="382"/>
                    <a:pt x="101" y="504"/>
                    <a:pt x="220" y="504"/>
                  </a:cubicBezTo>
                  <a:cubicBezTo>
                    <a:pt x="230" y="504"/>
                    <a:pt x="240" y="503"/>
                    <a:pt x="251" y="501"/>
                  </a:cubicBezTo>
                  <a:cubicBezTo>
                    <a:pt x="382" y="501"/>
                    <a:pt x="501" y="394"/>
                    <a:pt x="501" y="251"/>
                  </a:cubicBezTo>
                  <a:cubicBezTo>
                    <a:pt x="501" y="120"/>
                    <a:pt x="394" y="1"/>
                    <a:pt x="2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3"/>
            <p:cNvSpPr/>
            <p:nvPr/>
          </p:nvSpPr>
          <p:spPr>
            <a:xfrm>
              <a:off x="2435125" y="4109850"/>
              <a:ext cx="228900" cy="143500"/>
            </a:xfrm>
            <a:custGeom>
              <a:rect b="b" l="l" r="r" t="t"/>
              <a:pathLst>
                <a:path extrusionOk="0" h="5740" w="9156">
                  <a:moveTo>
                    <a:pt x="833" y="1"/>
                  </a:moveTo>
                  <a:cubicBezTo>
                    <a:pt x="833" y="1"/>
                    <a:pt x="822" y="25"/>
                    <a:pt x="774" y="72"/>
                  </a:cubicBezTo>
                  <a:cubicBezTo>
                    <a:pt x="60" y="1454"/>
                    <a:pt x="0" y="1501"/>
                    <a:pt x="0" y="2882"/>
                  </a:cubicBezTo>
                  <a:cubicBezTo>
                    <a:pt x="0" y="4263"/>
                    <a:pt x="107" y="4656"/>
                    <a:pt x="774" y="5680"/>
                  </a:cubicBezTo>
                  <a:cubicBezTo>
                    <a:pt x="786" y="5692"/>
                    <a:pt x="810" y="5728"/>
                    <a:pt x="822" y="5740"/>
                  </a:cubicBezTo>
                  <a:lnTo>
                    <a:pt x="8311" y="5740"/>
                  </a:lnTo>
                  <a:cubicBezTo>
                    <a:pt x="8323" y="5728"/>
                    <a:pt x="8334" y="5692"/>
                    <a:pt x="8346" y="5680"/>
                  </a:cubicBezTo>
                  <a:cubicBezTo>
                    <a:pt x="9025" y="4656"/>
                    <a:pt x="9120" y="4263"/>
                    <a:pt x="9120" y="2882"/>
                  </a:cubicBezTo>
                  <a:cubicBezTo>
                    <a:pt x="9156" y="1501"/>
                    <a:pt x="9096" y="1454"/>
                    <a:pt x="8382" y="72"/>
                  </a:cubicBezTo>
                  <a:cubicBezTo>
                    <a:pt x="8346" y="25"/>
                    <a:pt x="8323" y="1"/>
                    <a:pt x="8323" y="1"/>
                  </a:cubicBezTo>
                  <a:close/>
                </a:path>
              </a:pathLst>
            </a:custGeom>
            <a:solidFill>
              <a:srgbClr val="5A6B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3"/>
            <p:cNvSpPr/>
            <p:nvPr/>
          </p:nvSpPr>
          <p:spPr>
            <a:xfrm>
              <a:off x="2442550" y="4136950"/>
              <a:ext cx="152425" cy="19675"/>
            </a:xfrm>
            <a:custGeom>
              <a:rect b="b" l="l" r="r" t="t"/>
              <a:pathLst>
                <a:path extrusionOk="0" h="787" w="6097">
                  <a:moveTo>
                    <a:pt x="298" y="0"/>
                  </a:moveTo>
                  <a:cubicBezTo>
                    <a:pt x="144" y="0"/>
                    <a:pt x="1" y="131"/>
                    <a:pt x="1" y="298"/>
                  </a:cubicBezTo>
                  <a:lnTo>
                    <a:pt x="1" y="489"/>
                  </a:lnTo>
                  <a:cubicBezTo>
                    <a:pt x="1" y="655"/>
                    <a:pt x="144" y="786"/>
                    <a:pt x="298" y="786"/>
                  </a:cubicBezTo>
                  <a:lnTo>
                    <a:pt x="5799" y="786"/>
                  </a:lnTo>
                  <a:cubicBezTo>
                    <a:pt x="5954" y="786"/>
                    <a:pt x="6097" y="655"/>
                    <a:pt x="6097" y="489"/>
                  </a:cubicBezTo>
                  <a:lnTo>
                    <a:pt x="6097" y="298"/>
                  </a:lnTo>
                  <a:cubicBezTo>
                    <a:pt x="6097" y="131"/>
                    <a:pt x="5954" y="0"/>
                    <a:pt x="5799" y="0"/>
                  </a:cubicBezTo>
                  <a:close/>
                </a:path>
              </a:pathLst>
            </a:custGeom>
            <a:solidFill>
              <a:srgbClr val="00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3"/>
            <p:cNvSpPr/>
            <p:nvPr/>
          </p:nvSpPr>
          <p:spPr>
            <a:xfrm>
              <a:off x="2442550" y="4206600"/>
              <a:ext cx="152425" cy="19675"/>
            </a:xfrm>
            <a:custGeom>
              <a:rect b="b" l="l" r="r" t="t"/>
              <a:pathLst>
                <a:path extrusionOk="0" h="787" w="6097">
                  <a:moveTo>
                    <a:pt x="298" y="0"/>
                  </a:moveTo>
                  <a:cubicBezTo>
                    <a:pt x="144" y="0"/>
                    <a:pt x="1" y="131"/>
                    <a:pt x="1" y="298"/>
                  </a:cubicBezTo>
                  <a:lnTo>
                    <a:pt x="1" y="489"/>
                  </a:lnTo>
                  <a:cubicBezTo>
                    <a:pt x="1" y="655"/>
                    <a:pt x="144" y="786"/>
                    <a:pt x="298" y="786"/>
                  </a:cubicBezTo>
                  <a:lnTo>
                    <a:pt x="5799" y="786"/>
                  </a:lnTo>
                  <a:cubicBezTo>
                    <a:pt x="5954" y="786"/>
                    <a:pt x="6097" y="655"/>
                    <a:pt x="6097" y="489"/>
                  </a:cubicBezTo>
                  <a:lnTo>
                    <a:pt x="6097" y="298"/>
                  </a:lnTo>
                  <a:cubicBezTo>
                    <a:pt x="6097" y="131"/>
                    <a:pt x="5954" y="0"/>
                    <a:pt x="5799" y="0"/>
                  </a:cubicBezTo>
                  <a:close/>
                </a:path>
              </a:pathLst>
            </a:custGeom>
            <a:solidFill>
              <a:srgbClr val="00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3"/>
            <p:cNvSpPr/>
            <p:nvPr/>
          </p:nvSpPr>
          <p:spPr>
            <a:xfrm>
              <a:off x="2442550" y="4168200"/>
              <a:ext cx="152425" cy="26825"/>
            </a:xfrm>
            <a:custGeom>
              <a:rect b="b" l="l" r="r" t="t"/>
              <a:pathLst>
                <a:path extrusionOk="0" h="1073" w="6097">
                  <a:moveTo>
                    <a:pt x="298" y="1"/>
                  </a:moveTo>
                  <a:cubicBezTo>
                    <a:pt x="144" y="1"/>
                    <a:pt x="1" y="132"/>
                    <a:pt x="1" y="298"/>
                  </a:cubicBezTo>
                  <a:lnTo>
                    <a:pt x="1" y="774"/>
                  </a:lnTo>
                  <a:cubicBezTo>
                    <a:pt x="1" y="941"/>
                    <a:pt x="144" y="1072"/>
                    <a:pt x="298" y="1072"/>
                  </a:cubicBezTo>
                  <a:lnTo>
                    <a:pt x="5799" y="1072"/>
                  </a:lnTo>
                  <a:cubicBezTo>
                    <a:pt x="5954" y="1072"/>
                    <a:pt x="6097" y="941"/>
                    <a:pt x="6097" y="774"/>
                  </a:cubicBezTo>
                  <a:lnTo>
                    <a:pt x="6097" y="298"/>
                  </a:lnTo>
                  <a:cubicBezTo>
                    <a:pt x="6097" y="132"/>
                    <a:pt x="5954" y="1"/>
                    <a:pt x="5799" y="1"/>
                  </a:cubicBezTo>
                  <a:close/>
                </a:path>
              </a:pathLst>
            </a:custGeom>
            <a:solidFill>
              <a:srgbClr val="00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3"/>
            <p:cNvSpPr/>
            <p:nvPr/>
          </p:nvSpPr>
          <p:spPr>
            <a:xfrm>
              <a:off x="2619375" y="4110150"/>
              <a:ext cx="34550" cy="143200"/>
            </a:xfrm>
            <a:custGeom>
              <a:rect b="b" l="l" r="r" t="t"/>
              <a:pathLst>
                <a:path extrusionOk="0" fill="none" h="5728" w="1382">
                  <a:moveTo>
                    <a:pt x="0" y="1"/>
                  </a:moveTo>
                  <a:cubicBezTo>
                    <a:pt x="0" y="1"/>
                    <a:pt x="1381" y="2513"/>
                    <a:pt x="0" y="5728"/>
                  </a:cubicBez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2747650" y="3707125"/>
              <a:ext cx="170875" cy="245600"/>
            </a:xfrm>
            <a:custGeom>
              <a:rect b="b" l="l" r="r" t="t"/>
              <a:pathLst>
                <a:path extrusionOk="0" h="9824" w="6835">
                  <a:moveTo>
                    <a:pt x="1" y="1"/>
                  </a:moveTo>
                  <a:lnTo>
                    <a:pt x="1" y="9823"/>
                  </a:lnTo>
                  <a:lnTo>
                    <a:pt x="6835" y="9823"/>
                  </a:lnTo>
                  <a:lnTo>
                    <a:pt x="6835" y="1"/>
                  </a:lnTo>
                  <a:close/>
                </a:path>
              </a:pathLst>
            </a:custGeom>
            <a:solidFill>
              <a:srgbClr val="899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2448200" y="3869350"/>
              <a:ext cx="306325" cy="83375"/>
            </a:xfrm>
            <a:custGeom>
              <a:rect b="b" l="l" r="r" t="t"/>
              <a:pathLst>
                <a:path extrusionOk="0" h="3335" w="12253">
                  <a:moveTo>
                    <a:pt x="1" y="1"/>
                  </a:moveTo>
                  <a:lnTo>
                    <a:pt x="1" y="3334"/>
                  </a:lnTo>
                  <a:lnTo>
                    <a:pt x="12252" y="3334"/>
                  </a:lnTo>
                  <a:lnTo>
                    <a:pt x="12252" y="1"/>
                  </a:lnTo>
                  <a:close/>
                </a:path>
              </a:pathLst>
            </a:custGeom>
            <a:solidFill>
              <a:srgbClr val="CCCAB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2912850" y="3869350"/>
              <a:ext cx="47650" cy="83375"/>
            </a:xfrm>
            <a:custGeom>
              <a:rect b="b" l="l" r="r" t="t"/>
              <a:pathLst>
                <a:path extrusionOk="0" h="3335" w="1906">
                  <a:moveTo>
                    <a:pt x="1" y="1"/>
                  </a:moveTo>
                  <a:lnTo>
                    <a:pt x="1" y="3334"/>
                  </a:lnTo>
                  <a:lnTo>
                    <a:pt x="1906" y="3334"/>
                  </a:lnTo>
                  <a:lnTo>
                    <a:pt x="1906" y="1"/>
                  </a:lnTo>
                  <a:close/>
                </a:path>
              </a:pathLst>
            </a:custGeom>
            <a:solidFill>
              <a:srgbClr val="CCCAB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5686125" y="3704150"/>
              <a:ext cx="58350" cy="81600"/>
            </a:xfrm>
            <a:custGeom>
              <a:rect b="b" l="l" r="r" t="t"/>
              <a:pathLst>
                <a:path extrusionOk="0" h="3264" w="2334">
                  <a:moveTo>
                    <a:pt x="298" y="1"/>
                  </a:moveTo>
                  <a:cubicBezTo>
                    <a:pt x="131" y="1"/>
                    <a:pt x="0" y="132"/>
                    <a:pt x="0" y="298"/>
                  </a:cubicBezTo>
                  <a:lnTo>
                    <a:pt x="0" y="2965"/>
                  </a:lnTo>
                  <a:cubicBezTo>
                    <a:pt x="0" y="3132"/>
                    <a:pt x="131" y="3263"/>
                    <a:pt x="298" y="3263"/>
                  </a:cubicBezTo>
                  <a:lnTo>
                    <a:pt x="2036" y="3263"/>
                  </a:lnTo>
                  <a:cubicBezTo>
                    <a:pt x="2203" y="3263"/>
                    <a:pt x="2334" y="3132"/>
                    <a:pt x="2334" y="2954"/>
                  </a:cubicBezTo>
                  <a:lnTo>
                    <a:pt x="2334" y="298"/>
                  </a:lnTo>
                  <a:cubicBezTo>
                    <a:pt x="2334" y="132"/>
                    <a:pt x="2203" y="1"/>
                    <a:pt x="2036" y="1"/>
                  </a:cubicBezTo>
                  <a:close/>
                </a:path>
              </a:pathLst>
            </a:custGeom>
            <a:solidFill>
              <a:srgbClr val="6D6D6D"/>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3"/>
            <p:cNvSpPr/>
            <p:nvPr/>
          </p:nvSpPr>
          <p:spPr>
            <a:xfrm>
              <a:off x="5686425" y="3758025"/>
              <a:ext cx="16675" cy="27425"/>
            </a:xfrm>
            <a:custGeom>
              <a:rect b="b" l="l" r="r" t="t"/>
              <a:pathLst>
                <a:path extrusionOk="0" h="1097" w="667">
                  <a:moveTo>
                    <a:pt x="298" y="1"/>
                  </a:moveTo>
                  <a:cubicBezTo>
                    <a:pt x="131" y="1"/>
                    <a:pt x="0" y="144"/>
                    <a:pt x="0" y="298"/>
                  </a:cubicBezTo>
                  <a:lnTo>
                    <a:pt x="0" y="799"/>
                  </a:lnTo>
                  <a:cubicBezTo>
                    <a:pt x="0" y="953"/>
                    <a:pt x="131" y="1096"/>
                    <a:pt x="298" y="1096"/>
                  </a:cubicBezTo>
                  <a:lnTo>
                    <a:pt x="369" y="1096"/>
                  </a:lnTo>
                  <a:cubicBezTo>
                    <a:pt x="536" y="1096"/>
                    <a:pt x="667" y="953"/>
                    <a:pt x="667" y="799"/>
                  </a:cubicBezTo>
                  <a:lnTo>
                    <a:pt x="667" y="298"/>
                  </a:lnTo>
                  <a:cubicBezTo>
                    <a:pt x="667" y="144"/>
                    <a:pt x="536" y="1"/>
                    <a:pt x="369" y="1"/>
                  </a:cubicBezTo>
                  <a:close/>
                </a:path>
              </a:pathLst>
            </a:custGeom>
            <a:solidFill>
              <a:srgbClr val="D844B5"/>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3"/>
            <p:cNvSpPr/>
            <p:nvPr/>
          </p:nvSpPr>
          <p:spPr>
            <a:xfrm>
              <a:off x="5720350" y="3758025"/>
              <a:ext cx="16700" cy="27425"/>
            </a:xfrm>
            <a:custGeom>
              <a:rect b="b" l="l" r="r" t="t"/>
              <a:pathLst>
                <a:path extrusionOk="0" h="1097" w="668">
                  <a:moveTo>
                    <a:pt x="298" y="1"/>
                  </a:moveTo>
                  <a:cubicBezTo>
                    <a:pt x="131" y="1"/>
                    <a:pt x="0" y="144"/>
                    <a:pt x="0" y="298"/>
                  </a:cubicBezTo>
                  <a:lnTo>
                    <a:pt x="0" y="799"/>
                  </a:lnTo>
                  <a:cubicBezTo>
                    <a:pt x="0" y="953"/>
                    <a:pt x="131" y="1096"/>
                    <a:pt x="298" y="1096"/>
                  </a:cubicBezTo>
                  <a:lnTo>
                    <a:pt x="369" y="1096"/>
                  </a:lnTo>
                  <a:cubicBezTo>
                    <a:pt x="536" y="1096"/>
                    <a:pt x="667" y="953"/>
                    <a:pt x="667" y="799"/>
                  </a:cubicBezTo>
                  <a:lnTo>
                    <a:pt x="667" y="298"/>
                  </a:lnTo>
                  <a:cubicBezTo>
                    <a:pt x="667" y="144"/>
                    <a:pt x="536" y="1"/>
                    <a:pt x="369" y="1"/>
                  </a:cubicBezTo>
                  <a:close/>
                </a:path>
              </a:pathLst>
            </a:custGeom>
            <a:solidFill>
              <a:srgbClr val="D844B5"/>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5686125" y="3688675"/>
              <a:ext cx="58350" cy="81000"/>
            </a:xfrm>
            <a:custGeom>
              <a:rect b="b" l="l" r="r" t="t"/>
              <a:pathLst>
                <a:path extrusionOk="0" h="3240" w="2334">
                  <a:moveTo>
                    <a:pt x="298" y="1"/>
                  </a:moveTo>
                  <a:cubicBezTo>
                    <a:pt x="131" y="1"/>
                    <a:pt x="0" y="132"/>
                    <a:pt x="0" y="298"/>
                  </a:cubicBezTo>
                  <a:lnTo>
                    <a:pt x="0" y="2941"/>
                  </a:lnTo>
                  <a:cubicBezTo>
                    <a:pt x="0" y="3108"/>
                    <a:pt x="131" y="3239"/>
                    <a:pt x="298" y="3239"/>
                  </a:cubicBezTo>
                  <a:lnTo>
                    <a:pt x="2036" y="3239"/>
                  </a:lnTo>
                  <a:cubicBezTo>
                    <a:pt x="2203" y="3239"/>
                    <a:pt x="2334" y="3108"/>
                    <a:pt x="2334" y="2941"/>
                  </a:cubicBezTo>
                  <a:lnTo>
                    <a:pt x="2334" y="298"/>
                  </a:lnTo>
                  <a:cubicBezTo>
                    <a:pt x="2334" y="132"/>
                    <a:pt x="2203" y="1"/>
                    <a:pt x="2036" y="1"/>
                  </a:cubicBezTo>
                  <a:close/>
                </a:path>
              </a:pathLst>
            </a:custGeom>
            <a:solidFill>
              <a:srgbClr val="D3D3D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1773725" y="1791725"/>
              <a:ext cx="177725" cy="489375"/>
            </a:xfrm>
            <a:custGeom>
              <a:rect b="b" l="l" r="r" t="t"/>
              <a:pathLst>
                <a:path extrusionOk="0" fill="none" h="19575" w="7109">
                  <a:moveTo>
                    <a:pt x="5084" y="19574"/>
                  </a:moveTo>
                  <a:lnTo>
                    <a:pt x="5084" y="5370"/>
                  </a:lnTo>
                  <a:cubicBezTo>
                    <a:pt x="6275" y="4918"/>
                    <a:pt x="7108" y="3941"/>
                    <a:pt x="7108" y="2834"/>
                  </a:cubicBezTo>
                  <a:cubicBezTo>
                    <a:pt x="7108" y="1262"/>
                    <a:pt x="5525" y="0"/>
                    <a:pt x="3560" y="0"/>
                  </a:cubicBezTo>
                  <a:cubicBezTo>
                    <a:pt x="1596" y="0"/>
                    <a:pt x="0" y="1262"/>
                    <a:pt x="0" y="2834"/>
                  </a:cubicBezTo>
                  <a:cubicBezTo>
                    <a:pt x="0" y="3941"/>
                    <a:pt x="798" y="4894"/>
                    <a:pt x="1989" y="5358"/>
                  </a:cubicBezTo>
                  <a:lnTo>
                    <a:pt x="1989" y="19574"/>
                  </a:lnTo>
                </a:path>
              </a:pathLst>
            </a:custGeom>
            <a:noFill/>
            <a:ln cap="flat" cmpd="sng" w="7450">
              <a:solidFill>
                <a:srgbClr val="FF0B0B"/>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1827600" y="2265300"/>
              <a:ext cx="69975" cy="30675"/>
            </a:xfrm>
            <a:custGeom>
              <a:rect b="b" l="l" r="r" t="t"/>
              <a:pathLst>
                <a:path extrusionOk="0" h="1227" w="2799">
                  <a:moveTo>
                    <a:pt x="298" y="0"/>
                  </a:moveTo>
                  <a:cubicBezTo>
                    <a:pt x="131" y="0"/>
                    <a:pt x="0" y="143"/>
                    <a:pt x="0" y="298"/>
                  </a:cubicBezTo>
                  <a:lnTo>
                    <a:pt x="0" y="929"/>
                  </a:lnTo>
                  <a:cubicBezTo>
                    <a:pt x="0" y="1095"/>
                    <a:pt x="131" y="1226"/>
                    <a:pt x="298" y="1226"/>
                  </a:cubicBezTo>
                  <a:lnTo>
                    <a:pt x="2501" y="1226"/>
                  </a:lnTo>
                  <a:cubicBezTo>
                    <a:pt x="2667" y="1226"/>
                    <a:pt x="2798" y="1095"/>
                    <a:pt x="2798" y="929"/>
                  </a:cubicBezTo>
                  <a:lnTo>
                    <a:pt x="2798" y="298"/>
                  </a:lnTo>
                  <a:cubicBezTo>
                    <a:pt x="2798" y="143"/>
                    <a:pt x="2667" y="0"/>
                    <a:pt x="2501" y="0"/>
                  </a:cubicBez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3955250" y="1711350"/>
              <a:ext cx="177725" cy="157775"/>
            </a:xfrm>
            <a:custGeom>
              <a:rect b="b" l="l" r="r" t="t"/>
              <a:pathLst>
                <a:path extrusionOk="0" h="6311" w="7109">
                  <a:moveTo>
                    <a:pt x="3548" y="1"/>
                  </a:moveTo>
                  <a:cubicBezTo>
                    <a:pt x="1584" y="1"/>
                    <a:pt x="0" y="1417"/>
                    <a:pt x="0" y="3156"/>
                  </a:cubicBezTo>
                  <a:cubicBezTo>
                    <a:pt x="0" y="4894"/>
                    <a:pt x="1584" y="6311"/>
                    <a:pt x="3548" y="6311"/>
                  </a:cubicBezTo>
                  <a:cubicBezTo>
                    <a:pt x="5513" y="6311"/>
                    <a:pt x="7108" y="4894"/>
                    <a:pt x="7108" y="3156"/>
                  </a:cubicBezTo>
                  <a:cubicBezTo>
                    <a:pt x="7108" y="1417"/>
                    <a:pt x="5513" y="1"/>
                    <a:pt x="3548" y="1"/>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3955550" y="1705400"/>
              <a:ext cx="177725" cy="454250"/>
            </a:xfrm>
            <a:custGeom>
              <a:rect b="b" l="l" r="r" t="t"/>
              <a:pathLst>
                <a:path extrusionOk="0" h="18170" w="7109">
                  <a:moveTo>
                    <a:pt x="3560" y="0"/>
                  </a:moveTo>
                  <a:cubicBezTo>
                    <a:pt x="1596" y="0"/>
                    <a:pt x="0" y="1263"/>
                    <a:pt x="0" y="2834"/>
                  </a:cubicBezTo>
                  <a:cubicBezTo>
                    <a:pt x="0" y="3941"/>
                    <a:pt x="798" y="4894"/>
                    <a:pt x="1977" y="5358"/>
                  </a:cubicBezTo>
                  <a:lnTo>
                    <a:pt x="1977" y="18169"/>
                  </a:lnTo>
                  <a:lnTo>
                    <a:pt x="5072" y="18169"/>
                  </a:lnTo>
                  <a:lnTo>
                    <a:pt x="5072" y="5370"/>
                  </a:lnTo>
                  <a:cubicBezTo>
                    <a:pt x="6299" y="4930"/>
                    <a:pt x="7108" y="3941"/>
                    <a:pt x="7108" y="2834"/>
                  </a:cubicBezTo>
                  <a:cubicBezTo>
                    <a:pt x="7108" y="1263"/>
                    <a:pt x="5525" y="0"/>
                    <a:pt x="3560" y="0"/>
                  </a:cubicBez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3955850" y="1670575"/>
              <a:ext cx="178000" cy="489075"/>
            </a:xfrm>
            <a:custGeom>
              <a:rect b="b" l="l" r="r" t="t"/>
              <a:pathLst>
                <a:path extrusionOk="0" fill="none" h="19563" w="7120">
                  <a:moveTo>
                    <a:pt x="5096" y="19562"/>
                  </a:moveTo>
                  <a:lnTo>
                    <a:pt x="5096" y="5370"/>
                  </a:lnTo>
                  <a:cubicBezTo>
                    <a:pt x="6287" y="4906"/>
                    <a:pt x="7120" y="3941"/>
                    <a:pt x="7120" y="2822"/>
                  </a:cubicBezTo>
                  <a:cubicBezTo>
                    <a:pt x="7120" y="1262"/>
                    <a:pt x="5525" y="0"/>
                    <a:pt x="3560" y="0"/>
                  </a:cubicBezTo>
                  <a:cubicBezTo>
                    <a:pt x="1596" y="0"/>
                    <a:pt x="0" y="1262"/>
                    <a:pt x="0" y="2822"/>
                  </a:cubicBezTo>
                  <a:cubicBezTo>
                    <a:pt x="0" y="3941"/>
                    <a:pt x="810" y="4894"/>
                    <a:pt x="2000" y="5346"/>
                  </a:cubicBezTo>
                  <a:lnTo>
                    <a:pt x="2000" y="19562"/>
                  </a:lnTo>
                </a:path>
              </a:pathLst>
            </a:custGeom>
            <a:noFill/>
            <a:ln cap="flat" cmpd="sng" w="7450">
              <a:solidFill>
                <a:srgbClr val="FF0B0B"/>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3"/>
            <p:cNvSpPr/>
            <p:nvPr/>
          </p:nvSpPr>
          <p:spPr>
            <a:xfrm>
              <a:off x="4009725" y="2144450"/>
              <a:ext cx="69975" cy="30675"/>
            </a:xfrm>
            <a:custGeom>
              <a:rect b="b" l="l" r="r" t="t"/>
              <a:pathLst>
                <a:path extrusionOk="0" h="1227" w="2799">
                  <a:moveTo>
                    <a:pt x="298" y="0"/>
                  </a:moveTo>
                  <a:cubicBezTo>
                    <a:pt x="143" y="0"/>
                    <a:pt x="0" y="131"/>
                    <a:pt x="0" y="298"/>
                  </a:cubicBezTo>
                  <a:lnTo>
                    <a:pt x="0" y="929"/>
                  </a:lnTo>
                  <a:cubicBezTo>
                    <a:pt x="0" y="1084"/>
                    <a:pt x="143" y="1226"/>
                    <a:pt x="298" y="1226"/>
                  </a:cubicBezTo>
                  <a:lnTo>
                    <a:pt x="2500" y="1226"/>
                  </a:lnTo>
                  <a:cubicBezTo>
                    <a:pt x="2667" y="1226"/>
                    <a:pt x="2798" y="1084"/>
                    <a:pt x="2798" y="929"/>
                  </a:cubicBezTo>
                  <a:lnTo>
                    <a:pt x="2798" y="298"/>
                  </a:lnTo>
                  <a:cubicBezTo>
                    <a:pt x="2798" y="131"/>
                    <a:pt x="2667" y="0"/>
                    <a:pt x="2500" y="0"/>
                  </a:cubicBez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3"/>
            <p:cNvSpPr/>
            <p:nvPr/>
          </p:nvSpPr>
          <p:spPr>
            <a:xfrm>
              <a:off x="1377850" y="4078675"/>
              <a:ext cx="180400" cy="164275"/>
            </a:xfrm>
            <a:custGeom>
              <a:rect b="b" l="l" r="r" t="t"/>
              <a:pathLst>
                <a:path extrusionOk="0" h="6571" w="7216">
                  <a:moveTo>
                    <a:pt x="1529" y="1"/>
                  </a:moveTo>
                  <a:cubicBezTo>
                    <a:pt x="635" y="1"/>
                    <a:pt x="0" y="81"/>
                    <a:pt x="0" y="81"/>
                  </a:cubicBezTo>
                  <a:lnTo>
                    <a:pt x="0" y="6570"/>
                  </a:lnTo>
                  <a:lnTo>
                    <a:pt x="7215" y="6570"/>
                  </a:lnTo>
                  <a:lnTo>
                    <a:pt x="7215" y="3034"/>
                  </a:lnTo>
                  <a:cubicBezTo>
                    <a:pt x="6853" y="406"/>
                    <a:pt x="3537" y="1"/>
                    <a:pt x="1529" y="1"/>
                  </a:cubicBezTo>
                  <a:close/>
                </a:path>
              </a:pathLst>
            </a:custGeom>
            <a:solidFill>
              <a:srgbClr val="3B3A4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3"/>
            <p:cNvSpPr/>
            <p:nvPr/>
          </p:nvSpPr>
          <p:spPr>
            <a:xfrm>
              <a:off x="1679075" y="4078675"/>
              <a:ext cx="180700" cy="164275"/>
            </a:xfrm>
            <a:custGeom>
              <a:rect b="b" l="l" r="r" t="t"/>
              <a:pathLst>
                <a:path extrusionOk="0" h="6571" w="7228">
                  <a:moveTo>
                    <a:pt x="5696" y="1"/>
                  </a:moveTo>
                  <a:cubicBezTo>
                    <a:pt x="3684" y="1"/>
                    <a:pt x="363" y="406"/>
                    <a:pt x="0" y="3034"/>
                  </a:cubicBezTo>
                  <a:lnTo>
                    <a:pt x="0" y="6570"/>
                  </a:lnTo>
                  <a:lnTo>
                    <a:pt x="7227" y="6570"/>
                  </a:lnTo>
                  <a:lnTo>
                    <a:pt x="7227" y="81"/>
                  </a:lnTo>
                  <a:cubicBezTo>
                    <a:pt x="7227" y="81"/>
                    <a:pt x="6591" y="1"/>
                    <a:pt x="5696" y="1"/>
                  </a:cubicBezTo>
                  <a:close/>
                </a:path>
              </a:pathLst>
            </a:custGeom>
            <a:solidFill>
              <a:srgbClr val="3B3A4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3"/>
            <p:cNvSpPr/>
            <p:nvPr/>
          </p:nvSpPr>
          <p:spPr>
            <a:xfrm>
              <a:off x="3148600" y="1326475"/>
              <a:ext cx="98850" cy="106300"/>
            </a:xfrm>
            <a:custGeom>
              <a:rect b="b" l="l" r="r" t="t"/>
              <a:pathLst>
                <a:path extrusionOk="0" h="4252" w="3954">
                  <a:moveTo>
                    <a:pt x="715" y="1"/>
                  </a:moveTo>
                  <a:cubicBezTo>
                    <a:pt x="322" y="1"/>
                    <a:pt x="0" y="334"/>
                    <a:pt x="0" y="715"/>
                  </a:cubicBezTo>
                  <a:lnTo>
                    <a:pt x="0" y="3537"/>
                  </a:lnTo>
                  <a:cubicBezTo>
                    <a:pt x="0" y="3918"/>
                    <a:pt x="322" y="4251"/>
                    <a:pt x="715" y="4251"/>
                  </a:cubicBezTo>
                  <a:lnTo>
                    <a:pt x="3239" y="4251"/>
                  </a:lnTo>
                  <a:cubicBezTo>
                    <a:pt x="3632" y="4251"/>
                    <a:pt x="3953" y="3918"/>
                    <a:pt x="3953" y="3537"/>
                  </a:cubicBezTo>
                  <a:lnTo>
                    <a:pt x="3953" y="715"/>
                  </a:lnTo>
                  <a:cubicBezTo>
                    <a:pt x="3953" y="334"/>
                    <a:pt x="3632" y="1"/>
                    <a:pt x="3239" y="1"/>
                  </a:cubicBezTo>
                  <a:close/>
                </a:path>
              </a:pathLst>
            </a:custGeom>
            <a:solidFill>
              <a:srgbClr val="5B62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3"/>
            <p:cNvSpPr/>
            <p:nvPr/>
          </p:nvSpPr>
          <p:spPr>
            <a:xfrm>
              <a:off x="3157525" y="1336600"/>
              <a:ext cx="80700" cy="96175"/>
            </a:xfrm>
            <a:custGeom>
              <a:rect b="b" l="l" r="r" t="t"/>
              <a:pathLst>
                <a:path extrusionOk="0" h="3847" w="3228">
                  <a:moveTo>
                    <a:pt x="715" y="1"/>
                  </a:moveTo>
                  <a:cubicBezTo>
                    <a:pt x="322" y="1"/>
                    <a:pt x="1" y="334"/>
                    <a:pt x="1" y="715"/>
                  </a:cubicBezTo>
                  <a:lnTo>
                    <a:pt x="1" y="3132"/>
                  </a:lnTo>
                  <a:cubicBezTo>
                    <a:pt x="1" y="3513"/>
                    <a:pt x="322" y="3846"/>
                    <a:pt x="715" y="3846"/>
                  </a:cubicBezTo>
                  <a:lnTo>
                    <a:pt x="2513" y="3846"/>
                  </a:lnTo>
                  <a:cubicBezTo>
                    <a:pt x="2918" y="3846"/>
                    <a:pt x="3227" y="3513"/>
                    <a:pt x="3227" y="3132"/>
                  </a:cubicBezTo>
                  <a:lnTo>
                    <a:pt x="3227" y="715"/>
                  </a:lnTo>
                  <a:cubicBezTo>
                    <a:pt x="3227" y="334"/>
                    <a:pt x="2894" y="1"/>
                    <a:pt x="2513" y="1"/>
                  </a:cubicBezTo>
                  <a:close/>
                </a:path>
              </a:pathLst>
            </a:custGeom>
            <a:solidFill>
              <a:srgbClr val="767A7C"/>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3"/>
            <p:cNvSpPr/>
            <p:nvPr/>
          </p:nvSpPr>
          <p:spPr>
            <a:xfrm>
              <a:off x="3198000" y="1336600"/>
              <a:ext cx="25" cy="96175"/>
            </a:xfrm>
            <a:custGeom>
              <a:rect b="b" l="l" r="r" t="t"/>
              <a:pathLst>
                <a:path extrusionOk="0" fill="none" h="3847" w="1">
                  <a:moveTo>
                    <a:pt x="1" y="1"/>
                  </a:moveTo>
                  <a:lnTo>
                    <a:pt x="1" y="3846"/>
                  </a:lnTo>
                </a:path>
              </a:pathLst>
            </a:custGeom>
            <a:no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3192650" y="1365775"/>
              <a:ext cx="10450" cy="37825"/>
            </a:xfrm>
            <a:custGeom>
              <a:rect b="b" l="l" r="r" t="t"/>
              <a:pathLst>
                <a:path extrusionOk="0" h="1513" w="418">
                  <a:moveTo>
                    <a:pt x="203" y="0"/>
                  </a:moveTo>
                  <a:cubicBezTo>
                    <a:pt x="96" y="0"/>
                    <a:pt x="0" y="84"/>
                    <a:pt x="0" y="191"/>
                  </a:cubicBezTo>
                  <a:lnTo>
                    <a:pt x="0" y="1322"/>
                  </a:lnTo>
                  <a:cubicBezTo>
                    <a:pt x="0" y="1429"/>
                    <a:pt x="96" y="1513"/>
                    <a:pt x="203" y="1513"/>
                  </a:cubicBezTo>
                  <a:lnTo>
                    <a:pt x="215" y="1513"/>
                  </a:lnTo>
                  <a:cubicBezTo>
                    <a:pt x="334" y="1513"/>
                    <a:pt x="417" y="1429"/>
                    <a:pt x="405" y="1322"/>
                  </a:cubicBezTo>
                  <a:lnTo>
                    <a:pt x="405" y="191"/>
                  </a:lnTo>
                  <a:cubicBezTo>
                    <a:pt x="405" y="84"/>
                    <a:pt x="322" y="0"/>
                    <a:pt x="215" y="0"/>
                  </a:cubicBezTo>
                  <a:close/>
                </a:path>
              </a:pathLst>
            </a:custGeom>
            <a:solidFill>
              <a:srgbClr val="767A7C"/>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3110500" y="1357725"/>
              <a:ext cx="29200" cy="24750"/>
            </a:xfrm>
            <a:custGeom>
              <a:rect b="b" l="l" r="r" t="t"/>
              <a:pathLst>
                <a:path extrusionOk="0" h="990" w="1168">
                  <a:moveTo>
                    <a:pt x="0" y="1"/>
                  </a:moveTo>
                  <a:lnTo>
                    <a:pt x="0" y="989"/>
                  </a:lnTo>
                  <a:lnTo>
                    <a:pt x="1167" y="989"/>
                  </a:lnTo>
                  <a:lnTo>
                    <a:pt x="1167" y="1"/>
                  </a:lnTo>
                  <a:close/>
                </a:path>
              </a:pathLst>
            </a:custGeom>
            <a:solidFill>
              <a:srgbClr val="00FF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3262300" y="1352075"/>
              <a:ext cx="14600" cy="37250"/>
            </a:xfrm>
            <a:custGeom>
              <a:rect b="b" l="l" r="r" t="t"/>
              <a:pathLst>
                <a:path extrusionOk="0" h="1490" w="584">
                  <a:moveTo>
                    <a:pt x="1" y="1"/>
                  </a:moveTo>
                  <a:lnTo>
                    <a:pt x="1" y="1489"/>
                  </a:lnTo>
                  <a:lnTo>
                    <a:pt x="584" y="1489"/>
                  </a:lnTo>
                  <a:lnTo>
                    <a:pt x="584" y="1"/>
                  </a:lnTo>
                  <a:close/>
                </a:path>
              </a:pathLst>
            </a:custGeom>
            <a:solidFill>
              <a:srgbClr val="5B5B5B"/>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3062875" y="1414600"/>
              <a:ext cx="43175" cy="15950"/>
            </a:xfrm>
            <a:custGeom>
              <a:rect b="b" l="l" r="r" t="t"/>
              <a:pathLst>
                <a:path extrusionOk="0" h="638" w="1727">
                  <a:moveTo>
                    <a:pt x="1727" y="0"/>
                  </a:moveTo>
                  <a:lnTo>
                    <a:pt x="0" y="83"/>
                  </a:lnTo>
                  <a:lnTo>
                    <a:pt x="0" y="310"/>
                  </a:lnTo>
                  <a:lnTo>
                    <a:pt x="572" y="631"/>
                  </a:lnTo>
                  <a:cubicBezTo>
                    <a:pt x="572" y="631"/>
                    <a:pt x="628" y="637"/>
                    <a:pt x="716" y="637"/>
                  </a:cubicBezTo>
                  <a:cubicBezTo>
                    <a:pt x="869" y="637"/>
                    <a:pt x="1117" y="618"/>
                    <a:pt x="1322" y="512"/>
                  </a:cubicBezTo>
                  <a:cubicBezTo>
                    <a:pt x="1643" y="357"/>
                    <a:pt x="1727" y="214"/>
                    <a:pt x="1727" y="214"/>
                  </a:cubicBezTo>
                  <a:lnTo>
                    <a:pt x="1727" y="0"/>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3061675" y="1372100"/>
              <a:ext cx="28900" cy="40425"/>
            </a:xfrm>
            <a:custGeom>
              <a:rect b="b" l="l" r="r" t="t"/>
              <a:pathLst>
                <a:path extrusionOk="0" h="1617" w="1156">
                  <a:moveTo>
                    <a:pt x="715" y="0"/>
                  </a:moveTo>
                  <a:cubicBezTo>
                    <a:pt x="604" y="0"/>
                    <a:pt x="467" y="42"/>
                    <a:pt x="298" y="152"/>
                  </a:cubicBezTo>
                  <a:cubicBezTo>
                    <a:pt x="1" y="402"/>
                    <a:pt x="1" y="748"/>
                    <a:pt x="1" y="748"/>
                  </a:cubicBezTo>
                  <a:lnTo>
                    <a:pt x="1" y="1617"/>
                  </a:lnTo>
                  <a:lnTo>
                    <a:pt x="1156" y="1248"/>
                  </a:lnTo>
                  <a:lnTo>
                    <a:pt x="1156" y="402"/>
                  </a:lnTo>
                  <a:cubicBezTo>
                    <a:pt x="1156" y="402"/>
                    <a:pt x="1060" y="0"/>
                    <a:pt x="715" y="0"/>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3062875" y="1376125"/>
              <a:ext cx="28600" cy="40575"/>
            </a:xfrm>
            <a:custGeom>
              <a:rect b="b" l="l" r="r" t="t"/>
              <a:pathLst>
                <a:path extrusionOk="0" h="1623" w="1144">
                  <a:moveTo>
                    <a:pt x="706" y="1"/>
                  </a:moveTo>
                  <a:cubicBezTo>
                    <a:pt x="597" y="1"/>
                    <a:pt x="463" y="41"/>
                    <a:pt x="298" y="146"/>
                  </a:cubicBezTo>
                  <a:cubicBezTo>
                    <a:pt x="0" y="408"/>
                    <a:pt x="0" y="741"/>
                    <a:pt x="0" y="741"/>
                  </a:cubicBezTo>
                  <a:lnTo>
                    <a:pt x="0" y="1622"/>
                  </a:lnTo>
                  <a:lnTo>
                    <a:pt x="1143" y="1253"/>
                  </a:lnTo>
                  <a:lnTo>
                    <a:pt x="1143" y="408"/>
                  </a:lnTo>
                  <a:cubicBezTo>
                    <a:pt x="1143" y="408"/>
                    <a:pt x="1054" y="1"/>
                    <a:pt x="706" y="1"/>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3"/>
            <p:cNvSpPr/>
            <p:nvPr/>
          </p:nvSpPr>
          <p:spPr>
            <a:xfrm>
              <a:off x="3062875" y="1407450"/>
              <a:ext cx="43175" cy="17675"/>
            </a:xfrm>
            <a:custGeom>
              <a:rect b="b" l="l" r="r" t="t"/>
              <a:pathLst>
                <a:path extrusionOk="0" h="707" w="1727">
                  <a:moveTo>
                    <a:pt x="1143" y="0"/>
                  </a:moveTo>
                  <a:lnTo>
                    <a:pt x="0" y="369"/>
                  </a:lnTo>
                  <a:lnTo>
                    <a:pt x="572" y="703"/>
                  </a:lnTo>
                  <a:cubicBezTo>
                    <a:pt x="572" y="703"/>
                    <a:pt x="615" y="706"/>
                    <a:pt x="683" y="706"/>
                  </a:cubicBezTo>
                  <a:cubicBezTo>
                    <a:pt x="832" y="706"/>
                    <a:pt x="1102" y="690"/>
                    <a:pt x="1322" y="584"/>
                  </a:cubicBezTo>
                  <a:cubicBezTo>
                    <a:pt x="1643" y="417"/>
                    <a:pt x="1727" y="286"/>
                    <a:pt x="1727" y="286"/>
                  </a:cubicBezTo>
                  <a:lnTo>
                    <a:pt x="1143" y="0"/>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3"/>
            <p:cNvSpPr/>
            <p:nvPr/>
          </p:nvSpPr>
          <p:spPr>
            <a:xfrm>
              <a:off x="3059400" y="1381200"/>
              <a:ext cx="34225" cy="36175"/>
            </a:xfrm>
            <a:custGeom>
              <a:rect b="b" l="l" r="r" t="t"/>
              <a:pathLst>
                <a:path extrusionOk="0" h="1447" w="1369">
                  <a:moveTo>
                    <a:pt x="1211" y="1"/>
                  </a:moveTo>
                  <a:cubicBezTo>
                    <a:pt x="1180" y="1"/>
                    <a:pt x="1148" y="15"/>
                    <a:pt x="1128" y="50"/>
                  </a:cubicBezTo>
                  <a:cubicBezTo>
                    <a:pt x="1008" y="241"/>
                    <a:pt x="949" y="419"/>
                    <a:pt x="913" y="646"/>
                  </a:cubicBezTo>
                  <a:cubicBezTo>
                    <a:pt x="907" y="753"/>
                    <a:pt x="904" y="860"/>
                    <a:pt x="894" y="967"/>
                  </a:cubicBezTo>
                  <a:lnTo>
                    <a:pt x="894" y="967"/>
                  </a:lnTo>
                  <a:cubicBezTo>
                    <a:pt x="839" y="852"/>
                    <a:pt x="782" y="737"/>
                    <a:pt x="711" y="634"/>
                  </a:cubicBezTo>
                  <a:cubicBezTo>
                    <a:pt x="592" y="455"/>
                    <a:pt x="437" y="276"/>
                    <a:pt x="211" y="217"/>
                  </a:cubicBezTo>
                  <a:cubicBezTo>
                    <a:pt x="207" y="217"/>
                    <a:pt x="202" y="216"/>
                    <a:pt x="198" y="216"/>
                  </a:cubicBezTo>
                  <a:cubicBezTo>
                    <a:pt x="53" y="216"/>
                    <a:pt x="0" y="420"/>
                    <a:pt x="139" y="455"/>
                  </a:cubicBezTo>
                  <a:cubicBezTo>
                    <a:pt x="318" y="503"/>
                    <a:pt x="437" y="657"/>
                    <a:pt x="532" y="812"/>
                  </a:cubicBezTo>
                  <a:cubicBezTo>
                    <a:pt x="651" y="991"/>
                    <a:pt x="735" y="1193"/>
                    <a:pt x="830" y="1396"/>
                  </a:cubicBezTo>
                  <a:cubicBezTo>
                    <a:pt x="845" y="1430"/>
                    <a:pt x="878" y="1447"/>
                    <a:pt x="914" y="1447"/>
                  </a:cubicBezTo>
                  <a:cubicBezTo>
                    <a:pt x="964" y="1447"/>
                    <a:pt x="1018" y="1415"/>
                    <a:pt x="1032" y="1360"/>
                  </a:cubicBezTo>
                  <a:cubicBezTo>
                    <a:pt x="1104" y="1157"/>
                    <a:pt x="1104" y="931"/>
                    <a:pt x="1128" y="717"/>
                  </a:cubicBezTo>
                  <a:cubicBezTo>
                    <a:pt x="1139" y="622"/>
                    <a:pt x="1151" y="526"/>
                    <a:pt x="1187" y="419"/>
                  </a:cubicBezTo>
                  <a:cubicBezTo>
                    <a:pt x="1211" y="336"/>
                    <a:pt x="1259" y="241"/>
                    <a:pt x="1318" y="169"/>
                  </a:cubicBezTo>
                  <a:cubicBezTo>
                    <a:pt x="1369" y="85"/>
                    <a:pt x="1288" y="1"/>
                    <a:pt x="12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3032800" y="1429775"/>
              <a:ext cx="43200" cy="16175"/>
            </a:xfrm>
            <a:custGeom>
              <a:rect b="b" l="l" r="r" t="t"/>
              <a:pathLst>
                <a:path extrusionOk="0" h="647" w="1728">
                  <a:moveTo>
                    <a:pt x="1727" y="0"/>
                  </a:moveTo>
                  <a:lnTo>
                    <a:pt x="1" y="84"/>
                  </a:lnTo>
                  <a:lnTo>
                    <a:pt x="1" y="310"/>
                  </a:lnTo>
                  <a:lnTo>
                    <a:pt x="560" y="643"/>
                  </a:lnTo>
                  <a:cubicBezTo>
                    <a:pt x="560" y="643"/>
                    <a:pt x="604" y="647"/>
                    <a:pt x="675" y="647"/>
                  </a:cubicBezTo>
                  <a:cubicBezTo>
                    <a:pt x="827" y="647"/>
                    <a:pt x="1102" y="630"/>
                    <a:pt x="1322" y="524"/>
                  </a:cubicBezTo>
                  <a:cubicBezTo>
                    <a:pt x="1632" y="357"/>
                    <a:pt x="1727" y="227"/>
                    <a:pt x="1727" y="227"/>
                  </a:cubicBezTo>
                  <a:lnTo>
                    <a:pt x="1727" y="0"/>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3031925" y="1387275"/>
              <a:ext cx="28875" cy="40425"/>
            </a:xfrm>
            <a:custGeom>
              <a:rect b="b" l="l" r="r" t="t"/>
              <a:pathLst>
                <a:path extrusionOk="0" h="1617" w="1155">
                  <a:moveTo>
                    <a:pt x="714" y="1"/>
                  </a:moveTo>
                  <a:cubicBezTo>
                    <a:pt x="603" y="1"/>
                    <a:pt x="466" y="42"/>
                    <a:pt x="298" y="152"/>
                  </a:cubicBezTo>
                  <a:cubicBezTo>
                    <a:pt x="0" y="403"/>
                    <a:pt x="0" y="748"/>
                    <a:pt x="0" y="748"/>
                  </a:cubicBezTo>
                  <a:lnTo>
                    <a:pt x="0" y="1617"/>
                  </a:lnTo>
                  <a:lnTo>
                    <a:pt x="1155" y="1248"/>
                  </a:lnTo>
                  <a:lnTo>
                    <a:pt x="1155" y="403"/>
                  </a:lnTo>
                  <a:cubicBezTo>
                    <a:pt x="1155" y="403"/>
                    <a:pt x="1060" y="1"/>
                    <a:pt x="714" y="1"/>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3032800" y="1391025"/>
              <a:ext cx="28600" cy="40550"/>
            </a:xfrm>
            <a:custGeom>
              <a:rect b="b" l="l" r="r" t="t"/>
              <a:pathLst>
                <a:path extrusionOk="0" h="1622" w="1144">
                  <a:moveTo>
                    <a:pt x="702" y="0"/>
                  </a:moveTo>
                  <a:cubicBezTo>
                    <a:pt x="593" y="0"/>
                    <a:pt x="460" y="40"/>
                    <a:pt x="298" y="145"/>
                  </a:cubicBezTo>
                  <a:cubicBezTo>
                    <a:pt x="1" y="407"/>
                    <a:pt x="1" y="741"/>
                    <a:pt x="1" y="741"/>
                  </a:cubicBezTo>
                  <a:lnTo>
                    <a:pt x="1" y="1622"/>
                  </a:lnTo>
                  <a:lnTo>
                    <a:pt x="1144" y="1253"/>
                  </a:lnTo>
                  <a:lnTo>
                    <a:pt x="1144" y="407"/>
                  </a:lnTo>
                  <a:cubicBezTo>
                    <a:pt x="1144" y="407"/>
                    <a:pt x="1047" y="0"/>
                    <a:pt x="702" y="0"/>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3032800" y="1422325"/>
              <a:ext cx="43200" cy="17675"/>
            </a:xfrm>
            <a:custGeom>
              <a:rect b="b" l="l" r="r" t="t"/>
              <a:pathLst>
                <a:path extrusionOk="0" h="707" w="1728">
                  <a:moveTo>
                    <a:pt x="1144" y="1"/>
                  </a:moveTo>
                  <a:lnTo>
                    <a:pt x="1" y="370"/>
                  </a:lnTo>
                  <a:lnTo>
                    <a:pt x="560" y="703"/>
                  </a:lnTo>
                  <a:cubicBezTo>
                    <a:pt x="560" y="703"/>
                    <a:pt x="604" y="707"/>
                    <a:pt x="675" y="707"/>
                  </a:cubicBezTo>
                  <a:cubicBezTo>
                    <a:pt x="827" y="707"/>
                    <a:pt x="1102" y="690"/>
                    <a:pt x="1322" y="584"/>
                  </a:cubicBezTo>
                  <a:cubicBezTo>
                    <a:pt x="1632" y="417"/>
                    <a:pt x="1727" y="286"/>
                    <a:pt x="1727" y="286"/>
                  </a:cubicBezTo>
                  <a:lnTo>
                    <a:pt x="1144" y="1"/>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3029625" y="1396400"/>
              <a:ext cx="34225" cy="36150"/>
            </a:xfrm>
            <a:custGeom>
              <a:rect b="b" l="l" r="r" t="t"/>
              <a:pathLst>
                <a:path extrusionOk="0" h="1446" w="1369">
                  <a:moveTo>
                    <a:pt x="1212" y="0"/>
                  </a:moveTo>
                  <a:cubicBezTo>
                    <a:pt x="1180" y="0"/>
                    <a:pt x="1149" y="15"/>
                    <a:pt x="1128" y="49"/>
                  </a:cubicBezTo>
                  <a:cubicBezTo>
                    <a:pt x="1009" y="252"/>
                    <a:pt x="949" y="430"/>
                    <a:pt x="914" y="645"/>
                  </a:cubicBezTo>
                  <a:cubicBezTo>
                    <a:pt x="908" y="751"/>
                    <a:pt x="905" y="861"/>
                    <a:pt x="894" y="968"/>
                  </a:cubicBezTo>
                  <a:lnTo>
                    <a:pt x="894" y="968"/>
                  </a:lnTo>
                  <a:cubicBezTo>
                    <a:pt x="840" y="851"/>
                    <a:pt x="783" y="737"/>
                    <a:pt x="711" y="633"/>
                  </a:cubicBezTo>
                  <a:cubicBezTo>
                    <a:pt x="592" y="454"/>
                    <a:pt x="437" y="276"/>
                    <a:pt x="211" y="216"/>
                  </a:cubicBezTo>
                  <a:cubicBezTo>
                    <a:pt x="207" y="216"/>
                    <a:pt x="202" y="216"/>
                    <a:pt x="198" y="216"/>
                  </a:cubicBezTo>
                  <a:cubicBezTo>
                    <a:pt x="53" y="216"/>
                    <a:pt x="1" y="408"/>
                    <a:pt x="140" y="454"/>
                  </a:cubicBezTo>
                  <a:cubicBezTo>
                    <a:pt x="318" y="502"/>
                    <a:pt x="437" y="669"/>
                    <a:pt x="533" y="811"/>
                  </a:cubicBezTo>
                  <a:cubicBezTo>
                    <a:pt x="652" y="990"/>
                    <a:pt x="735" y="1204"/>
                    <a:pt x="830" y="1395"/>
                  </a:cubicBezTo>
                  <a:cubicBezTo>
                    <a:pt x="845" y="1430"/>
                    <a:pt x="879" y="1446"/>
                    <a:pt x="915" y="1446"/>
                  </a:cubicBezTo>
                  <a:cubicBezTo>
                    <a:pt x="965" y="1446"/>
                    <a:pt x="1019" y="1415"/>
                    <a:pt x="1033" y="1359"/>
                  </a:cubicBezTo>
                  <a:cubicBezTo>
                    <a:pt x="1104" y="1157"/>
                    <a:pt x="1104" y="930"/>
                    <a:pt x="1128" y="728"/>
                  </a:cubicBezTo>
                  <a:cubicBezTo>
                    <a:pt x="1140" y="621"/>
                    <a:pt x="1152" y="526"/>
                    <a:pt x="1187" y="430"/>
                  </a:cubicBezTo>
                  <a:cubicBezTo>
                    <a:pt x="1211" y="335"/>
                    <a:pt x="1259" y="252"/>
                    <a:pt x="1318" y="168"/>
                  </a:cubicBezTo>
                  <a:cubicBezTo>
                    <a:pt x="1369" y="84"/>
                    <a:pt x="1288" y="0"/>
                    <a:pt x="12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3001850" y="1444650"/>
              <a:ext cx="43175" cy="16200"/>
            </a:xfrm>
            <a:custGeom>
              <a:rect b="b" l="l" r="r" t="t"/>
              <a:pathLst>
                <a:path extrusionOk="0" h="648" w="1727">
                  <a:moveTo>
                    <a:pt x="1727" y="1"/>
                  </a:moveTo>
                  <a:lnTo>
                    <a:pt x="1" y="84"/>
                  </a:lnTo>
                  <a:lnTo>
                    <a:pt x="1" y="310"/>
                  </a:lnTo>
                  <a:lnTo>
                    <a:pt x="560" y="644"/>
                  </a:lnTo>
                  <a:cubicBezTo>
                    <a:pt x="560" y="644"/>
                    <a:pt x="604" y="647"/>
                    <a:pt x="674" y="647"/>
                  </a:cubicBezTo>
                  <a:cubicBezTo>
                    <a:pt x="826" y="647"/>
                    <a:pt x="1102" y="630"/>
                    <a:pt x="1322" y="524"/>
                  </a:cubicBezTo>
                  <a:cubicBezTo>
                    <a:pt x="1644" y="358"/>
                    <a:pt x="1727" y="227"/>
                    <a:pt x="1727" y="227"/>
                  </a:cubicBezTo>
                  <a:lnTo>
                    <a:pt x="1727" y="1"/>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3001250" y="1402575"/>
              <a:ext cx="28600" cy="40625"/>
            </a:xfrm>
            <a:custGeom>
              <a:rect b="b" l="l" r="r" t="t"/>
              <a:pathLst>
                <a:path extrusionOk="0" h="1625" w="1144">
                  <a:moveTo>
                    <a:pt x="706" y="1"/>
                  </a:moveTo>
                  <a:cubicBezTo>
                    <a:pt x="597" y="1"/>
                    <a:pt x="462" y="41"/>
                    <a:pt x="298" y="148"/>
                  </a:cubicBezTo>
                  <a:cubicBezTo>
                    <a:pt x="1" y="398"/>
                    <a:pt x="1" y="743"/>
                    <a:pt x="1" y="743"/>
                  </a:cubicBezTo>
                  <a:lnTo>
                    <a:pt x="1" y="1624"/>
                  </a:lnTo>
                  <a:lnTo>
                    <a:pt x="1144" y="1255"/>
                  </a:lnTo>
                  <a:lnTo>
                    <a:pt x="1144" y="398"/>
                  </a:lnTo>
                  <a:cubicBezTo>
                    <a:pt x="1144" y="398"/>
                    <a:pt x="1048" y="1"/>
                    <a:pt x="706" y="1"/>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3001850" y="1406325"/>
              <a:ext cx="28600" cy="40425"/>
            </a:xfrm>
            <a:custGeom>
              <a:rect b="b" l="l" r="r" t="t"/>
              <a:pathLst>
                <a:path extrusionOk="0" h="1617" w="1144">
                  <a:moveTo>
                    <a:pt x="713" y="1"/>
                  </a:moveTo>
                  <a:cubicBezTo>
                    <a:pt x="603" y="1"/>
                    <a:pt x="466" y="42"/>
                    <a:pt x="298" y="152"/>
                  </a:cubicBezTo>
                  <a:cubicBezTo>
                    <a:pt x="1" y="403"/>
                    <a:pt x="1" y="748"/>
                    <a:pt x="1" y="748"/>
                  </a:cubicBezTo>
                  <a:lnTo>
                    <a:pt x="1" y="1617"/>
                  </a:lnTo>
                  <a:lnTo>
                    <a:pt x="1144" y="1248"/>
                  </a:lnTo>
                  <a:lnTo>
                    <a:pt x="1144" y="403"/>
                  </a:lnTo>
                  <a:cubicBezTo>
                    <a:pt x="1144" y="403"/>
                    <a:pt x="1055" y="1"/>
                    <a:pt x="713" y="1"/>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3001850" y="1437500"/>
              <a:ext cx="43175" cy="17750"/>
            </a:xfrm>
            <a:custGeom>
              <a:rect b="b" l="l" r="r" t="t"/>
              <a:pathLst>
                <a:path extrusionOk="0" h="710" w="1727">
                  <a:moveTo>
                    <a:pt x="1144" y="1"/>
                  </a:moveTo>
                  <a:lnTo>
                    <a:pt x="1" y="370"/>
                  </a:lnTo>
                  <a:lnTo>
                    <a:pt x="560" y="703"/>
                  </a:lnTo>
                  <a:cubicBezTo>
                    <a:pt x="560" y="703"/>
                    <a:pt x="618" y="710"/>
                    <a:pt x="708" y="710"/>
                  </a:cubicBezTo>
                  <a:cubicBezTo>
                    <a:pt x="865" y="710"/>
                    <a:pt x="1118" y="690"/>
                    <a:pt x="1322" y="584"/>
                  </a:cubicBezTo>
                  <a:cubicBezTo>
                    <a:pt x="1644" y="418"/>
                    <a:pt x="1727" y="287"/>
                    <a:pt x="1727" y="287"/>
                  </a:cubicBezTo>
                  <a:lnTo>
                    <a:pt x="1144" y="1"/>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2998675" y="1411875"/>
              <a:ext cx="33925" cy="36000"/>
            </a:xfrm>
            <a:custGeom>
              <a:rect b="b" l="l" r="r" t="t"/>
              <a:pathLst>
                <a:path extrusionOk="0" h="1440" w="1357">
                  <a:moveTo>
                    <a:pt x="1200" y="0"/>
                  </a:moveTo>
                  <a:cubicBezTo>
                    <a:pt x="1168" y="0"/>
                    <a:pt x="1137" y="15"/>
                    <a:pt x="1116" y="50"/>
                  </a:cubicBezTo>
                  <a:cubicBezTo>
                    <a:pt x="997" y="240"/>
                    <a:pt x="937" y="419"/>
                    <a:pt x="901" y="645"/>
                  </a:cubicBezTo>
                  <a:cubicBezTo>
                    <a:pt x="895" y="747"/>
                    <a:pt x="892" y="854"/>
                    <a:pt x="882" y="962"/>
                  </a:cubicBezTo>
                  <a:lnTo>
                    <a:pt x="882" y="962"/>
                  </a:lnTo>
                  <a:cubicBezTo>
                    <a:pt x="826" y="846"/>
                    <a:pt x="765" y="732"/>
                    <a:pt x="687" y="621"/>
                  </a:cubicBezTo>
                  <a:cubicBezTo>
                    <a:pt x="580" y="442"/>
                    <a:pt x="425" y="264"/>
                    <a:pt x="199" y="204"/>
                  </a:cubicBezTo>
                  <a:cubicBezTo>
                    <a:pt x="195" y="204"/>
                    <a:pt x="191" y="204"/>
                    <a:pt x="188" y="204"/>
                  </a:cubicBezTo>
                  <a:cubicBezTo>
                    <a:pt x="53" y="204"/>
                    <a:pt x="0" y="408"/>
                    <a:pt x="128" y="442"/>
                  </a:cubicBezTo>
                  <a:cubicBezTo>
                    <a:pt x="306" y="490"/>
                    <a:pt x="425" y="657"/>
                    <a:pt x="520" y="800"/>
                  </a:cubicBezTo>
                  <a:cubicBezTo>
                    <a:pt x="640" y="978"/>
                    <a:pt x="723" y="1193"/>
                    <a:pt x="818" y="1383"/>
                  </a:cubicBezTo>
                  <a:cubicBezTo>
                    <a:pt x="833" y="1423"/>
                    <a:pt x="867" y="1440"/>
                    <a:pt x="903" y="1440"/>
                  </a:cubicBezTo>
                  <a:cubicBezTo>
                    <a:pt x="953" y="1440"/>
                    <a:pt x="1007" y="1408"/>
                    <a:pt x="1021" y="1359"/>
                  </a:cubicBezTo>
                  <a:cubicBezTo>
                    <a:pt x="1092" y="1145"/>
                    <a:pt x="1092" y="919"/>
                    <a:pt x="1116" y="716"/>
                  </a:cubicBezTo>
                  <a:cubicBezTo>
                    <a:pt x="1128" y="609"/>
                    <a:pt x="1140" y="526"/>
                    <a:pt x="1175" y="419"/>
                  </a:cubicBezTo>
                  <a:cubicBezTo>
                    <a:pt x="1199" y="323"/>
                    <a:pt x="1247" y="240"/>
                    <a:pt x="1306" y="169"/>
                  </a:cubicBezTo>
                  <a:cubicBezTo>
                    <a:pt x="1357" y="84"/>
                    <a:pt x="1276" y="0"/>
                    <a:pt x="12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2972375" y="1456250"/>
              <a:ext cx="43200" cy="15975"/>
            </a:xfrm>
            <a:custGeom>
              <a:rect b="b" l="l" r="r" t="t"/>
              <a:pathLst>
                <a:path extrusionOk="0" h="639" w="1728">
                  <a:moveTo>
                    <a:pt x="1727" y="1"/>
                  </a:moveTo>
                  <a:lnTo>
                    <a:pt x="1" y="84"/>
                  </a:lnTo>
                  <a:lnTo>
                    <a:pt x="1" y="311"/>
                  </a:lnTo>
                  <a:lnTo>
                    <a:pt x="572" y="632"/>
                  </a:lnTo>
                  <a:cubicBezTo>
                    <a:pt x="572" y="632"/>
                    <a:pt x="629" y="638"/>
                    <a:pt x="717" y="638"/>
                  </a:cubicBezTo>
                  <a:cubicBezTo>
                    <a:pt x="871" y="638"/>
                    <a:pt x="1122" y="619"/>
                    <a:pt x="1334" y="513"/>
                  </a:cubicBezTo>
                  <a:cubicBezTo>
                    <a:pt x="1644" y="358"/>
                    <a:pt x="1727" y="215"/>
                    <a:pt x="1727" y="215"/>
                  </a:cubicBezTo>
                  <a:lnTo>
                    <a:pt x="1727" y="1"/>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2971500" y="1413775"/>
              <a:ext cx="28600" cy="40425"/>
            </a:xfrm>
            <a:custGeom>
              <a:rect b="b" l="l" r="r" t="t"/>
              <a:pathLst>
                <a:path extrusionOk="0" h="1617" w="1144">
                  <a:moveTo>
                    <a:pt x="708" y="0"/>
                  </a:moveTo>
                  <a:cubicBezTo>
                    <a:pt x="598" y="0"/>
                    <a:pt x="463" y="42"/>
                    <a:pt x="298" y="152"/>
                  </a:cubicBezTo>
                  <a:cubicBezTo>
                    <a:pt x="0" y="402"/>
                    <a:pt x="0" y="747"/>
                    <a:pt x="0" y="747"/>
                  </a:cubicBezTo>
                  <a:lnTo>
                    <a:pt x="0" y="1617"/>
                  </a:lnTo>
                  <a:lnTo>
                    <a:pt x="1143" y="1248"/>
                  </a:lnTo>
                  <a:lnTo>
                    <a:pt x="1143" y="402"/>
                  </a:lnTo>
                  <a:cubicBezTo>
                    <a:pt x="1143" y="402"/>
                    <a:pt x="1048" y="0"/>
                    <a:pt x="708" y="0"/>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3"/>
            <p:cNvSpPr/>
            <p:nvPr/>
          </p:nvSpPr>
          <p:spPr>
            <a:xfrm>
              <a:off x="2972375" y="1417800"/>
              <a:ext cx="28900" cy="40575"/>
            </a:xfrm>
            <a:custGeom>
              <a:rect b="b" l="l" r="r" t="t"/>
              <a:pathLst>
                <a:path extrusionOk="0" h="1623" w="1156">
                  <a:moveTo>
                    <a:pt x="708" y="1"/>
                  </a:moveTo>
                  <a:cubicBezTo>
                    <a:pt x="598" y="1"/>
                    <a:pt x="463" y="41"/>
                    <a:pt x="298" y="146"/>
                  </a:cubicBezTo>
                  <a:cubicBezTo>
                    <a:pt x="1" y="408"/>
                    <a:pt x="1" y="741"/>
                    <a:pt x="1" y="741"/>
                  </a:cubicBezTo>
                  <a:lnTo>
                    <a:pt x="1" y="1622"/>
                  </a:lnTo>
                  <a:lnTo>
                    <a:pt x="1156" y="1253"/>
                  </a:lnTo>
                  <a:lnTo>
                    <a:pt x="1156" y="408"/>
                  </a:lnTo>
                  <a:cubicBezTo>
                    <a:pt x="1156" y="408"/>
                    <a:pt x="1059" y="1"/>
                    <a:pt x="708" y="1"/>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3"/>
            <p:cNvSpPr/>
            <p:nvPr/>
          </p:nvSpPr>
          <p:spPr>
            <a:xfrm>
              <a:off x="2972375" y="1449125"/>
              <a:ext cx="43200" cy="17675"/>
            </a:xfrm>
            <a:custGeom>
              <a:rect b="b" l="l" r="r" t="t"/>
              <a:pathLst>
                <a:path extrusionOk="0" h="707" w="1728">
                  <a:moveTo>
                    <a:pt x="1156" y="0"/>
                  </a:moveTo>
                  <a:lnTo>
                    <a:pt x="1" y="369"/>
                  </a:lnTo>
                  <a:lnTo>
                    <a:pt x="572" y="703"/>
                  </a:lnTo>
                  <a:cubicBezTo>
                    <a:pt x="572" y="703"/>
                    <a:pt x="615" y="706"/>
                    <a:pt x="684" y="706"/>
                  </a:cubicBezTo>
                  <a:cubicBezTo>
                    <a:pt x="834" y="706"/>
                    <a:pt x="1106" y="690"/>
                    <a:pt x="1334" y="584"/>
                  </a:cubicBezTo>
                  <a:cubicBezTo>
                    <a:pt x="1644" y="417"/>
                    <a:pt x="1727" y="286"/>
                    <a:pt x="1727" y="286"/>
                  </a:cubicBezTo>
                  <a:lnTo>
                    <a:pt x="1156" y="0"/>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2969275" y="1422875"/>
              <a:ext cx="33875" cy="36175"/>
            </a:xfrm>
            <a:custGeom>
              <a:rect b="b" l="l" r="r" t="t"/>
              <a:pathLst>
                <a:path extrusionOk="0" h="1447" w="1355">
                  <a:moveTo>
                    <a:pt x="1197" y="1"/>
                  </a:moveTo>
                  <a:cubicBezTo>
                    <a:pt x="1165" y="1"/>
                    <a:pt x="1134" y="15"/>
                    <a:pt x="1113" y="50"/>
                  </a:cubicBezTo>
                  <a:cubicBezTo>
                    <a:pt x="994" y="241"/>
                    <a:pt x="934" y="419"/>
                    <a:pt x="899" y="645"/>
                  </a:cubicBezTo>
                  <a:cubicBezTo>
                    <a:pt x="893" y="750"/>
                    <a:pt x="890" y="854"/>
                    <a:pt x="880" y="958"/>
                  </a:cubicBezTo>
                  <a:lnTo>
                    <a:pt x="880" y="958"/>
                  </a:lnTo>
                  <a:cubicBezTo>
                    <a:pt x="825" y="846"/>
                    <a:pt x="766" y="735"/>
                    <a:pt x="696" y="633"/>
                  </a:cubicBezTo>
                  <a:cubicBezTo>
                    <a:pt x="577" y="455"/>
                    <a:pt x="422" y="276"/>
                    <a:pt x="208" y="217"/>
                  </a:cubicBezTo>
                  <a:cubicBezTo>
                    <a:pt x="200" y="216"/>
                    <a:pt x="193" y="215"/>
                    <a:pt x="186" y="215"/>
                  </a:cubicBezTo>
                  <a:cubicBezTo>
                    <a:pt x="48" y="215"/>
                    <a:pt x="0" y="421"/>
                    <a:pt x="125" y="455"/>
                  </a:cubicBezTo>
                  <a:cubicBezTo>
                    <a:pt x="303" y="503"/>
                    <a:pt x="422" y="657"/>
                    <a:pt x="518" y="812"/>
                  </a:cubicBezTo>
                  <a:cubicBezTo>
                    <a:pt x="637" y="991"/>
                    <a:pt x="720" y="1193"/>
                    <a:pt x="815" y="1395"/>
                  </a:cubicBezTo>
                  <a:cubicBezTo>
                    <a:pt x="835" y="1430"/>
                    <a:pt x="870" y="1446"/>
                    <a:pt x="905" y="1446"/>
                  </a:cubicBezTo>
                  <a:cubicBezTo>
                    <a:pt x="954" y="1446"/>
                    <a:pt x="1004" y="1415"/>
                    <a:pt x="1018" y="1360"/>
                  </a:cubicBezTo>
                  <a:cubicBezTo>
                    <a:pt x="1101" y="1157"/>
                    <a:pt x="1101" y="931"/>
                    <a:pt x="1113" y="717"/>
                  </a:cubicBezTo>
                  <a:cubicBezTo>
                    <a:pt x="1125" y="622"/>
                    <a:pt x="1137" y="526"/>
                    <a:pt x="1173" y="419"/>
                  </a:cubicBezTo>
                  <a:cubicBezTo>
                    <a:pt x="1196" y="336"/>
                    <a:pt x="1244" y="241"/>
                    <a:pt x="1304" y="169"/>
                  </a:cubicBezTo>
                  <a:cubicBezTo>
                    <a:pt x="1354" y="85"/>
                    <a:pt x="1274" y="1"/>
                    <a:pt x="11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2942625" y="1471450"/>
              <a:ext cx="43175" cy="16175"/>
            </a:xfrm>
            <a:custGeom>
              <a:rect b="b" l="l" r="r" t="t"/>
              <a:pathLst>
                <a:path extrusionOk="0" h="647" w="1727">
                  <a:moveTo>
                    <a:pt x="1727" y="0"/>
                  </a:moveTo>
                  <a:lnTo>
                    <a:pt x="0" y="84"/>
                  </a:lnTo>
                  <a:lnTo>
                    <a:pt x="0" y="310"/>
                  </a:lnTo>
                  <a:lnTo>
                    <a:pt x="572" y="643"/>
                  </a:lnTo>
                  <a:cubicBezTo>
                    <a:pt x="572" y="643"/>
                    <a:pt x="614" y="647"/>
                    <a:pt x="683" y="647"/>
                  </a:cubicBezTo>
                  <a:cubicBezTo>
                    <a:pt x="833" y="647"/>
                    <a:pt x="1106" y="630"/>
                    <a:pt x="1334" y="524"/>
                  </a:cubicBezTo>
                  <a:cubicBezTo>
                    <a:pt x="1643" y="357"/>
                    <a:pt x="1727" y="226"/>
                    <a:pt x="1727" y="226"/>
                  </a:cubicBezTo>
                  <a:lnTo>
                    <a:pt x="1727" y="0"/>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2941725" y="1428950"/>
              <a:ext cx="28600" cy="40725"/>
            </a:xfrm>
            <a:custGeom>
              <a:rect b="b" l="l" r="r" t="t"/>
              <a:pathLst>
                <a:path extrusionOk="0" h="1629" w="1144">
                  <a:moveTo>
                    <a:pt x="708" y="0"/>
                  </a:moveTo>
                  <a:cubicBezTo>
                    <a:pt x="598" y="0"/>
                    <a:pt x="463" y="42"/>
                    <a:pt x="298" y="152"/>
                  </a:cubicBezTo>
                  <a:cubicBezTo>
                    <a:pt x="0" y="402"/>
                    <a:pt x="0" y="748"/>
                    <a:pt x="0" y="748"/>
                  </a:cubicBezTo>
                  <a:lnTo>
                    <a:pt x="0" y="1629"/>
                  </a:lnTo>
                  <a:lnTo>
                    <a:pt x="1143" y="1248"/>
                  </a:lnTo>
                  <a:lnTo>
                    <a:pt x="1143" y="402"/>
                  </a:lnTo>
                  <a:cubicBezTo>
                    <a:pt x="1143" y="402"/>
                    <a:pt x="1048" y="0"/>
                    <a:pt x="708" y="0"/>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2942625" y="1432700"/>
              <a:ext cx="28900" cy="40550"/>
            </a:xfrm>
            <a:custGeom>
              <a:rect b="b" l="l" r="r" t="t"/>
              <a:pathLst>
                <a:path extrusionOk="0" h="1622" w="1156">
                  <a:moveTo>
                    <a:pt x="708" y="0"/>
                  </a:moveTo>
                  <a:cubicBezTo>
                    <a:pt x="598" y="0"/>
                    <a:pt x="463" y="40"/>
                    <a:pt x="298" y="145"/>
                  </a:cubicBezTo>
                  <a:cubicBezTo>
                    <a:pt x="0" y="407"/>
                    <a:pt x="0" y="741"/>
                    <a:pt x="0" y="741"/>
                  </a:cubicBezTo>
                  <a:lnTo>
                    <a:pt x="0" y="1622"/>
                  </a:lnTo>
                  <a:lnTo>
                    <a:pt x="1155" y="1253"/>
                  </a:lnTo>
                  <a:lnTo>
                    <a:pt x="1155" y="407"/>
                  </a:lnTo>
                  <a:cubicBezTo>
                    <a:pt x="1155" y="407"/>
                    <a:pt x="1058" y="0"/>
                    <a:pt x="708" y="0"/>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2942625" y="1464000"/>
              <a:ext cx="43175" cy="17675"/>
            </a:xfrm>
            <a:custGeom>
              <a:rect b="b" l="l" r="r" t="t"/>
              <a:pathLst>
                <a:path extrusionOk="0" h="707" w="1727">
                  <a:moveTo>
                    <a:pt x="1155" y="1"/>
                  </a:moveTo>
                  <a:lnTo>
                    <a:pt x="0" y="370"/>
                  </a:lnTo>
                  <a:lnTo>
                    <a:pt x="572" y="703"/>
                  </a:lnTo>
                  <a:cubicBezTo>
                    <a:pt x="572" y="703"/>
                    <a:pt x="614" y="707"/>
                    <a:pt x="683" y="707"/>
                  </a:cubicBezTo>
                  <a:cubicBezTo>
                    <a:pt x="833" y="707"/>
                    <a:pt x="1106" y="690"/>
                    <a:pt x="1334" y="584"/>
                  </a:cubicBezTo>
                  <a:cubicBezTo>
                    <a:pt x="1643" y="417"/>
                    <a:pt x="1727" y="286"/>
                    <a:pt x="1727" y="286"/>
                  </a:cubicBezTo>
                  <a:lnTo>
                    <a:pt x="1155" y="1"/>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2939150" y="1438050"/>
              <a:ext cx="34225" cy="36175"/>
            </a:xfrm>
            <a:custGeom>
              <a:rect b="b" l="l" r="r" t="t"/>
              <a:pathLst>
                <a:path extrusionOk="0" h="1447" w="1369">
                  <a:moveTo>
                    <a:pt x="1211" y="1"/>
                  </a:moveTo>
                  <a:cubicBezTo>
                    <a:pt x="1179" y="1"/>
                    <a:pt x="1148" y="15"/>
                    <a:pt x="1127" y="50"/>
                  </a:cubicBezTo>
                  <a:cubicBezTo>
                    <a:pt x="1008" y="253"/>
                    <a:pt x="949" y="431"/>
                    <a:pt x="913" y="646"/>
                  </a:cubicBezTo>
                  <a:cubicBezTo>
                    <a:pt x="907" y="749"/>
                    <a:pt x="904" y="856"/>
                    <a:pt x="895" y="961"/>
                  </a:cubicBezTo>
                  <a:lnTo>
                    <a:pt x="895" y="961"/>
                  </a:lnTo>
                  <a:cubicBezTo>
                    <a:pt x="840" y="846"/>
                    <a:pt x="780" y="735"/>
                    <a:pt x="711" y="634"/>
                  </a:cubicBezTo>
                  <a:cubicBezTo>
                    <a:pt x="592" y="455"/>
                    <a:pt x="437" y="277"/>
                    <a:pt x="223" y="217"/>
                  </a:cubicBezTo>
                  <a:cubicBezTo>
                    <a:pt x="218" y="217"/>
                    <a:pt x="213" y="216"/>
                    <a:pt x="209" y="216"/>
                  </a:cubicBezTo>
                  <a:cubicBezTo>
                    <a:pt x="53" y="216"/>
                    <a:pt x="0" y="409"/>
                    <a:pt x="139" y="455"/>
                  </a:cubicBezTo>
                  <a:cubicBezTo>
                    <a:pt x="318" y="503"/>
                    <a:pt x="437" y="669"/>
                    <a:pt x="532" y="812"/>
                  </a:cubicBezTo>
                  <a:cubicBezTo>
                    <a:pt x="651" y="991"/>
                    <a:pt x="735" y="1205"/>
                    <a:pt x="830" y="1396"/>
                  </a:cubicBezTo>
                  <a:cubicBezTo>
                    <a:pt x="850" y="1431"/>
                    <a:pt x="884" y="1447"/>
                    <a:pt x="919" y="1447"/>
                  </a:cubicBezTo>
                  <a:cubicBezTo>
                    <a:pt x="968" y="1447"/>
                    <a:pt x="1018" y="1415"/>
                    <a:pt x="1032" y="1360"/>
                  </a:cubicBezTo>
                  <a:cubicBezTo>
                    <a:pt x="1116" y="1158"/>
                    <a:pt x="1116" y="931"/>
                    <a:pt x="1127" y="729"/>
                  </a:cubicBezTo>
                  <a:cubicBezTo>
                    <a:pt x="1139" y="622"/>
                    <a:pt x="1151" y="527"/>
                    <a:pt x="1187" y="431"/>
                  </a:cubicBezTo>
                  <a:cubicBezTo>
                    <a:pt x="1211" y="336"/>
                    <a:pt x="1258" y="253"/>
                    <a:pt x="1318" y="169"/>
                  </a:cubicBezTo>
                  <a:cubicBezTo>
                    <a:pt x="1368" y="85"/>
                    <a:pt x="1288" y="1"/>
                    <a:pt x="12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3"/>
            <p:cNvSpPr/>
            <p:nvPr/>
          </p:nvSpPr>
          <p:spPr>
            <a:xfrm>
              <a:off x="3289375" y="1416075"/>
              <a:ext cx="43200" cy="15950"/>
            </a:xfrm>
            <a:custGeom>
              <a:rect b="b" l="l" r="r" t="t"/>
              <a:pathLst>
                <a:path extrusionOk="0" h="638" w="1728">
                  <a:moveTo>
                    <a:pt x="1" y="1"/>
                  </a:moveTo>
                  <a:lnTo>
                    <a:pt x="1" y="215"/>
                  </a:lnTo>
                  <a:cubicBezTo>
                    <a:pt x="1" y="215"/>
                    <a:pt x="96" y="358"/>
                    <a:pt x="406" y="513"/>
                  </a:cubicBezTo>
                  <a:cubicBezTo>
                    <a:pt x="618" y="619"/>
                    <a:pt x="869" y="638"/>
                    <a:pt x="1023" y="638"/>
                  </a:cubicBezTo>
                  <a:cubicBezTo>
                    <a:pt x="1111" y="638"/>
                    <a:pt x="1168" y="632"/>
                    <a:pt x="1168" y="632"/>
                  </a:cubicBezTo>
                  <a:lnTo>
                    <a:pt x="1727" y="310"/>
                  </a:lnTo>
                  <a:lnTo>
                    <a:pt x="1727" y="84"/>
                  </a:lnTo>
                  <a:lnTo>
                    <a:pt x="1" y="1"/>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3"/>
            <p:cNvSpPr/>
            <p:nvPr/>
          </p:nvSpPr>
          <p:spPr>
            <a:xfrm>
              <a:off x="3305175" y="1373575"/>
              <a:ext cx="28575" cy="40450"/>
            </a:xfrm>
            <a:custGeom>
              <a:rect b="b" l="l" r="r" t="t"/>
              <a:pathLst>
                <a:path extrusionOk="0" h="1618" w="1143">
                  <a:moveTo>
                    <a:pt x="436" y="1"/>
                  </a:moveTo>
                  <a:cubicBezTo>
                    <a:pt x="95" y="1"/>
                    <a:pt x="0" y="403"/>
                    <a:pt x="0" y="403"/>
                  </a:cubicBezTo>
                  <a:lnTo>
                    <a:pt x="0" y="1248"/>
                  </a:lnTo>
                  <a:lnTo>
                    <a:pt x="1143" y="1617"/>
                  </a:lnTo>
                  <a:lnTo>
                    <a:pt x="1143" y="748"/>
                  </a:lnTo>
                  <a:cubicBezTo>
                    <a:pt x="1143" y="748"/>
                    <a:pt x="1143" y="403"/>
                    <a:pt x="845" y="153"/>
                  </a:cubicBezTo>
                  <a:cubicBezTo>
                    <a:pt x="680" y="43"/>
                    <a:pt x="545" y="1"/>
                    <a:pt x="436" y="1"/>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3303975" y="1377625"/>
              <a:ext cx="28600" cy="40550"/>
            </a:xfrm>
            <a:custGeom>
              <a:rect b="b" l="l" r="r" t="t"/>
              <a:pathLst>
                <a:path extrusionOk="0" h="1622" w="1144">
                  <a:moveTo>
                    <a:pt x="443" y="0"/>
                  </a:moveTo>
                  <a:cubicBezTo>
                    <a:pt x="97" y="0"/>
                    <a:pt x="0" y="408"/>
                    <a:pt x="0" y="408"/>
                  </a:cubicBezTo>
                  <a:lnTo>
                    <a:pt x="0" y="1253"/>
                  </a:lnTo>
                  <a:lnTo>
                    <a:pt x="1143" y="1622"/>
                  </a:lnTo>
                  <a:lnTo>
                    <a:pt x="1143" y="741"/>
                  </a:lnTo>
                  <a:cubicBezTo>
                    <a:pt x="1143" y="741"/>
                    <a:pt x="1143" y="408"/>
                    <a:pt x="846" y="146"/>
                  </a:cubicBezTo>
                  <a:cubicBezTo>
                    <a:pt x="684" y="40"/>
                    <a:pt x="551" y="0"/>
                    <a:pt x="443" y="0"/>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3289375" y="1408925"/>
              <a:ext cx="43200" cy="17675"/>
            </a:xfrm>
            <a:custGeom>
              <a:rect b="b" l="l" r="r" t="t"/>
              <a:pathLst>
                <a:path extrusionOk="0" h="707" w="1728">
                  <a:moveTo>
                    <a:pt x="584" y="1"/>
                  </a:moveTo>
                  <a:lnTo>
                    <a:pt x="1" y="287"/>
                  </a:lnTo>
                  <a:cubicBezTo>
                    <a:pt x="1" y="287"/>
                    <a:pt x="96" y="418"/>
                    <a:pt x="406" y="584"/>
                  </a:cubicBezTo>
                  <a:cubicBezTo>
                    <a:pt x="634" y="690"/>
                    <a:pt x="907" y="707"/>
                    <a:pt x="1056" y="707"/>
                  </a:cubicBezTo>
                  <a:cubicBezTo>
                    <a:pt x="1125" y="707"/>
                    <a:pt x="1168" y="703"/>
                    <a:pt x="1168" y="703"/>
                  </a:cubicBezTo>
                  <a:lnTo>
                    <a:pt x="1727" y="370"/>
                  </a:lnTo>
                  <a:lnTo>
                    <a:pt x="584" y="1"/>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3"/>
            <p:cNvSpPr/>
            <p:nvPr/>
          </p:nvSpPr>
          <p:spPr>
            <a:xfrm>
              <a:off x="3302425" y="1382950"/>
              <a:ext cx="33575" cy="35775"/>
            </a:xfrm>
            <a:custGeom>
              <a:rect b="b" l="l" r="r" t="t"/>
              <a:pathLst>
                <a:path extrusionOk="0" h="1431" w="1343">
                  <a:moveTo>
                    <a:pt x="153" y="0"/>
                  </a:moveTo>
                  <a:cubicBezTo>
                    <a:pt x="78" y="0"/>
                    <a:pt x="1" y="80"/>
                    <a:pt x="50" y="171"/>
                  </a:cubicBezTo>
                  <a:cubicBezTo>
                    <a:pt x="98" y="242"/>
                    <a:pt x="158" y="337"/>
                    <a:pt x="181" y="409"/>
                  </a:cubicBezTo>
                  <a:cubicBezTo>
                    <a:pt x="217" y="516"/>
                    <a:pt x="229" y="599"/>
                    <a:pt x="241" y="706"/>
                  </a:cubicBezTo>
                  <a:cubicBezTo>
                    <a:pt x="253" y="921"/>
                    <a:pt x="253" y="1135"/>
                    <a:pt x="336" y="1349"/>
                  </a:cubicBezTo>
                  <a:cubicBezTo>
                    <a:pt x="350" y="1398"/>
                    <a:pt x="400" y="1430"/>
                    <a:pt x="449" y="1430"/>
                  </a:cubicBezTo>
                  <a:cubicBezTo>
                    <a:pt x="484" y="1430"/>
                    <a:pt x="519" y="1413"/>
                    <a:pt x="539" y="1373"/>
                  </a:cubicBezTo>
                  <a:cubicBezTo>
                    <a:pt x="634" y="1183"/>
                    <a:pt x="717" y="992"/>
                    <a:pt x="836" y="802"/>
                  </a:cubicBezTo>
                  <a:cubicBezTo>
                    <a:pt x="932" y="647"/>
                    <a:pt x="1039" y="480"/>
                    <a:pt x="1229" y="445"/>
                  </a:cubicBezTo>
                  <a:cubicBezTo>
                    <a:pt x="1342" y="411"/>
                    <a:pt x="1294" y="216"/>
                    <a:pt x="1168" y="216"/>
                  </a:cubicBezTo>
                  <a:cubicBezTo>
                    <a:pt x="1161" y="216"/>
                    <a:pt x="1153" y="217"/>
                    <a:pt x="1146" y="218"/>
                  </a:cubicBezTo>
                  <a:cubicBezTo>
                    <a:pt x="932" y="278"/>
                    <a:pt x="777" y="456"/>
                    <a:pt x="658" y="635"/>
                  </a:cubicBezTo>
                  <a:cubicBezTo>
                    <a:pt x="589" y="735"/>
                    <a:pt x="531" y="844"/>
                    <a:pt x="476" y="956"/>
                  </a:cubicBezTo>
                  <a:lnTo>
                    <a:pt x="476" y="956"/>
                  </a:lnTo>
                  <a:cubicBezTo>
                    <a:pt x="467" y="853"/>
                    <a:pt x="461" y="750"/>
                    <a:pt x="443" y="647"/>
                  </a:cubicBezTo>
                  <a:cubicBezTo>
                    <a:pt x="420" y="421"/>
                    <a:pt x="360" y="230"/>
                    <a:pt x="241" y="52"/>
                  </a:cubicBezTo>
                  <a:cubicBezTo>
                    <a:pt x="219" y="15"/>
                    <a:pt x="186" y="0"/>
                    <a:pt x="1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3"/>
            <p:cNvSpPr/>
            <p:nvPr/>
          </p:nvSpPr>
          <p:spPr>
            <a:xfrm>
              <a:off x="3319150" y="1431250"/>
              <a:ext cx="43175" cy="16200"/>
            </a:xfrm>
            <a:custGeom>
              <a:rect b="b" l="l" r="r" t="t"/>
              <a:pathLst>
                <a:path extrusionOk="0" h="648" w="1727">
                  <a:moveTo>
                    <a:pt x="1" y="1"/>
                  </a:moveTo>
                  <a:lnTo>
                    <a:pt x="1" y="227"/>
                  </a:lnTo>
                  <a:cubicBezTo>
                    <a:pt x="1" y="227"/>
                    <a:pt x="96" y="358"/>
                    <a:pt x="405" y="525"/>
                  </a:cubicBezTo>
                  <a:cubicBezTo>
                    <a:pt x="634" y="631"/>
                    <a:pt x="906" y="647"/>
                    <a:pt x="1056" y="647"/>
                  </a:cubicBezTo>
                  <a:cubicBezTo>
                    <a:pt x="1125" y="647"/>
                    <a:pt x="1167" y="644"/>
                    <a:pt x="1167" y="644"/>
                  </a:cubicBezTo>
                  <a:lnTo>
                    <a:pt x="1727" y="310"/>
                  </a:lnTo>
                  <a:lnTo>
                    <a:pt x="1727" y="84"/>
                  </a:lnTo>
                  <a:lnTo>
                    <a:pt x="1" y="1"/>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3"/>
            <p:cNvSpPr/>
            <p:nvPr/>
          </p:nvSpPr>
          <p:spPr>
            <a:xfrm>
              <a:off x="3334925" y="1388775"/>
              <a:ext cx="28600" cy="40725"/>
            </a:xfrm>
            <a:custGeom>
              <a:rect b="b" l="l" r="r" t="t"/>
              <a:pathLst>
                <a:path extrusionOk="0" h="1629" w="1144">
                  <a:moveTo>
                    <a:pt x="436" y="0"/>
                  </a:moveTo>
                  <a:cubicBezTo>
                    <a:pt x="96" y="0"/>
                    <a:pt x="1" y="402"/>
                    <a:pt x="1" y="402"/>
                  </a:cubicBezTo>
                  <a:lnTo>
                    <a:pt x="1" y="1247"/>
                  </a:lnTo>
                  <a:lnTo>
                    <a:pt x="1144" y="1628"/>
                  </a:lnTo>
                  <a:lnTo>
                    <a:pt x="1144" y="747"/>
                  </a:lnTo>
                  <a:cubicBezTo>
                    <a:pt x="1144" y="747"/>
                    <a:pt x="1144" y="402"/>
                    <a:pt x="846" y="152"/>
                  </a:cubicBezTo>
                  <a:cubicBezTo>
                    <a:pt x="681" y="42"/>
                    <a:pt x="546" y="0"/>
                    <a:pt x="436" y="0"/>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3"/>
            <p:cNvSpPr/>
            <p:nvPr/>
          </p:nvSpPr>
          <p:spPr>
            <a:xfrm>
              <a:off x="3333750" y="1392500"/>
              <a:ext cx="28575" cy="40575"/>
            </a:xfrm>
            <a:custGeom>
              <a:rect b="b" l="l" r="r" t="t"/>
              <a:pathLst>
                <a:path extrusionOk="0" h="1623" w="1143">
                  <a:moveTo>
                    <a:pt x="442" y="1"/>
                  </a:moveTo>
                  <a:cubicBezTo>
                    <a:pt x="97" y="1"/>
                    <a:pt x="0" y="408"/>
                    <a:pt x="0" y="408"/>
                  </a:cubicBezTo>
                  <a:lnTo>
                    <a:pt x="0" y="1253"/>
                  </a:lnTo>
                  <a:lnTo>
                    <a:pt x="1143" y="1622"/>
                  </a:lnTo>
                  <a:lnTo>
                    <a:pt x="1143" y="741"/>
                  </a:lnTo>
                  <a:cubicBezTo>
                    <a:pt x="1143" y="741"/>
                    <a:pt x="1143" y="408"/>
                    <a:pt x="845" y="146"/>
                  </a:cubicBezTo>
                  <a:cubicBezTo>
                    <a:pt x="683" y="41"/>
                    <a:pt x="551" y="1"/>
                    <a:pt x="442" y="1"/>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3319150" y="1423825"/>
              <a:ext cx="43175" cy="17675"/>
            </a:xfrm>
            <a:custGeom>
              <a:rect b="b" l="l" r="r" t="t"/>
              <a:pathLst>
                <a:path extrusionOk="0" h="707" w="1727">
                  <a:moveTo>
                    <a:pt x="584" y="0"/>
                  </a:moveTo>
                  <a:lnTo>
                    <a:pt x="1" y="286"/>
                  </a:lnTo>
                  <a:cubicBezTo>
                    <a:pt x="1" y="286"/>
                    <a:pt x="96" y="417"/>
                    <a:pt x="405" y="584"/>
                  </a:cubicBezTo>
                  <a:cubicBezTo>
                    <a:pt x="634" y="689"/>
                    <a:pt x="906" y="706"/>
                    <a:pt x="1056" y="706"/>
                  </a:cubicBezTo>
                  <a:cubicBezTo>
                    <a:pt x="1125" y="706"/>
                    <a:pt x="1167" y="703"/>
                    <a:pt x="1167" y="703"/>
                  </a:cubicBezTo>
                  <a:lnTo>
                    <a:pt x="1727" y="369"/>
                  </a:lnTo>
                  <a:lnTo>
                    <a:pt x="584" y="0"/>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3332200" y="1398125"/>
              <a:ext cx="33825" cy="35925"/>
            </a:xfrm>
            <a:custGeom>
              <a:rect b="b" l="l" r="r" t="t"/>
              <a:pathLst>
                <a:path extrusionOk="0" h="1437" w="1353">
                  <a:moveTo>
                    <a:pt x="153" y="0"/>
                  </a:moveTo>
                  <a:cubicBezTo>
                    <a:pt x="77" y="0"/>
                    <a:pt x="0" y="80"/>
                    <a:pt x="50" y="171"/>
                  </a:cubicBezTo>
                  <a:cubicBezTo>
                    <a:pt x="98" y="254"/>
                    <a:pt x="157" y="338"/>
                    <a:pt x="181" y="409"/>
                  </a:cubicBezTo>
                  <a:cubicBezTo>
                    <a:pt x="217" y="516"/>
                    <a:pt x="229" y="611"/>
                    <a:pt x="241" y="707"/>
                  </a:cubicBezTo>
                  <a:cubicBezTo>
                    <a:pt x="253" y="921"/>
                    <a:pt x="253" y="1147"/>
                    <a:pt x="336" y="1350"/>
                  </a:cubicBezTo>
                  <a:cubicBezTo>
                    <a:pt x="350" y="1405"/>
                    <a:pt x="400" y="1436"/>
                    <a:pt x="449" y="1436"/>
                  </a:cubicBezTo>
                  <a:cubicBezTo>
                    <a:pt x="484" y="1436"/>
                    <a:pt x="518" y="1420"/>
                    <a:pt x="538" y="1385"/>
                  </a:cubicBezTo>
                  <a:cubicBezTo>
                    <a:pt x="634" y="1183"/>
                    <a:pt x="717" y="992"/>
                    <a:pt x="836" y="802"/>
                  </a:cubicBezTo>
                  <a:cubicBezTo>
                    <a:pt x="931" y="647"/>
                    <a:pt x="1038" y="492"/>
                    <a:pt x="1229" y="445"/>
                  </a:cubicBezTo>
                  <a:cubicBezTo>
                    <a:pt x="1353" y="400"/>
                    <a:pt x="1306" y="217"/>
                    <a:pt x="1170" y="217"/>
                  </a:cubicBezTo>
                  <a:cubicBezTo>
                    <a:pt x="1162" y="217"/>
                    <a:pt x="1154" y="217"/>
                    <a:pt x="1145" y="219"/>
                  </a:cubicBezTo>
                  <a:cubicBezTo>
                    <a:pt x="931" y="278"/>
                    <a:pt x="776" y="457"/>
                    <a:pt x="657" y="635"/>
                  </a:cubicBezTo>
                  <a:cubicBezTo>
                    <a:pt x="589" y="741"/>
                    <a:pt x="530" y="850"/>
                    <a:pt x="476" y="961"/>
                  </a:cubicBezTo>
                  <a:lnTo>
                    <a:pt x="476" y="961"/>
                  </a:lnTo>
                  <a:cubicBezTo>
                    <a:pt x="466" y="856"/>
                    <a:pt x="460" y="750"/>
                    <a:pt x="443" y="647"/>
                  </a:cubicBezTo>
                  <a:cubicBezTo>
                    <a:pt x="419" y="433"/>
                    <a:pt x="360" y="230"/>
                    <a:pt x="241" y="52"/>
                  </a:cubicBezTo>
                  <a:cubicBezTo>
                    <a:pt x="219" y="16"/>
                    <a:pt x="186" y="0"/>
                    <a:pt x="1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3350100" y="1446150"/>
              <a:ext cx="43200" cy="16175"/>
            </a:xfrm>
            <a:custGeom>
              <a:rect b="b" l="l" r="r" t="t"/>
              <a:pathLst>
                <a:path extrusionOk="0" h="647" w="1728">
                  <a:moveTo>
                    <a:pt x="1" y="0"/>
                  </a:moveTo>
                  <a:lnTo>
                    <a:pt x="1" y="226"/>
                  </a:lnTo>
                  <a:cubicBezTo>
                    <a:pt x="1" y="226"/>
                    <a:pt x="96" y="357"/>
                    <a:pt x="406" y="524"/>
                  </a:cubicBezTo>
                  <a:cubicBezTo>
                    <a:pt x="626" y="630"/>
                    <a:pt x="901" y="647"/>
                    <a:pt x="1053" y="647"/>
                  </a:cubicBezTo>
                  <a:cubicBezTo>
                    <a:pt x="1124" y="647"/>
                    <a:pt x="1168" y="643"/>
                    <a:pt x="1168" y="643"/>
                  </a:cubicBezTo>
                  <a:lnTo>
                    <a:pt x="1727" y="310"/>
                  </a:lnTo>
                  <a:lnTo>
                    <a:pt x="1727" y="83"/>
                  </a:lnTo>
                  <a:lnTo>
                    <a:pt x="1" y="0"/>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3"/>
            <p:cNvSpPr/>
            <p:nvPr/>
          </p:nvSpPr>
          <p:spPr>
            <a:xfrm>
              <a:off x="3365575" y="1404075"/>
              <a:ext cx="28900" cy="40600"/>
            </a:xfrm>
            <a:custGeom>
              <a:rect b="b" l="l" r="r" t="t"/>
              <a:pathLst>
                <a:path extrusionOk="0" h="1624" w="1156">
                  <a:moveTo>
                    <a:pt x="444" y="0"/>
                  </a:moveTo>
                  <a:cubicBezTo>
                    <a:pt x="97" y="0"/>
                    <a:pt x="1" y="397"/>
                    <a:pt x="1" y="397"/>
                  </a:cubicBezTo>
                  <a:lnTo>
                    <a:pt x="1" y="1243"/>
                  </a:lnTo>
                  <a:lnTo>
                    <a:pt x="1156" y="1624"/>
                  </a:lnTo>
                  <a:lnTo>
                    <a:pt x="1156" y="743"/>
                  </a:lnTo>
                  <a:cubicBezTo>
                    <a:pt x="1156" y="743"/>
                    <a:pt x="1156" y="397"/>
                    <a:pt x="858" y="147"/>
                  </a:cubicBezTo>
                  <a:cubicBezTo>
                    <a:pt x="691" y="41"/>
                    <a:pt x="555" y="0"/>
                    <a:pt x="444" y="0"/>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3364700" y="1407825"/>
              <a:ext cx="28600" cy="40425"/>
            </a:xfrm>
            <a:custGeom>
              <a:rect b="b" l="l" r="r" t="t"/>
              <a:pathLst>
                <a:path extrusionOk="0" h="1617" w="1144">
                  <a:moveTo>
                    <a:pt x="436" y="0"/>
                  </a:moveTo>
                  <a:cubicBezTo>
                    <a:pt x="96" y="0"/>
                    <a:pt x="0" y="402"/>
                    <a:pt x="0" y="402"/>
                  </a:cubicBezTo>
                  <a:lnTo>
                    <a:pt x="0" y="1247"/>
                  </a:lnTo>
                  <a:lnTo>
                    <a:pt x="1143" y="1616"/>
                  </a:lnTo>
                  <a:lnTo>
                    <a:pt x="1143" y="747"/>
                  </a:lnTo>
                  <a:cubicBezTo>
                    <a:pt x="1143" y="747"/>
                    <a:pt x="1143" y="402"/>
                    <a:pt x="846" y="152"/>
                  </a:cubicBezTo>
                  <a:cubicBezTo>
                    <a:pt x="680" y="42"/>
                    <a:pt x="545" y="0"/>
                    <a:pt x="436" y="0"/>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3350100" y="1439000"/>
              <a:ext cx="43200" cy="17750"/>
            </a:xfrm>
            <a:custGeom>
              <a:rect b="b" l="l" r="r" t="t"/>
              <a:pathLst>
                <a:path extrusionOk="0" h="710" w="1728">
                  <a:moveTo>
                    <a:pt x="584" y="0"/>
                  </a:moveTo>
                  <a:lnTo>
                    <a:pt x="1" y="286"/>
                  </a:lnTo>
                  <a:cubicBezTo>
                    <a:pt x="1" y="286"/>
                    <a:pt x="96" y="417"/>
                    <a:pt x="406" y="584"/>
                  </a:cubicBezTo>
                  <a:cubicBezTo>
                    <a:pt x="610" y="690"/>
                    <a:pt x="863" y="709"/>
                    <a:pt x="1020" y="709"/>
                  </a:cubicBezTo>
                  <a:cubicBezTo>
                    <a:pt x="1109" y="709"/>
                    <a:pt x="1168" y="703"/>
                    <a:pt x="1168" y="703"/>
                  </a:cubicBezTo>
                  <a:lnTo>
                    <a:pt x="1727" y="369"/>
                  </a:lnTo>
                  <a:lnTo>
                    <a:pt x="584" y="0"/>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3"/>
            <p:cNvSpPr/>
            <p:nvPr/>
          </p:nvSpPr>
          <p:spPr>
            <a:xfrm>
              <a:off x="3362950" y="1413600"/>
              <a:ext cx="33950" cy="35775"/>
            </a:xfrm>
            <a:custGeom>
              <a:rect b="b" l="l" r="r" t="t"/>
              <a:pathLst>
                <a:path extrusionOk="0" h="1431" w="1358">
                  <a:moveTo>
                    <a:pt x="159" y="0"/>
                  </a:moveTo>
                  <a:cubicBezTo>
                    <a:pt x="81" y="0"/>
                    <a:pt x="0" y="80"/>
                    <a:pt x="58" y="171"/>
                  </a:cubicBezTo>
                  <a:cubicBezTo>
                    <a:pt x="94" y="242"/>
                    <a:pt x="154" y="338"/>
                    <a:pt x="189" y="409"/>
                  </a:cubicBezTo>
                  <a:cubicBezTo>
                    <a:pt x="213" y="504"/>
                    <a:pt x="237" y="600"/>
                    <a:pt x="249" y="707"/>
                  </a:cubicBezTo>
                  <a:cubicBezTo>
                    <a:pt x="261" y="909"/>
                    <a:pt x="261" y="1135"/>
                    <a:pt x="332" y="1350"/>
                  </a:cubicBezTo>
                  <a:cubicBezTo>
                    <a:pt x="353" y="1398"/>
                    <a:pt x="406" y="1430"/>
                    <a:pt x="456" y="1430"/>
                  </a:cubicBezTo>
                  <a:cubicBezTo>
                    <a:pt x="492" y="1430"/>
                    <a:pt x="527" y="1414"/>
                    <a:pt x="547" y="1374"/>
                  </a:cubicBezTo>
                  <a:cubicBezTo>
                    <a:pt x="630" y="1183"/>
                    <a:pt x="725" y="993"/>
                    <a:pt x="844" y="790"/>
                  </a:cubicBezTo>
                  <a:cubicBezTo>
                    <a:pt x="928" y="647"/>
                    <a:pt x="1047" y="481"/>
                    <a:pt x="1225" y="433"/>
                  </a:cubicBezTo>
                  <a:cubicBezTo>
                    <a:pt x="1357" y="400"/>
                    <a:pt x="1316" y="215"/>
                    <a:pt x="1188" y="215"/>
                  </a:cubicBezTo>
                  <a:cubicBezTo>
                    <a:pt x="1177" y="215"/>
                    <a:pt x="1166" y="216"/>
                    <a:pt x="1154" y="219"/>
                  </a:cubicBezTo>
                  <a:cubicBezTo>
                    <a:pt x="928" y="278"/>
                    <a:pt x="785" y="457"/>
                    <a:pt x="666" y="635"/>
                  </a:cubicBezTo>
                  <a:cubicBezTo>
                    <a:pt x="598" y="734"/>
                    <a:pt x="540" y="842"/>
                    <a:pt x="484" y="952"/>
                  </a:cubicBezTo>
                  <a:lnTo>
                    <a:pt x="484" y="952"/>
                  </a:lnTo>
                  <a:cubicBezTo>
                    <a:pt x="475" y="847"/>
                    <a:pt x="468" y="745"/>
                    <a:pt x="451" y="647"/>
                  </a:cubicBezTo>
                  <a:cubicBezTo>
                    <a:pt x="427" y="421"/>
                    <a:pt x="368" y="231"/>
                    <a:pt x="249" y="52"/>
                  </a:cubicBezTo>
                  <a:cubicBezTo>
                    <a:pt x="227" y="16"/>
                    <a:pt x="193" y="0"/>
                    <a:pt x="1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3"/>
            <p:cNvSpPr/>
            <p:nvPr/>
          </p:nvSpPr>
          <p:spPr>
            <a:xfrm>
              <a:off x="3379875" y="1457750"/>
              <a:ext cx="43175" cy="15950"/>
            </a:xfrm>
            <a:custGeom>
              <a:rect b="b" l="l" r="r" t="t"/>
              <a:pathLst>
                <a:path extrusionOk="0" h="638" w="1727">
                  <a:moveTo>
                    <a:pt x="0" y="0"/>
                  </a:moveTo>
                  <a:lnTo>
                    <a:pt x="0" y="215"/>
                  </a:lnTo>
                  <a:cubicBezTo>
                    <a:pt x="0" y="215"/>
                    <a:pt x="96" y="358"/>
                    <a:pt x="405" y="512"/>
                  </a:cubicBezTo>
                  <a:cubicBezTo>
                    <a:pt x="610" y="619"/>
                    <a:pt x="863" y="638"/>
                    <a:pt x="1019" y="638"/>
                  </a:cubicBezTo>
                  <a:cubicBezTo>
                    <a:pt x="1109" y="638"/>
                    <a:pt x="1167" y="632"/>
                    <a:pt x="1167" y="632"/>
                  </a:cubicBezTo>
                  <a:lnTo>
                    <a:pt x="1727" y="310"/>
                  </a:lnTo>
                  <a:lnTo>
                    <a:pt x="1727" y="84"/>
                  </a:lnTo>
                  <a:lnTo>
                    <a:pt x="0" y="0"/>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3"/>
            <p:cNvSpPr/>
            <p:nvPr/>
          </p:nvSpPr>
          <p:spPr>
            <a:xfrm>
              <a:off x="3395050" y="1415250"/>
              <a:ext cx="28900" cy="40450"/>
            </a:xfrm>
            <a:custGeom>
              <a:rect b="b" l="l" r="r" t="t"/>
              <a:pathLst>
                <a:path extrusionOk="0" h="1618" w="1156">
                  <a:moveTo>
                    <a:pt x="441" y="1"/>
                  </a:moveTo>
                  <a:cubicBezTo>
                    <a:pt x="96" y="1"/>
                    <a:pt x="1" y="403"/>
                    <a:pt x="1" y="403"/>
                  </a:cubicBezTo>
                  <a:lnTo>
                    <a:pt x="1" y="1248"/>
                  </a:lnTo>
                  <a:lnTo>
                    <a:pt x="1156" y="1617"/>
                  </a:lnTo>
                  <a:lnTo>
                    <a:pt x="1156" y="748"/>
                  </a:lnTo>
                  <a:cubicBezTo>
                    <a:pt x="1156" y="748"/>
                    <a:pt x="1156" y="403"/>
                    <a:pt x="858" y="153"/>
                  </a:cubicBezTo>
                  <a:cubicBezTo>
                    <a:pt x="690" y="42"/>
                    <a:pt x="553" y="1"/>
                    <a:pt x="441" y="1"/>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3394450" y="1419300"/>
              <a:ext cx="28600" cy="40550"/>
            </a:xfrm>
            <a:custGeom>
              <a:rect b="b" l="l" r="r" t="t"/>
              <a:pathLst>
                <a:path extrusionOk="0" h="1622" w="1144">
                  <a:moveTo>
                    <a:pt x="443" y="0"/>
                  </a:moveTo>
                  <a:cubicBezTo>
                    <a:pt x="97" y="0"/>
                    <a:pt x="1" y="407"/>
                    <a:pt x="1" y="407"/>
                  </a:cubicBezTo>
                  <a:lnTo>
                    <a:pt x="1" y="1253"/>
                  </a:lnTo>
                  <a:lnTo>
                    <a:pt x="1144" y="1622"/>
                  </a:lnTo>
                  <a:lnTo>
                    <a:pt x="1144" y="741"/>
                  </a:lnTo>
                  <a:cubicBezTo>
                    <a:pt x="1144" y="741"/>
                    <a:pt x="1144" y="407"/>
                    <a:pt x="846" y="145"/>
                  </a:cubicBezTo>
                  <a:cubicBezTo>
                    <a:pt x="684" y="40"/>
                    <a:pt x="551" y="0"/>
                    <a:pt x="443" y="0"/>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3"/>
            <p:cNvSpPr/>
            <p:nvPr/>
          </p:nvSpPr>
          <p:spPr>
            <a:xfrm>
              <a:off x="3379875" y="1450600"/>
              <a:ext cx="43175" cy="17675"/>
            </a:xfrm>
            <a:custGeom>
              <a:rect b="b" l="l" r="r" t="t"/>
              <a:pathLst>
                <a:path extrusionOk="0" h="707" w="1727">
                  <a:moveTo>
                    <a:pt x="584" y="1"/>
                  </a:moveTo>
                  <a:lnTo>
                    <a:pt x="0" y="286"/>
                  </a:lnTo>
                  <a:cubicBezTo>
                    <a:pt x="0" y="286"/>
                    <a:pt x="96" y="417"/>
                    <a:pt x="405" y="584"/>
                  </a:cubicBezTo>
                  <a:cubicBezTo>
                    <a:pt x="625" y="690"/>
                    <a:pt x="901" y="707"/>
                    <a:pt x="1053" y="707"/>
                  </a:cubicBezTo>
                  <a:cubicBezTo>
                    <a:pt x="1123" y="707"/>
                    <a:pt x="1167" y="703"/>
                    <a:pt x="1167" y="703"/>
                  </a:cubicBezTo>
                  <a:lnTo>
                    <a:pt x="1727" y="370"/>
                  </a:lnTo>
                  <a:lnTo>
                    <a:pt x="584" y="1"/>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3"/>
            <p:cNvSpPr/>
            <p:nvPr/>
          </p:nvSpPr>
          <p:spPr>
            <a:xfrm>
              <a:off x="3392725" y="1424600"/>
              <a:ext cx="33450" cy="35925"/>
            </a:xfrm>
            <a:custGeom>
              <a:rect b="b" l="l" r="r" t="t"/>
              <a:pathLst>
                <a:path extrusionOk="0" h="1437" w="1338">
                  <a:moveTo>
                    <a:pt x="158" y="1"/>
                  </a:moveTo>
                  <a:cubicBezTo>
                    <a:pt x="80" y="1"/>
                    <a:pt x="0" y="81"/>
                    <a:pt x="58" y="172"/>
                  </a:cubicBezTo>
                  <a:cubicBezTo>
                    <a:pt x="94" y="255"/>
                    <a:pt x="153" y="338"/>
                    <a:pt x="189" y="410"/>
                  </a:cubicBezTo>
                  <a:cubicBezTo>
                    <a:pt x="213" y="517"/>
                    <a:pt x="237" y="612"/>
                    <a:pt x="248" y="707"/>
                  </a:cubicBezTo>
                  <a:cubicBezTo>
                    <a:pt x="260" y="922"/>
                    <a:pt x="260" y="1148"/>
                    <a:pt x="332" y="1350"/>
                  </a:cubicBezTo>
                  <a:cubicBezTo>
                    <a:pt x="353" y="1406"/>
                    <a:pt x="406" y="1437"/>
                    <a:pt x="456" y="1437"/>
                  </a:cubicBezTo>
                  <a:cubicBezTo>
                    <a:pt x="492" y="1437"/>
                    <a:pt x="526" y="1421"/>
                    <a:pt x="546" y="1386"/>
                  </a:cubicBezTo>
                  <a:cubicBezTo>
                    <a:pt x="629" y="1184"/>
                    <a:pt x="725" y="993"/>
                    <a:pt x="844" y="803"/>
                  </a:cubicBezTo>
                  <a:cubicBezTo>
                    <a:pt x="927" y="648"/>
                    <a:pt x="1046" y="493"/>
                    <a:pt x="1225" y="445"/>
                  </a:cubicBezTo>
                  <a:cubicBezTo>
                    <a:pt x="1337" y="400"/>
                    <a:pt x="1290" y="217"/>
                    <a:pt x="1174" y="217"/>
                  </a:cubicBezTo>
                  <a:cubicBezTo>
                    <a:pt x="1168" y="217"/>
                    <a:pt x="1161" y="218"/>
                    <a:pt x="1153" y="219"/>
                  </a:cubicBezTo>
                  <a:cubicBezTo>
                    <a:pt x="927" y="279"/>
                    <a:pt x="784" y="457"/>
                    <a:pt x="665" y="636"/>
                  </a:cubicBezTo>
                  <a:cubicBezTo>
                    <a:pt x="597" y="735"/>
                    <a:pt x="539" y="843"/>
                    <a:pt x="483" y="955"/>
                  </a:cubicBezTo>
                  <a:lnTo>
                    <a:pt x="483" y="955"/>
                  </a:lnTo>
                  <a:cubicBezTo>
                    <a:pt x="474" y="852"/>
                    <a:pt x="468" y="749"/>
                    <a:pt x="451" y="648"/>
                  </a:cubicBezTo>
                  <a:cubicBezTo>
                    <a:pt x="427" y="422"/>
                    <a:pt x="368" y="231"/>
                    <a:pt x="248" y="53"/>
                  </a:cubicBezTo>
                  <a:cubicBezTo>
                    <a:pt x="227" y="16"/>
                    <a:pt x="193" y="1"/>
                    <a:pt x="1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3409650" y="1472925"/>
              <a:ext cx="43175" cy="16200"/>
            </a:xfrm>
            <a:custGeom>
              <a:rect b="b" l="l" r="r" t="t"/>
              <a:pathLst>
                <a:path extrusionOk="0" h="648" w="1727">
                  <a:moveTo>
                    <a:pt x="0" y="1"/>
                  </a:moveTo>
                  <a:lnTo>
                    <a:pt x="0" y="227"/>
                  </a:lnTo>
                  <a:cubicBezTo>
                    <a:pt x="0" y="227"/>
                    <a:pt x="95" y="358"/>
                    <a:pt x="405" y="525"/>
                  </a:cubicBezTo>
                  <a:cubicBezTo>
                    <a:pt x="625" y="630"/>
                    <a:pt x="901" y="647"/>
                    <a:pt x="1053" y="647"/>
                  </a:cubicBezTo>
                  <a:cubicBezTo>
                    <a:pt x="1123" y="647"/>
                    <a:pt x="1167" y="644"/>
                    <a:pt x="1167" y="644"/>
                  </a:cubicBezTo>
                  <a:lnTo>
                    <a:pt x="1727" y="310"/>
                  </a:lnTo>
                  <a:lnTo>
                    <a:pt x="1727" y="84"/>
                  </a:lnTo>
                  <a:lnTo>
                    <a:pt x="0" y="1"/>
                  </a:ln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3"/>
            <p:cNvSpPr/>
            <p:nvPr/>
          </p:nvSpPr>
          <p:spPr>
            <a:xfrm>
              <a:off x="3425125" y="1430425"/>
              <a:ext cx="28900" cy="40750"/>
            </a:xfrm>
            <a:custGeom>
              <a:rect b="b" l="l" r="r" t="t"/>
              <a:pathLst>
                <a:path extrusionOk="0" h="1630" w="1156">
                  <a:moveTo>
                    <a:pt x="441" y="1"/>
                  </a:moveTo>
                  <a:cubicBezTo>
                    <a:pt x="96" y="1"/>
                    <a:pt x="0" y="403"/>
                    <a:pt x="0" y="403"/>
                  </a:cubicBezTo>
                  <a:lnTo>
                    <a:pt x="0" y="1248"/>
                  </a:lnTo>
                  <a:lnTo>
                    <a:pt x="1155" y="1629"/>
                  </a:lnTo>
                  <a:lnTo>
                    <a:pt x="1155" y="748"/>
                  </a:lnTo>
                  <a:cubicBezTo>
                    <a:pt x="1155" y="748"/>
                    <a:pt x="1155" y="403"/>
                    <a:pt x="857" y="153"/>
                  </a:cubicBezTo>
                  <a:cubicBezTo>
                    <a:pt x="689" y="43"/>
                    <a:pt x="552" y="1"/>
                    <a:pt x="441" y="1"/>
                  </a:cubicBezTo>
                  <a:close/>
                </a:path>
              </a:pathLst>
            </a:custGeom>
            <a:solidFill>
              <a:srgbClr val="6369D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3"/>
            <p:cNvSpPr/>
            <p:nvPr/>
          </p:nvSpPr>
          <p:spPr>
            <a:xfrm>
              <a:off x="3424225" y="1434175"/>
              <a:ext cx="28600" cy="40575"/>
            </a:xfrm>
            <a:custGeom>
              <a:rect b="b" l="l" r="r" t="t"/>
              <a:pathLst>
                <a:path extrusionOk="0" h="1623" w="1144">
                  <a:moveTo>
                    <a:pt x="443" y="1"/>
                  </a:moveTo>
                  <a:cubicBezTo>
                    <a:pt x="97" y="1"/>
                    <a:pt x="1" y="408"/>
                    <a:pt x="1" y="408"/>
                  </a:cubicBezTo>
                  <a:lnTo>
                    <a:pt x="1" y="1253"/>
                  </a:lnTo>
                  <a:lnTo>
                    <a:pt x="1144" y="1622"/>
                  </a:lnTo>
                  <a:lnTo>
                    <a:pt x="1144" y="741"/>
                  </a:lnTo>
                  <a:cubicBezTo>
                    <a:pt x="1144" y="741"/>
                    <a:pt x="1144" y="408"/>
                    <a:pt x="846" y="146"/>
                  </a:cubicBezTo>
                  <a:cubicBezTo>
                    <a:pt x="684" y="41"/>
                    <a:pt x="551" y="1"/>
                    <a:pt x="443" y="1"/>
                  </a:cubicBezTo>
                  <a:close/>
                </a:path>
              </a:pathLst>
            </a:custGeom>
            <a:solidFill>
              <a:srgbClr val="63C0D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3409650" y="1465500"/>
              <a:ext cx="43175" cy="17675"/>
            </a:xfrm>
            <a:custGeom>
              <a:rect b="b" l="l" r="r" t="t"/>
              <a:pathLst>
                <a:path extrusionOk="0" h="707" w="1727">
                  <a:moveTo>
                    <a:pt x="584" y="0"/>
                  </a:moveTo>
                  <a:lnTo>
                    <a:pt x="0" y="286"/>
                  </a:lnTo>
                  <a:cubicBezTo>
                    <a:pt x="0" y="286"/>
                    <a:pt x="95" y="417"/>
                    <a:pt x="405" y="583"/>
                  </a:cubicBezTo>
                  <a:cubicBezTo>
                    <a:pt x="617" y="689"/>
                    <a:pt x="895" y="706"/>
                    <a:pt x="1050" y="706"/>
                  </a:cubicBezTo>
                  <a:cubicBezTo>
                    <a:pt x="1122" y="706"/>
                    <a:pt x="1167" y="703"/>
                    <a:pt x="1167" y="703"/>
                  </a:cubicBezTo>
                  <a:lnTo>
                    <a:pt x="1727" y="369"/>
                  </a:lnTo>
                  <a:lnTo>
                    <a:pt x="584" y="0"/>
                  </a:lnTo>
                  <a:close/>
                </a:path>
              </a:pathLst>
            </a:custGeom>
            <a:solidFill>
              <a:srgbClr val="4D94A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3"/>
            <p:cNvSpPr/>
            <p:nvPr/>
          </p:nvSpPr>
          <p:spPr>
            <a:xfrm>
              <a:off x="3422475" y="1439800"/>
              <a:ext cx="34025" cy="35925"/>
            </a:xfrm>
            <a:custGeom>
              <a:rect b="b" l="l" r="r" t="t"/>
              <a:pathLst>
                <a:path extrusionOk="0" h="1437" w="1361">
                  <a:moveTo>
                    <a:pt x="160" y="1"/>
                  </a:moveTo>
                  <a:cubicBezTo>
                    <a:pt x="82" y="1"/>
                    <a:pt x="0" y="83"/>
                    <a:pt x="59" y="183"/>
                  </a:cubicBezTo>
                  <a:cubicBezTo>
                    <a:pt x="94" y="254"/>
                    <a:pt x="154" y="337"/>
                    <a:pt x="190" y="409"/>
                  </a:cubicBezTo>
                  <a:cubicBezTo>
                    <a:pt x="213" y="516"/>
                    <a:pt x="237" y="611"/>
                    <a:pt x="249" y="718"/>
                  </a:cubicBezTo>
                  <a:cubicBezTo>
                    <a:pt x="261" y="921"/>
                    <a:pt x="261" y="1147"/>
                    <a:pt x="332" y="1350"/>
                  </a:cubicBezTo>
                  <a:cubicBezTo>
                    <a:pt x="353" y="1405"/>
                    <a:pt x="406" y="1436"/>
                    <a:pt x="456" y="1436"/>
                  </a:cubicBezTo>
                  <a:cubicBezTo>
                    <a:pt x="492" y="1436"/>
                    <a:pt x="527" y="1420"/>
                    <a:pt x="547" y="1385"/>
                  </a:cubicBezTo>
                  <a:cubicBezTo>
                    <a:pt x="630" y="1183"/>
                    <a:pt x="725" y="992"/>
                    <a:pt x="844" y="802"/>
                  </a:cubicBezTo>
                  <a:cubicBezTo>
                    <a:pt x="928" y="647"/>
                    <a:pt x="1047" y="492"/>
                    <a:pt x="1225" y="445"/>
                  </a:cubicBezTo>
                  <a:cubicBezTo>
                    <a:pt x="1360" y="400"/>
                    <a:pt x="1315" y="216"/>
                    <a:pt x="1179" y="216"/>
                  </a:cubicBezTo>
                  <a:cubicBezTo>
                    <a:pt x="1171" y="216"/>
                    <a:pt x="1163" y="217"/>
                    <a:pt x="1154" y="218"/>
                  </a:cubicBezTo>
                  <a:cubicBezTo>
                    <a:pt x="928" y="278"/>
                    <a:pt x="785" y="457"/>
                    <a:pt x="666" y="635"/>
                  </a:cubicBezTo>
                  <a:cubicBezTo>
                    <a:pt x="598" y="740"/>
                    <a:pt x="540" y="848"/>
                    <a:pt x="484" y="958"/>
                  </a:cubicBezTo>
                  <a:lnTo>
                    <a:pt x="484" y="958"/>
                  </a:lnTo>
                  <a:cubicBezTo>
                    <a:pt x="475" y="854"/>
                    <a:pt x="469" y="749"/>
                    <a:pt x="452" y="647"/>
                  </a:cubicBezTo>
                  <a:cubicBezTo>
                    <a:pt x="428" y="433"/>
                    <a:pt x="368" y="230"/>
                    <a:pt x="249" y="52"/>
                  </a:cubicBezTo>
                  <a:cubicBezTo>
                    <a:pt x="228" y="16"/>
                    <a:pt x="194" y="1"/>
                    <a:pt x="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3"/>
            <p:cNvSpPr/>
            <p:nvPr/>
          </p:nvSpPr>
          <p:spPr>
            <a:xfrm>
              <a:off x="3147400" y="1435125"/>
              <a:ext cx="98850" cy="158375"/>
            </a:xfrm>
            <a:custGeom>
              <a:rect b="b" l="l" r="r" t="t"/>
              <a:pathLst>
                <a:path extrusionOk="0" h="6335" w="3954">
                  <a:moveTo>
                    <a:pt x="1" y="1"/>
                  </a:moveTo>
                  <a:lnTo>
                    <a:pt x="310" y="6335"/>
                  </a:lnTo>
                  <a:lnTo>
                    <a:pt x="3656" y="6335"/>
                  </a:lnTo>
                  <a:lnTo>
                    <a:pt x="3954" y="1"/>
                  </a:lnTo>
                  <a:close/>
                </a:path>
              </a:pathLst>
            </a:custGeom>
            <a:solidFill>
              <a:srgbClr val="474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3238775" y="1435125"/>
              <a:ext cx="7475" cy="158375"/>
            </a:xfrm>
            <a:custGeom>
              <a:rect b="b" l="l" r="r" t="t"/>
              <a:pathLst>
                <a:path extrusionOk="0" fill="none" h="6335" w="299">
                  <a:moveTo>
                    <a:pt x="299" y="1"/>
                  </a:moveTo>
                  <a:lnTo>
                    <a:pt x="1" y="6335"/>
                  </a:lnTo>
                </a:path>
              </a:pathLst>
            </a:custGeom>
            <a:noFill/>
            <a:ln cap="flat" cmpd="sng" w="11300">
              <a:solidFill>
                <a:srgbClr val="6E797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3"/>
            <p:cNvSpPr/>
            <p:nvPr/>
          </p:nvSpPr>
          <p:spPr>
            <a:xfrm>
              <a:off x="3147400" y="1435125"/>
              <a:ext cx="7775" cy="158375"/>
            </a:xfrm>
            <a:custGeom>
              <a:rect b="b" l="l" r="r" t="t"/>
              <a:pathLst>
                <a:path extrusionOk="0" fill="none" h="6335" w="311">
                  <a:moveTo>
                    <a:pt x="310" y="6335"/>
                  </a:moveTo>
                  <a:lnTo>
                    <a:pt x="1" y="1"/>
                  </a:lnTo>
                </a:path>
              </a:pathLst>
            </a:custGeom>
            <a:noFill/>
            <a:ln cap="flat" cmpd="sng" w="11300">
              <a:solidFill>
                <a:srgbClr val="6E797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3"/>
            <p:cNvSpPr/>
            <p:nvPr/>
          </p:nvSpPr>
          <p:spPr>
            <a:xfrm>
              <a:off x="2939650" y="1592300"/>
              <a:ext cx="517650" cy="14000"/>
            </a:xfrm>
            <a:custGeom>
              <a:rect b="b" l="l" r="r" t="t"/>
              <a:pathLst>
                <a:path extrusionOk="0" h="560" w="20706">
                  <a:moveTo>
                    <a:pt x="0" y="0"/>
                  </a:moveTo>
                  <a:lnTo>
                    <a:pt x="0" y="560"/>
                  </a:lnTo>
                  <a:lnTo>
                    <a:pt x="20705" y="560"/>
                  </a:lnTo>
                  <a:lnTo>
                    <a:pt x="20705" y="0"/>
                  </a:lnTo>
                  <a:close/>
                </a:path>
              </a:pathLst>
            </a:custGeom>
            <a:solidFill>
              <a:srgbClr val="6E7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2939650" y="1619075"/>
              <a:ext cx="517650" cy="14325"/>
            </a:xfrm>
            <a:custGeom>
              <a:rect b="b" l="l" r="r" t="t"/>
              <a:pathLst>
                <a:path extrusionOk="0" h="573" w="20706">
                  <a:moveTo>
                    <a:pt x="0" y="1"/>
                  </a:moveTo>
                  <a:lnTo>
                    <a:pt x="0" y="572"/>
                  </a:lnTo>
                  <a:lnTo>
                    <a:pt x="20705" y="572"/>
                  </a:lnTo>
                  <a:lnTo>
                    <a:pt x="20705" y="1"/>
                  </a:lnTo>
                  <a:close/>
                </a:path>
              </a:pathLst>
            </a:custGeom>
            <a:solidFill>
              <a:srgbClr val="6E7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3"/>
            <p:cNvSpPr/>
            <p:nvPr/>
          </p:nvSpPr>
          <p:spPr>
            <a:xfrm>
              <a:off x="2939650" y="1645875"/>
              <a:ext cx="517650" cy="14300"/>
            </a:xfrm>
            <a:custGeom>
              <a:rect b="b" l="l" r="r" t="t"/>
              <a:pathLst>
                <a:path extrusionOk="0" h="572" w="20706">
                  <a:moveTo>
                    <a:pt x="0" y="0"/>
                  </a:moveTo>
                  <a:lnTo>
                    <a:pt x="0" y="572"/>
                  </a:lnTo>
                  <a:lnTo>
                    <a:pt x="20705" y="572"/>
                  </a:lnTo>
                  <a:lnTo>
                    <a:pt x="20705" y="0"/>
                  </a:lnTo>
                  <a:close/>
                </a:path>
              </a:pathLst>
            </a:custGeom>
            <a:solidFill>
              <a:srgbClr val="6E7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3"/>
            <p:cNvSpPr/>
            <p:nvPr/>
          </p:nvSpPr>
          <p:spPr>
            <a:xfrm>
              <a:off x="1833550" y="1675325"/>
              <a:ext cx="58950" cy="89925"/>
            </a:xfrm>
            <a:custGeom>
              <a:rect b="b" l="l" r="r" t="t"/>
              <a:pathLst>
                <a:path extrusionOk="0" h="3597" w="2358">
                  <a:moveTo>
                    <a:pt x="1179" y="1"/>
                  </a:moveTo>
                  <a:cubicBezTo>
                    <a:pt x="524" y="1"/>
                    <a:pt x="1" y="799"/>
                    <a:pt x="1" y="1799"/>
                  </a:cubicBezTo>
                  <a:cubicBezTo>
                    <a:pt x="1" y="2799"/>
                    <a:pt x="524" y="3597"/>
                    <a:pt x="1179" y="3597"/>
                  </a:cubicBezTo>
                  <a:cubicBezTo>
                    <a:pt x="1822" y="3597"/>
                    <a:pt x="2358" y="2799"/>
                    <a:pt x="2358" y="1799"/>
                  </a:cubicBezTo>
                  <a:cubicBezTo>
                    <a:pt x="2358" y="799"/>
                    <a:pt x="1822" y="1"/>
                    <a:pt x="1179" y="1"/>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1832950" y="1700625"/>
              <a:ext cx="58675" cy="196200"/>
            </a:xfrm>
            <a:custGeom>
              <a:rect b="b" l="l" r="r" t="t"/>
              <a:pathLst>
                <a:path extrusionOk="0" h="7848" w="2347">
                  <a:moveTo>
                    <a:pt x="1168" y="1"/>
                  </a:moveTo>
                  <a:cubicBezTo>
                    <a:pt x="620" y="25"/>
                    <a:pt x="596" y="72"/>
                    <a:pt x="25" y="680"/>
                  </a:cubicBezTo>
                  <a:cubicBezTo>
                    <a:pt x="13" y="715"/>
                    <a:pt x="1" y="727"/>
                    <a:pt x="1" y="727"/>
                  </a:cubicBezTo>
                  <a:lnTo>
                    <a:pt x="1" y="1954"/>
                  </a:lnTo>
                  <a:lnTo>
                    <a:pt x="1" y="5918"/>
                  </a:lnTo>
                  <a:lnTo>
                    <a:pt x="1" y="7145"/>
                  </a:lnTo>
                  <a:cubicBezTo>
                    <a:pt x="1" y="7145"/>
                    <a:pt x="13" y="7157"/>
                    <a:pt x="25" y="7192"/>
                  </a:cubicBezTo>
                  <a:cubicBezTo>
                    <a:pt x="596" y="7811"/>
                    <a:pt x="608" y="7847"/>
                    <a:pt x="1168" y="7847"/>
                  </a:cubicBezTo>
                  <a:cubicBezTo>
                    <a:pt x="1739" y="7847"/>
                    <a:pt x="1882" y="7752"/>
                    <a:pt x="2322" y="7169"/>
                  </a:cubicBezTo>
                  <a:cubicBezTo>
                    <a:pt x="2334" y="7157"/>
                    <a:pt x="2334" y="7145"/>
                    <a:pt x="2346" y="7121"/>
                  </a:cubicBezTo>
                  <a:lnTo>
                    <a:pt x="2346" y="5906"/>
                  </a:lnTo>
                  <a:lnTo>
                    <a:pt x="2346" y="1930"/>
                  </a:lnTo>
                  <a:lnTo>
                    <a:pt x="2346" y="715"/>
                  </a:lnTo>
                  <a:cubicBezTo>
                    <a:pt x="2334" y="703"/>
                    <a:pt x="2334" y="680"/>
                    <a:pt x="2322" y="668"/>
                  </a:cubicBezTo>
                  <a:cubicBezTo>
                    <a:pt x="1906" y="84"/>
                    <a:pt x="1739" y="1"/>
                    <a:pt x="1168" y="1"/>
                  </a:cubicBezTo>
                  <a:close/>
                </a:path>
              </a:pathLst>
            </a:custGeom>
            <a:solidFill>
              <a:srgbClr val="84848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3"/>
            <p:cNvSpPr/>
            <p:nvPr/>
          </p:nvSpPr>
          <p:spPr>
            <a:xfrm>
              <a:off x="1832950" y="1766725"/>
              <a:ext cx="58675" cy="77100"/>
            </a:xfrm>
            <a:custGeom>
              <a:rect b="b" l="l" r="r" t="t"/>
              <a:pathLst>
                <a:path extrusionOk="0" h="3084" w="2347">
                  <a:moveTo>
                    <a:pt x="1168" y="0"/>
                  </a:moveTo>
                  <a:cubicBezTo>
                    <a:pt x="620" y="36"/>
                    <a:pt x="596" y="48"/>
                    <a:pt x="25" y="286"/>
                  </a:cubicBezTo>
                  <a:cubicBezTo>
                    <a:pt x="13" y="298"/>
                    <a:pt x="1" y="298"/>
                    <a:pt x="1" y="298"/>
                  </a:cubicBezTo>
                  <a:lnTo>
                    <a:pt x="1" y="774"/>
                  </a:lnTo>
                  <a:lnTo>
                    <a:pt x="1" y="2346"/>
                  </a:lnTo>
                  <a:lnTo>
                    <a:pt x="1" y="2822"/>
                  </a:lnTo>
                  <a:cubicBezTo>
                    <a:pt x="1" y="2822"/>
                    <a:pt x="13" y="2822"/>
                    <a:pt x="25" y="2834"/>
                  </a:cubicBezTo>
                  <a:cubicBezTo>
                    <a:pt x="596" y="3072"/>
                    <a:pt x="608" y="3084"/>
                    <a:pt x="1168" y="3084"/>
                  </a:cubicBezTo>
                  <a:cubicBezTo>
                    <a:pt x="1739" y="3084"/>
                    <a:pt x="1882" y="3060"/>
                    <a:pt x="2322" y="2822"/>
                  </a:cubicBezTo>
                  <a:cubicBezTo>
                    <a:pt x="2334" y="2822"/>
                    <a:pt x="2334" y="2798"/>
                    <a:pt x="2346" y="2798"/>
                  </a:cubicBezTo>
                  <a:lnTo>
                    <a:pt x="2346" y="2322"/>
                  </a:lnTo>
                  <a:lnTo>
                    <a:pt x="2346" y="762"/>
                  </a:lnTo>
                  <a:lnTo>
                    <a:pt x="2346" y="286"/>
                  </a:lnTo>
                  <a:cubicBezTo>
                    <a:pt x="2334" y="286"/>
                    <a:pt x="2334" y="274"/>
                    <a:pt x="2322" y="274"/>
                  </a:cubicBezTo>
                  <a:cubicBezTo>
                    <a:pt x="1906" y="48"/>
                    <a:pt x="1739" y="0"/>
                    <a:pt x="1168" y="0"/>
                  </a:cubicBezTo>
                  <a:close/>
                </a:path>
              </a:pathLst>
            </a:custGeom>
            <a:solidFill>
              <a:srgbClr val="88EDC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3"/>
            <p:cNvSpPr/>
            <p:nvPr/>
          </p:nvSpPr>
          <p:spPr>
            <a:xfrm>
              <a:off x="1832950" y="1709875"/>
              <a:ext cx="58375" cy="29775"/>
            </a:xfrm>
            <a:custGeom>
              <a:rect b="b" l="l" r="r" t="t"/>
              <a:pathLst>
                <a:path extrusionOk="0" fill="none" h="1191" w="2335">
                  <a:moveTo>
                    <a:pt x="1" y="1191"/>
                  </a:moveTo>
                  <a:cubicBezTo>
                    <a:pt x="1" y="1191"/>
                    <a:pt x="1025" y="0"/>
                    <a:pt x="2334" y="1191"/>
                  </a:cubicBez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1816575" y="1863450"/>
              <a:ext cx="24750" cy="25025"/>
            </a:xfrm>
            <a:custGeom>
              <a:rect b="b" l="l" r="r" t="t"/>
              <a:pathLst>
                <a:path extrusionOk="0" h="1001" w="990">
                  <a:moveTo>
                    <a:pt x="299" y="1"/>
                  </a:moveTo>
                  <a:cubicBezTo>
                    <a:pt x="132" y="1"/>
                    <a:pt x="1" y="144"/>
                    <a:pt x="1" y="298"/>
                  </a:cubicBezTo>
                  <a:lnTo>
                    <a:pt x="1" y="703"/>
                  </a:lnTo>
                  <a:cubicBezTo>
                    <a:pt x="1" y="870"/>
                    <a:pt x="132" y="1001"/>
                    <a:pt x="299" y="1001"/>
                  </a:cubicBezTo>
                  <a:lnTo>
                    <a:pt x="691" y="1001"/>
                  </a:lnTo>
                  <a:cubicBezTo>
                    <a:pt x="858" y="1001"/>
                    <a:pt x="989" y="870"/>
                    <a:pt x="989" y="703"/>
                  </a:cubicBezTo>
                  <a:lnTo>
                    <a:pt x="989" y="298"/>
                  </a:lnTo>
                  <a:cubicBezTo>
                    <a:pt x="989" y="144"/>
                    <a:pt x="858" y="1"/>
                    <a:pt x="691" y="1"/>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3"/>
            <p:cNvSpPr/>
            <p:nvPr/>
          </p:nvSpPr>
          <p:spPr>
            <a:xfrm>
              <a:off x="1850225" y="1884875"/>
              <a:ext cx="25025" cy="24750"/>
            </a:xfrm>
            <a:custGeom>
              <a:rect b="b" l="l" r="r" t="t"/>
              <a:pathLst>
                <a:path extrusionOk="0" h="990" w="1001">
                  <a:moveTo>
                    <a:pt x="298" y="1"/>
                  </a:moveTo>
                  <a:cubicBezTo>
                    <a:pt x="143" y="1"/>
                    <a:pt x="0" y="132"/>
                    <a:pt x="0" y="299"/>
                  </a:cubicBezTo>
                  <a:lnTo>
                    <a:pt x="0" y="691"/>
                  </a:lnTo>
                  <a:cubicBezTo>
                    <a:pt x="0" y="858"/>
                    <a:pt x="143" y="989"/>
                    <a:pt x="298" y="989"/>
                  </a:cubicBezTo>
                  <a:lnTo>
                    <a:pt x="703" y="989"/>
                  </a:lnTo>
                  <a:cubicBezTo>
                    <a:pt x="869" y="989"/>
                    <a:pt x="1000" y="858"/>
                    <a:pt x="1000" y="691"/>
                  </a:cubicBezTo>
                  <a:lnTo>
                    <a:pt x="1000" y="299"/>
                  </a:lnTo>
                  <a:cubicBezTo>
                    <a:pt x="1000" y="132"/>
                    <a:pt x="869" y="1"/>
                    <a:pt x="703" y="1"/>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3"/>
            <p:cNvSpPr/>
            <p:nvPr/>
          </p:nvSpPr>
          <p:spPr>
            <a:xfrm>
              <a:off x="1880875" y="1862550"/>
              <a:ext cx="25025" cy="24750"/>
            </a:xfrm>
            <a:custGeom>
              <a:rect b="b" l="l" r="r" t="t"/>
              <a:pathLst>
                <a:path extrusionOk="0" h="990" w="1001">
                  <a:moveTo>
                    <a:pt x="298" y="1"/>
                  </a:moveTo>
                  <a:cubicBezTo>
                    <a:pt x="132" y="1"/>
                    <a:pt x="1" y="132"/>
                    <a:pt x="1" y="299"/>
                  </a:cubicBezTo>
                  <a:lnTo>
                    <a:pt x="1" y="692"/>
                  </a:lnTo>
                  <a:cubicBezTo>
                    <a:pt x="1" y="858"/>
                    <a:pt x="132" y="989"/>
                    <a:pt x="298" y="989"/>
                  </a:cubicBezTo>
                  <a:lnTo>
                    <a:pt x="703" y="989"/>
                  </a:lnTo>
                  <a:cubicBezTo>
                    <a:pt x="858" y="989"/>
                    <a:pt x="1001" y="858"/>
                    <a:pt x="1001" y="692"/>
                  </a:cubicBezTo>
                  <a:lnTo>
                    <a:pt x="1001" y="299"/>
                  </a:lnTo>
                  <a:cubicBezTo>
                    <a:pt x="1001" y="132"/>
                    <a:pt x="858" y="1"/>
                    <a:pt x="703" y="1"/>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4015375" y="1553900"/>
              <a:ext cx="58650" cy="90200"/>
            </a:xfrm>
            <a:custGeom>
              <a:rect b="b" l="l" r="r" t="t"/>
              <a:pathLst>
                <a:path extrusionOk="0" h="3608" w="2346">
                  <a:moveTo>
                    <a:pt x="1179" y="0"/>
                  </a:moveTo>
                  <a:cubicBezTo>
                    <a:pt x="524" y="0"/>
                    <a:pt x="0" y="810"/>
                    <a:pt x="0" y="1798"/>
                  </a:cubicBezTo>
                  <a:cubicBezTo>
                    <a:pt x="0" y="2798"/>
                    <a:pt x="524" y="3608"/>
                    <a:pt x="1179" y="3608"/>
                  </a:cubicBezTo>
                  <a:cubicBezTo>
                    <a:pt x="1822" y="3608"/>
                    <a:pt x="2346" y="2798"/>
                    <a:pt x="2346" y="1798"/>
                  </a:cubicBezTo>
                  <a:cubicBezTo>
                    <a:pt x="2346" y="810"/>
                    <a:pt x="1822" y="0"/>
                    <a:pt x="1179" y="0"/>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3"/>
            <p:cNvSpPr/>
            <p:nvPr/>
          </p:nvSpPr>
          <p:spPr>
            <a:xfrm>
              <a:off x="4015075" y="1579200"/>
              <a:ext cx="58650" cy="196175"/>
            </a:xfrm>
            <a:custGeom>
              <a:rect b="b" l="l" r="r" t="t"/>
              <a:pathLst>
                <a:path extrusionOk="0" h="7847" w="2346">
                  <a:moveTo>
                    <a:pt x="1179" y="0"/>
                  </a:moveTo>
                  <a:cubicBezTo>
                    <a:pt x="608" y="36"/>
                    <a:pt x="596" y="84"/>
                    <a:pt x="24" y="691"/>
                  </a:cubicBezTo>
                  <a:cubicBezTo>
                    <a:pt x="12" y="715"/>
                    <a:pt x="0" y="738"/>
                    <a:pt x="0" y="738"/>
                  </a:cubicBezTo>
                  <a:lnTo>
                    <a:pt x="0" y="1953"/>
                  </a:lnTo>
                  <a:lnTo>
                    <a:pt x="0" y="5930"/>
                  </a:lnTo>
                  <a:lnTo>
                    <a:pt x="0" y="7144"/>
                  </a:lnTo>
                  <a:cubicBezTo>
                    <a:pt x="0" y="7144"/>
                    <a:pt x="12" y="7156"/>
                    <a:pt x="24" y="7192"/>
                  </a:cubicBezTo>
                  <a:cubicBezTo>
                    <a:pt x="596" y="7811"/>
                    <a:pt x="608" y="7846"/>
                    <a:pt x="1179" y="7846"/>
                  </a:cubicBezTo>
                  <a:cubicBezTo>
                    <a:pt x="1739" y="7846"/>
                    <a:pt x="1894" y="7763"/>
                    <a:pt x="2322" y="7180"/>
                  </a:cubicBezTo>
                  <a:cubicBezTo>
                    <a:pt x="2334" y="7168"/>
                    <a:pt x="2334" y="7144"/>
                    <a:pt x="2346" y="7132"/>
                  </a:cubicBezTo>
                  <a:lnTo>
                    <a:pt x="2346" y="5918"/>
                  </a:lnTo>
                  <a:lnTo>
                    <a:pt x="2346" y="1941"/>
                  </a:lnTo>
                  <a:lnTo>
                    <a:pt x="2346" y="715"/>
                  </a:lnTo>
                  <a:cubicBezTo>
                    <a:pt x="2334" y="703"/>
                    <a:pt x="2334" y="691"/>
                    <a:pt x="2322" y="679"/>
                  </a:cubicBezTo>
                  <a:cubicBezTo>
                    <a:pt x="1905" y="95"/>
                    <a:pt x="1739" y="0"/>
                    <a:pt x="1179" y="0"/>
                  </a:cubicBezTo>
                  <a:close/>
                </a:path>
              </a:pathLst>
            </a:custGeom>
            <a:solidFill>
              <a:srgbClr val="84848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3"/>
            <p:cNvSpPr/>
            <p:nvPr/>
          </p:nvSpPr>
          <p:spPr>
            <a:xfrm>
              <a:off x="4015075" y="1646175"/>
              <a:ext cx="58650" cy="76800"/>
            </a:xfrm>
            <a:custGeom>
              <a:rect b="b" l="l" r="r" t="t"/>
              <a:pathLst>
                <a:path extrusionOk="0" h="3072" w="2346">
                  <a:moveTo>
                    <a:pt x="1179" y="0"/>
                  </a:moveTo>
                  <a:cubicBezTo>
                    <a:pt x="608" y="0"/>
                    <a:pt x="596" y="24"/>
                    <a:pt x="24" y="274"/>
                  </a:cubicBezTo>
                  <a:cubicBezTo>
                    <a:pt x="12" y="286"/>
                    <a:pt x="0" y="286"/>
                    <a:pt x="0" y="286"/>
                  </a:cubicBezTo>
                  <a:lnTo>
                    <a:pt x="0" y="762"/>
                  </a:lnTo>
                  <a:lnTo>
                    <a:pt x="0" y="2322"/>
                  </a:lnTo>
                  <a:lnTo>
                    <a:pt x="0" y="2798"/>
                  </a:lnTo>
                  <a:cubicBezTo>
                    <a:pt x="0" y="2798"/>
                    <a:pt x="12" y="2798"/>
                    <a:pt x="24" y="2810"/>
                  </a:cubicBezTo>
                  <a:cubicBezTo>
                    <a:pt x="596" y="3048"/>
                    <a:pt x="608" y="3072"/>
                    <a:pt x="1179" y="3072"/>
                  </a:cubicBezTo>
                  <a:cubicBezTo>
                    <a:pt x="1739" y="3072"/>
                    <a:pt x="1894" y="3036"/>
                    <a:pt x="2322" y="2798"/>
                  </a:cubicBezTo>
                  <a:cubicBezTo>
                    <a:pt x="2334" y="2798"/>
                    <a:pt x="2334" y="2786"/>
                    <a:pt x="2346" y="2786"/>
                  </a:cubicBezTo>
                  <a:lnTo>
                    <a:pt x="2346" y="2310"/>
                  </a:lnTo>
                  <a:lnTo>
                    <a:pt x="2346" y="762"/>
                  </a:lnTo>
                  <a:lnTo>
                    <a:pt x="2346" y="286"/>
                  </a:lnTo>
                  <a:cubicBezTo>
                    <a:pt x="2334" y="286"/>
                    <a:pt x="2334" y="274"/>
                    <a:pt x="2322" y="274"/>
                  </a:cubicBezTo>
                  <a:cubicBezTo>
                    <a:pt x="1905" y="48"/>
                    <a:pt x="1739" y="0"/>
                    <a:pt x="1179" y="0"/>
                  </a:cubicBezTo>
                  <a:close/>
                </a:path>
              </a:pathLst>
            </a:custGeom>
            <a:solidFill>
              <a:srgbClr val="88EDC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4015075" y="1588725"/>
              <a:ext cx="58375" cy="29775"/>
            </a:xfrm>
            <a:custGeom>
              <a:rect b="b" l="l" r="r" t="t"/>
              <a:pathLst>
                <a:path extrusionOk="0" fill="none" h="1191" w="2335">
                  <a:moveTo>
                    <a:pt x="0" y="1191"/>
                  </a:moveTo>
                  <a:cubicBezTo>
                    <a:pt x="0" y="1191"/>
                    <a:pt x="1024" y="0"/>
                    <a:pt x="2334" y="1191"/>
                  </a:cubicBez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3"/>
            <p:cNvSpPr/>
            <p:nvPr/>
          </p:nvSpPr>
          <p:spPr>
            <a:xfrm>
              <a:off x="3998100" y="1742300"/>
              <a:ext cx="25025" cy="25025"/>
            </a:xfrm>
            <a:custGeom>
              <a:rect b="b" l="l" r="r" t="t"/>
              <a:pathLst>
                <a:path extrusionOk="0" h="1001" w="1001">
                  <a:moveTo>
                    <a:pt x="298" y="1"/>
                  </a:moveTo>
                  <a:cubicBezTo>
                    <a:pt x="144" y="1"/>
                    <a:pt x="1" y="132"/>
                    <a:pt x="1" y="298"/>
                  </a:cubicBezTo>
                  <a:lnTo>
                    <a:pt x="1" y="703"/>
                  </a:lnTo>
                  <a:cubicBezTo>
                    <a:pt x="1" y="858"/>
                    <a:pt x="144" y="1001"/>
                    <a:pt x="298" y="1001"/>
                  </a:cubicBezTo>
                  <a:lnTo>
                    <a:pt x="703" y="1001"/>
                  </a:lnTo>
                  <a:cubicBezTo>
                    <a:pt x="870" y="1001"/>
                    <a:pt x="1001" y="858"/>
                    <a:pt x="1001" y="703"/>
                  </a:cubicBezTo>
                  <a:lnTo>
                    <a:pt x="1001" y="298"/>
                  </a:lnTo>
                  <a:cubicBezTo>
                    <a:pt x="1001" y="132"/>
                    <a:pt x="870" y="1"/>
                    <a:pt x="703" y="1"/>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3"/>
            <p:cNvSpPr/>
            <p:nvPr/>
          </p:nvSpPr>
          <p:spPr>
            <a:xfrm>
              <a:off x="4032050" y="1763450"/>
              <a:ext cx="25025" cy="25025"/>
            </a:xfrm>
            <a:custGeom>
              <a:rect b="b" l="l" r="r" t="t"/>
              <a:pathLst>
                <a:path extrusionOk="0" h="1001" w="1001">
                  <a:moveTo>
                    <a:pt x="298" y="0"/>
                  </a:moveTo>
                  <a:cubicBezTo>
                    <a:pt x="143" y="0"/>
                    <a:pt x="0" y="131"/>
                    <a:pt x="0" y="298"/>
                  </a:cubicBezTo>
                  <a:lnTo>
                    <a:pt x="0" y="703"/>
                  </a:lnTo>
                  <a:cubicBezTo>
                    <a:pt x="0" y="869"/>
                    <a:pt x="143" y="1000"/>
                    <a:pt x="298" y="1000"/>
                  </a:cubicBezTo>
                  <a:lnTo>
                    <a:pt x="703" y="1000"/>
                  </a:lnTo>
                  <a:cubicBezTo>
                    <a:pt x="869" y="1000"/>
                    <a:pt x="1000" y="869"/>
                    <a:pt x="1000" y="703"/>
                  </a:cubicBezTo>
                  <a:lnTo>
                    <a:pt x="1000" y="298"/>
                  </a:lnTo>
                  <a:cubicBezTo>
                    <a:pt x="1000" y="131"/>
                    <a:pt x="869" y="0"/>
                    <a:pt x="703" y="0"/>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3"/>
            <p:cNvSpPr/>
            <p:nvPr/>
          </p:nvSpPr>
          <p:spPr>
            <a:xfrm>
              <a:off x="4062700" y="1741125"/>
              <a:ext cx="24725" cy="25025"/>
            </a:xfrm>
            <a:custGeom>
              <a:rect b="b" l="l" r="r" t="t"/>
              <a:pathLst>
                <a:path extrusionOk="0" h="1001" w="989">
                  <a:moveTo>
                    <a:pt x="298" y="0"/>
                  </a:moveTo>
                  <a:cubicBezTo>
                    <a:pt x="131" y="0"/>
                    <a:pt x="0" y="131"/>
                    <a:pt x="0" y="298"/>
                  </a:cubicBezTo>
                  <a:lnTo>
                    <a:pt x="0" y="703"/>
                  </a:lnTo>
                  <a:cubicBezTo>
                    <a:pt x="0" y="869"/>
                    <a:pt x="131" y="1000"/>
                    <a:pt x="298" y="1000"/>
                  </a:cubicBezTo>
                  <a:lnTo>
                    <a:pt x="691" y="1000"/>
                  </a:lnTo>
                  <a:cubicBezTo>
                    <a:pt x="858" y="1000"/>
                    <a:pt x="989" y="869"/>
                    <a:pt x="989" y="703"/>
                  </a:cubicBezTo>
                  <a:lnTo>
                    <a:pt x="989" y="298"/>
                  </a:lnTo>
                  <a:cubicBezTo>
                    <a:pt x="989" y="131"/>
                    <a:pt x="858" y="0"/>
                    <a:pt x="691" y="0"/>
                  </a:cubicBezTo>
                  <a:close/>
                </a:path>
              </a:pathLst>
            </a:custGeom>
            <a:solidFill>
              <a:srgbClr val="4F4F4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3"/>
            <p:cNvSpPr/>
            <p:nvPr/>
          </p:nvSpPr>
          <p:spPr>
            <a:xfrm>
              <a:off x="1588275" y="3169575"/>
              <a:ext cx="60450" cy="51375"/>
            </a:xfrm>
            <a:custGeom>
              <a:rect b="b" l="l" r="r" t="t"/>
              <a:pathLst>
                <a:path extrusionOk="0" h="2055" w="2418">
                  <a:moveTo>
                    <a:pt x="1406" y="0"/>
                  </a:moveTo>
                  <a:lnTo>
                    <a:pt x="1596" y="595"/>
                  </a:lnTo>
                  <a:cubicBezTo>
                    <a:pt x="1734" y="1034"/>
                    <a:pt x="840" y="1063"/>
                    <a:pt x="333" y="1063"/>
                  </a:cubicBezTo>
                  <a:cubicBezTo>
                    <a:pt x="257" y="1063"/>
                    <a:pt x="190" y="1062"/>
                    <a:pt x="137" y="1062"/>
                  </a:cubicBezTo>
                  <a:cubicBezTo>
                    <a:pt x="52" y="1062"/>
                    <a:pt x="1" y="1064"/>
                    <a:pt x="1" y="1072"/>
                  </a:cubicBezTo>
                  <a:cubicBezTo>
                    <a:pt x="107" y="1869"/>
                    <a:pt x="275" y="2054"/>
                    <a:pt x="456" y="2054"/>
                  </a:cubicBezTo>
                  <a:cubicBezTo>
                    <a:pt x="613" y="2054"/>
                    <a:pt x="781" y="1915"/>
                    <a:pt x="927" y="1915"/>
                  </a:cubicBezTo>
                  <a:cubicBezTo>
                    <a:pt x="952" y="1915"/>
                    <a:pt x="977" y="1919"/>
                    <a:pt x="1001" y="1929"/>
                  </a:cubicBezTo>
                  <a:cubicBezTo>
                    <a:pt x="1021" y="1938"/>
                    <a:pt x="1043" y="1942"/>
                    <a:pt x="1066" y="1942"/>
                  </a:cubicBezTo>
                  <a:cubicBezTo>
                    <a:pt x="1419" y="1942"/>
                    <a:pt x="2129" y="983"/>
                    <a:pt x="2263" y="548"/>
                  </a:cubicBezTo>
                  <a:cubicBezTo>
                    <a:pt x="2418" y="84"/>
                    <a:pt x="1406" y="0"/>
                    <a:pt x="1406" y="0"/>
                  </a:cubicBezTo>
                  <a:close/>
                </a:path>
              </a:pathLst>
            </a:custGeom>
            <a:solidFill>
              <a:srgbClr val="825E3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3"/>
            <p:cNvSpPr/>
            <p:nvPr/>
          </p:nvSpPr>
          <p:spPr>
            <a:xfrm>
              <a:off x="3111675" y="3170450"/>
              <a:ext cx="859675" cy="83375"/>
            </a:xfrm>
            <a:custGeom>
              <a:rect b="b" l="l" r="r" t="t"/>
              <a:pathLst>
                <a:path extrusionOk="0" h="3335" w="34387">
                  <a:moveTo>
                    <a:pt x="1" y="1"/>
                  </a:moveTo>
                  <a:lnTo>
                    <a:pt x="1" y="3335"/>
                  </a:lnTo>
                  <a:lnTo>
                    <a:pt x="34386" y="3335"/>
                  </a:lnTo>
                  <a:lnTo>
                    <a:pt x="34386" y="1"/>
                  </a:lnTo>
                  <a:close/>
                </a:path>
              </a:pathLst>
            </a:custGeom>
            <a:solidFill>
              <a:srgbClr val="CCCAB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3"/>
            <p:cNvSpPr/>
            <p:nvPr/>
          </p:nvSpPr>
          <p:spPr>
            <a:xfrm>
              <a:off x="3332250" y="3192200"/>
              <a:ext cx="413775" cy="47650"/>
            </a:xfrm>
            <a:custGeom>
              <a:rect b="b" l="l" r="r" t="t"/>
              <a:pathLst>
                <a:path extrusionOk="0" h="1906" w="16551">
                  <a:moveTo>
                    <a:pt x="0" y="0"/>
                  </a:moveTo>
                  <a:lnTo>
                    <a:pt x="0" y="1905"/>
                  </a:lnTo>
                  <a:lnTo>
                    <a:pt x="16550" y="1905"/>
                  </a:lnTo>
                  <a:lnTo>
                    <a:pt x="16550" y="0"/>
                  </a:lnTo>
                  <a:close/>
                </a:path>
              </a:pathLst>
            </a:custGeom>
            <a:solidFill>
              <a:schemeClr val="dk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3"/>
            <p:cNvSpPr/>
            <p:nvPr/>
          </p:nvSpPr>
          <p:spPr>
            <a:xfrm>
              <a:off x="3433450" y="2937700"/>
              <a:ext cx="17600" cy="52100"/>
            </a:xfrm>
            <a:custGeom>
              <a:rect b="b" l="l" r="r" t="t"/>
              <a:pathLst>
                <a:path extrusionOk="0" h="2084" w="704">
                  <a:moveTo>
                    <a:pt x="298" y="0"/>
                  </a:moveTo>
                  <a:cubicBezTo>
                    <a:pt x="132" y="0"/>
                    <a:pt x="1" y="131"/>
                    <a:pt x="1" y="298"/>
                  </a:cubicBezTo>
                  <a:lnTo>
                    <a:pt x="1" y="1786"/>
                  </a:lnTo>
                  <a:cubicBezTo>
                    <a:pt x="1" y="1953"/>
                    <a:pt x="132" y="2084"/>
                    <a:pt x="298" y="2084"/>
                  </a:cubicBezTo>
                  <a:lnTo>
                    <a:pt x="405" y="2084"/>
                  </a:lnTo>
                  <a:cubicBezTo>
                    <a:pt x="572" y="2084"/>
                    <a:pt x="703" y="1953"/>
                    <a:pt x="703" y="1786"/>
                  </a:cubicBezTo>
                  <a:lnTo>
                    <a:pt x="703" y="298"/>
                  </a:lnTo>
                  <a:cubicBezTo>
                    <a:pt x="703" y="131"/>
                    <a:pt x="572" y="0"/>
                    <a:pt x="405" y="0"/>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3"/>
            <p:cNvSpPr/>
            <p:nvPr/>
          </p:nvSpPr>
          <p:spPr>
            <a:xfrm>
              <a:off x="3585550" y="2937700"/>
              <a:ext cx="17600" cy="52100"/>
            </a:xfrm>
            <a:custGeom>
              <a:rect b="b" l="l" r="r" t="t"/>
              <a:pathLst>
                <a:path extrusionOk="0" h="2084" w="704">
                  <a:moveTo>
                    <a:pt x="298" y="0"/>
                  </a:moveTo>
                  <a:cubicBezTo>
                    <a:pt x="132" y="0"/>
                    <a:pt x="1" y="131"/>
                    <a:pt x="1" y="298"/>
                  </a:cubicBezTo>
                  <a:lnTo>
                    <a:pt x="1" y="1786"/>
                  </a:lnTo>
                  <a:cubicBezTo>
                    <a:pt x="1" y="1953"/>
                    <a:pt x="132" y="2084"/>
                    <a:pt x="298" y="2084"/>
                  </a:cubicBezTo>
                  <a:lnTo>
                    <a:pt x="406" y="2084"/>
                  </a:lnTo>
                  <a:cubicBezTo>
                    <a:pt x="572" y="2084"/>
                    <a:pt x="703" y="1953"/>
                    <a:pt x="703" y="1786"/>
                  </a:cubicBezTo>
                  <a:lnTo>
                    <a:pt x="703" y="298"/>
                  </a:lnTo>
                  <a:cubicBezTo>
                    <a:pt x="703" y="131"/>
                    <a:pt x="572" y="0"/>
                    <a:pt x="406" y="0"/>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3702525" y="2937700"/>
              <a:ext cx="17600" cy="52100"/>
            </a:xfrm>
            <a:custGeom>
              <a:rect b="b" l="l" r="r" t="t"/>
              <a:pathLst>
                <a:path extrusionOk="0" h="2084" w="704">
                  <a:moveTo>
                    <a:pt x="299" y="0"/>
                  </a:moveTo>
                  <a:cubicBezTo>
                    <a:pt x="132" y="0"/>
                    <a:pt x="1" y="131"/>
                    <a:pt x="1" y="298"/>
                  </a:cubicBezTo>
                  <a:lnTo>
                    <a:pt x="1" y="1786"/>
                  </a:lnTo>
                  <a:cubicBezTo>
                    <a:pt x="1" y="1953"/>
                    <a:pt x="132" y="2084"/>
                    <a:pt x="299" y="2084"/>
                  </a:cubicBezTo>
                  <a:lnTo>
                    <a:pt x="406" y="2084"/>
                  </a:lnTo>
                  <a:cubicBezTo>
                    <a:pt x="560" y="2084"/>
                    <a:pt x="703" y="1953"/>
                    <a:pt x="703" y="1786"/>
                  </a:cubicBezTo>
                  <a:lnTo>
                    <a:pt x="703" y="298"/>
                  </a:lnTo>
                  <a:cubicBezTo>
                    <a:pt x="703" y="131"/>
                    <a:pt x="560" y="0"/>
                    <a:pt x="406" y="0"/>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3"/>
            <p:cNvSpPr/>
            <p:nvPr/>
          </p:nvSpPr>
          <p:spPr>
            <a:xfrm>
              <a:off x="3872800" y="2937700"/>
              <a:ext cx="17575" cy="52100"/>
            </a:xfrm>
            <a:custGeom>
              <a:rect b="b" l="l" r="r" t="t"/>
              <a:pathLst>
                <a:path extrusionOk="0" h="2084" w="703">
                  <a:moveTo>
                    <a:pt x="298" y="0"/>
                  </a:moveTo>
                  <a:cubicBezTo>
                    <a:pt x="143" y="0"/>
                    <a:pt x="0" y="131"/>
                    <a:pt x="0" y="298"/>
                  </a:cubicBezTo>
                  <a:lnTo>
                    <a:pt x="0" y="1786"/>
                  </a:lnTo>
                  <a:cubicBezTo>
                    <a:pt x="0" y="1953"/>
                    <a:pt x="143" y="2084"/>
                    <a:pt x="298" y="2084"/>
                  </a:cubicBezTo>
                  <a:lnTo>
                    <a:pt x="405" y="2084"/>
                  </a:lnTo>
                  <a:cubicBezTo>
                    <a:pt x="572" y="2084"/>
                    <a:pt x="703" y="1953"/>
                    <a:pt x="703" y="1786"/>
                  </a:cubicBezTo>
                  <a:lnTo>
                    <a:pt x="703" y="298"/>
                  </a:lnTo>
                  <a:cubicBezTo>
                    <a:pt x="703" y="131"/>
                    <a:pt x="572" y="0"/>
                    <a:pt x="405" y="0"/>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3"/>
            <p:cNvSpPr/>
            <p:nvPr/>
          </p:nvSpPr>
          <p:spPr>
            <a:xfrm>
              <a:off x="3284625" y="2573375"/>
              <a:ext cx="613200" cy="313750"/>
            </a:xfrm>
            <a:custGeom>
              <a:rect b="b" l="l" r="r" t="t"/>
              <a:pathLst>
                <a:path extrusionOk="0" h="12550" w="24528">
                  <a:moveTo>
                    <a:pt x="0" y="0"/>
                  </a:moveTo>
                  <a:lnTo>
                    <a:pt x="0" y="6989"/>
                  </a:lnTo>
                  <a:lnTo>
                    <a:pt x="5715" y="6989"/>
                  </a:lnTo>
                  <a:lnTo>
                    <a:pt x="5715" y="12549"/>
                  </a:lnTo>
                  <a:lnTo>
                    <a:pt x="24527" y="12549"/>
                  </a:lnTo>
                  <a:lnTo>
                    <a:pt x="24527" y="0"/>
                  </a:lnTo>
                  <a:close/>
                </a:path>
              </a:pathLst>
            </a:custGeom>
            <a:solidFill>
              <a:srgbClr val="464B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3"/>
            <p:cNvSpPr/>
            <p:nvPr/>
          </p:nvSpPr>
          <p:spPr>
            <a:xfrm>
              <a:off x="3288800" y="2580200"/>
              <a:ext cx="607825" cy="66400"/>
            </a:xfrm>
            <a:custGeom>
              <a:rect b="b" l="l" r="r" t="t"/>
              <a:pathLst>
                <a:path extrusionOk="0" h="2656" w="24313">
                  <a:moveTo>
                    <a:pt x="0" y="1"/>
                  </a:moveTo>
                  <a:lnTo>
                    <a:pt x="0" y="2656"/>
                  </a:lnTo>
                  <a:lnTo>
                    <a:pt x="24313" y="2656"/>
                  </a:lnTo>
                  <a:lnTo>
                    <a:pt x="24313"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3"/>
            <p:cNvSpPr/>
            <p:nvPr/>
          </p:nvSpPr>
          <p:spPr>
            <a:xfrm>
              <a:off x="2242525" y="2591825"/>
              <a:ext cx="370325" cy="112525"/>
            </a:xfrm>
            <a:custGeom>
              <a:rect b="b" l="l" r="r" t="t"/>
              <a:pathLst>
                <a:path extrusionOk="0" h="4501" w="14813">
                  <a:moveTo>
                    <a:pt x="1" y="0"/>
                  </a:moveTo>
                  <a:lnTo>
                    <a:pt x="1" y="4501"/>
                  </a:lnTo>
                  <a:lnTo>
                    <a:pt x="14812" y="4501"/>
                  </a:lnTo>
                  <a:lnTo>
                    <a:pt x="14812" y="0"/>
                  </a:lnTo>
                  <a:close/>
                </a:path>
              </a:pathLst>
            </a:custGeom>
            <a:solidFill>
              <a:srgbClr val="727A7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3"/>
            <p:cNvSpPr/>
            <p:nvPr/>
          </p:nvSpPr>
          <p:spPr>
            <a:xfrm>
              <a:off x="1522200" y="2341200"/>
              <a:ext cx="1090650" cy="94375"/>
            </a:xfrm>
            <a:custGeom>
              <a:rect b="b" l="l" r="r" t="t"/>
              <a:pathLst>
                <a:path extrusionOk="0" h="3775" w="43626">
                  <a:moveTo>
                    <a:pt x="1" y="0"/>
                  </a:moveTo>
                  <a:lnTo>
                    <a:pt x="1" y="3774"/>
                  </a:lnTo>
                  <a:lnTo>
                    <a:pt x="43625" y="3774"/>
                  </a:lnTo>
                  <a:lnTo>
                    <a:pt x="43625" y="0"/>
                  </a:lnTo>
                  <a:close/>
                </a:path>
              </a:pathLst>
            </a:custGeom>
            <a:solidFill>
              <a:srgbClr val="727A7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3"/>
            <p:cNvSpPr/>
            <p:nvPr/>
          </p:nvSpPr>
          <p:spPr>
            <a:xfrm>
              <a:off x="1377850" y="3037100"/>
              <a:ext cx="329525" cy="139925"/>
            </a:xfrm>
            <a:custGeom>
              <a:rect b="b" l="l" r="r" t="t"/>
              <a:pathLst>
                <a:path extrusionOk="0" h="5597" w="13181">
                  <a:moveTo>
                    <a:pt x="0" y="1"/>
                  </a:moveTo>
                  <a:lnTo>
                    <a:pt x="0" y="5597"/>
                  </a:lnTo>
                  <a:lnTo>
                    <a:pt x="13180" y="5597"/>
                  </a:lnTo>
                  <a:lnTo>
                    <a:pt x="13180" y="1"/>
                  </a:lnTo>
                  <a:close/>
                </a:path>
              </a:pathLst>
            </a:custGeom>
            <a:solidFill>
              <a:srgbClr val="727A76"/>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3"/>
            <p:cNvSpPr/>
            <p:nvPr/>
          </p:nvSpPr>
          <p:spPr>
            <a:xfrm>
              <a:off x="5250950" y="3459475"/>
              <a:ext cx="348875" cy="83375"/>
            </a:xfrm>
            <a:custGeom>
              <a:rect b="b" l="l" r="r" t="t"/>
              <a:pathLst>
                <a:path extrusionOk="0" h="3335" w="13955">
                  <a:moveTo>
                    <a:pt x="0" y="1"/>
                  </a:moveTo>
                  <a:lnTo>
                    <a:pt x="0" y="3335"/>
                  </a:lnTo>
                  <a:lnTo>
                    <a:pt x="13954" y="3335"/>
                  </a:lnTo>
                  <a:lnTo>
                    <a:pt x="13954" y="1"/>
                  </a:lnTo>
                  <a:close/>
                </a:path>
              </a:pathLst>
            </a:custGeom>
            <a:solidFill>
              <a:srgbClr val="DAEAE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3"/>
            <p:cNvSpPr/>
            <p:nvPr/>
          </p:nvSpPr>
          <p:spPr>
            <a:xfrm>
              <a:off x="4361250" y="3628550"/>
              <a:ext cx="746250" cy="83375"/>
            </a:xfrm>
            <a:custGeom>
              <a:rect b="b" l="l" r="r" t="t"/>
              <a:pathLst>
                <a:path extrusionOk="0" h="3335" w="29850">
                  <a:moveTo>
                    <a:pt x="0" y="1"/>
                  </a:moveTo>
                  <a:lnTo>
                    <a:pt x="0" y="3334"/>
                  </a:lnTo>
                  <a:lnTo>
                    <a:pt x="29849" y="3334"/>
                  </a:lnTo>
                  <a:lnTo>
                    <a:pt x="29849" y="1"/>
                  </a:lnTo>
                  <a:close/>
                </a:path>
              </a:pathLst>
            </a:custGeom>
            <a:solidFill>
              <a:srgbClr val="51586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5491450" y="2125100"/>
              <a:ext cx="456625" cy="73250"/>
            </a:xfrm>
            <a:custGeom>
              <a:rect b="b" l="l" r="r" t="t"/>
              <a:pathLst>
                <a:path extrusionOk="0" h="2930" w="18265">
                  <a:moveTo>
                    <a:pt x="0" y="0"/>
                  </a:moveTo>
                  <a:lnTo>
                    <a:pt x="0" y="2929"/>
                  </a:lnTo>
                  <a:lnTo>
                    <a:pt x="18265" y="2929"/>
                  </a:lnTo>
                  <a:lnTo>
                    <a:pt x="18265" y="0"/>
                  </a:lnTo>
                  <a:close/>
                </a:path>
              </a:pathLst>
            </a:custGeom>
            <a:solidFill>
              <a:srgbClr val="DAEAE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3"/>
            <p:cNvSpPr/>
            <p:nvPr/>
          </p:nvSpPr>
          <p:spPr>
            <a:xfrm>
              <a:off x="4772600" y="2125100"/>
              <a:ext cx="211675" cy="73250"/>
            </a:xfrm>
            <a:custGeom>
              <a:rect b="b" l="l" r="r" t="t"/>
              <a:pathLst>
                <a:path extrusionOk="0" h="2930" w="8467">
                  <a:moveTo>
                    <a:pt x="1" y="0"/>
                  </a:moveTo>
                  <a:lnTo>
                    <a:pt x="1" y="2929"/>
                  </a:lnTo>
                  <a:lnTo>
                    <a:pt x="8466" y="2929"/>
                  </a:lnTo>
                  <a:lnTo>
                    <a:pt x="8466" y="0"/>
                  </a:lnTo>
                  <a:close/>
                </a:path>
              </a:pathLst>
            </a:custGeom>
            <a:solidFill>
              <a:srgbClr val="DAEAE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3"/>
            <p:cNvSpPr/>
            <p:nvPr/>
          </p:nvSpPr>
          <p:spPr>
            <a:xfrm>
              <a:off x="4561875" y="2125100"/>
              <a:ext cx="211650" cy="73250"/>
            </a:xfrm>
            <a:custGeom>
              <a:rect b="b" l="l" r="r" t="t"/>
              <a:pathLst>
                <a:path extrusionOk="0" h="2930" w="8466">
                  <a:moveTo>
                    <a:pt x="0" y="0"/>
                  </a:moveTo>
                  <a:lnTo>
                    <a:pt x="0" y="2929"/>
                  </a:lnTo>
                  <a:lnTo>
                    <a:pt x="8466" y="2929"/>
                  </a:lnTo>
                  <a:lnTo>
                    <a:pt x="8466" y="0"/>
                  </a:lnTo>
                  <a:close/>
                </a:path>
              </a:pathLst>
            </a:custGeom>
            <a:solidFill>
              <a:srgbClr val="DAEAE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3"/>
            <p:cNvSpPr/>
            <p:nvPr/>
          </p:nvSpPr>
          <p:spPr>
            <a:xfrm>
              <a:off x="5595625" y="2407575"/>
              <a:ext cx="352450" cy="63125"/>
            </a:xfrm>
            <a:custGeom>
              <a:rect b="b" l="l" r="r" t="t"/>
              <a:pathLst>
                <a:path extrusionOk="0" h="2525" w="14098">
                  <a:moveTo>
                    <a:pt x="1" y="0"/>
                  </a:moveTo>
                  <a:lnTo>
                    <a:pt x="1" y="2524"/>
                  </a:lnTo>
                  <a:lnTo>
                    <a:pt x="14098" y="2524"/>
                  </a:lnTo>
                  <a:lnTo>
                    <a:pt x="14098" y="0"/>
                  </a:lnTo>
                  <a:close/>
                </a:path>
              </a:pathLst>
            </a:custGeom>
            <a:solidFill>
              <a:srgbClr val="E5E5E5"/>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3"/>
            <p:cNvSpPr/>
            <p:nvPr/>
          </p:nvSpPr>
          <p:spPr>
            <a:xfrm>
              <a:off x="5607825" y="2683800"/>
              <a:ext cx="212850" cy="75025"/>
            </a:xfrm>
            <a:custGeom>
              <a:rect b="b" l="l" r="r" t="t"/>
              <a:pathLst>
                <a:path extrusionOk="0" h="3001" w="8514">
                  <a:moveTo>
                    <a:pt x="1" y="0"/>
                  </a:moveTo>
                  <a:lnTo>
                    <a:pt x="1" y="3001"/>
                  </a:lnTo>
                  <a:lnTo>
                    <a:pt x="8514" y="3001"/>
                  </a:lnTo>
                  <a:lnTo>
                    <a:pt x="8514" y="0"/>
                  </a:lnTo>
                  <a:close/>
                </a:path>
              </a:pathLst>
            </a:custGeom>
            <a:solidFill>
              <a:srgbClr val="5E5E5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3"/>
            <p:cNvSpPr/>
            <p:nvPr/>
          </p:nvSpPr>
          <p:spPr>
            <a:xfrm>
              <a:off x="5468825" y="2407575"/>
              <a:ext cx="126825" cy="63125"/>
            </a:xfrm>
            <a:custGeom>
              <a:rect b="b" l="l" r="r" t="t"/>
              <a:pathLst>
                <a:path extrusionOk="0" h="2525" w="5073">
                  <a:moveTo>
                    <a:pt x="1" y="0"/>
                  </a:moveTo>
                  <a:lnTo>
                    <a:pt x="1" y="2524"/>
                  </a:lnTo>
                  <a:lnTo>
                    <a:pt x="5073" y="2524"/>
                  </a:lnTo>
                  <a:lnTo>
                    <a:pt x="5073" y="0"/>
                  </a:lnTo>
                  <a:close/>
                </a:path>
              </a:pathLst>
            </a:custGeom>
            <a:solidFill>
              <a:srgbClr val="DAEAE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5643250" y="2683800"/>
              <a:ext cx="73850" cy="75025"/>
            </a:xfrm>
            <a:custGeom>
              <a:rect b="b" l="l" r="r" t="t"/>
              <a:pathLst>
                <a:path extrusionOk="0" h="3001" w="2954">
                  <a:moveTo>
                    <a:pt x="1" y="0"/>
                  </a:moveTo>
                  <a:lnTo>
                    <a:pt x="1" y="3001"/>
                  </a:lnTo>
                  <a:lnTo>
                    <a:pt x="2953" y="3001"/>
                  </a:lnTo>
                  <a:lnTo>
                    <a:pt x="2953" y="0"/>
                  </a:lnTo>
                  <a:close/>
                </a:path>
              </a:pathLst>
            </a:custGeom>
            <a:solidFill>
              <a:schemeClr val="dk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3"/>
            <p:cNvSpPr/>
            <p:nvPr/>
          </p:nvSpPr>
          <p:spPr>
            <a:xfrm>
              <a:off x="5717075" y="2683800"/>
              <a:ext cx="74125" cy="75025"/>
            </a:xfrm>
            <a:custGeom>
              <a:rect b="b" l="l" r="r" t="t"/>
              <a:pathLst>
                <a:path extrusionOk="0" h="3001" w="2965">
                  <a:moveTo>
                    <a:pt x="0" y="0"/>
                  </a:moveTo>
                  <a:lnTo>
                    <a:pt x="0" y="3001"/>
                  </a:lnTo>
                  <a:lnTo>
                    <a:pt x="2965" y="3001"/>
                  </a:lnTo>
                  <a:lnTo>
                    <a:pt x="2965" y="0"/>
                  </a:lnTo>
                  <a:close/>
                </a:path>
              </a:pathLst>
            </a:custGeom>
            <a:solidFill>
              <a:schemeClr val="dk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3"/>
            <p:cNvSpPr/>
            <p:nvPr/>
          </p:nvSpPr>
          <p:spPr>
            <a:xfrm>
              <a:off x="3897800" y="4023250"/>
              <a:ext cx="303325" cy="75025"/>
            </a:xfrm>
            <a:custGeom>
              <a:rect b="b" l="l" r="r" t="t"/>
              <a:pathLst>
                <a:path extrusionOk="0" h="3001" w="12133">
                  <a:moveTo>
                    <a:pt x="0" y="0"/>
                  </a:moveTo>
                  <a:lnTo>
                    <a:pt x="0" y="3001"/>
                  </a:lnTo>
                  <a:lnTo>
                    <a:pt x="12133" y="3001"/>
                  </a:lnTo>
                  <a:lnTo>
                    <a:pt x="12133" y="0"/>
                  </a:lnTo>
                  <a:close/>
                </a:path>
              </a:pathLst>
            </a:custGeom>
            <a:solidFill>
              <a:srgbClr val="5E5E5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3942450" y="4023250"/>
              <a:ext cx="74125" cy="75025"/>
            </a:xfrm>
            <a:custGeom>
              <a:rect b="b" l="l" r="r" t="t"/>
              <a:pathLst>
                <a:path extrusionOk="0" h="3001" w="2965">
                  <a:moveTo>
                    <a:pt x="0" y="0"/>
                  </a:moveTo>
                  <a:lnTo>
                    <a:pt x="0" y="3001"/>
                  </a:lnTo>
                  <a:lnTo>
                    <a:pt x="2965" y="3001"/>
                  </a:lnTo>
                  <a:lnTo>
                    <a:pt x="2965" y="0"/>
                  </a:lnTo>
                  <a:close/>
                </a:path>
              </a:pathLst>
            </a:custGeom>
            <a:solidFill>
              <a:srgbClr val="DAEAE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3"/>
            <p:cNvSpPr/>
            <p:nvPr/>
          </p:nvSpPr>
          <p:spPr>
            <a:xfrm>
              <a:off x="4016550" y="4023250"/>
              <a:ext cx="73850" cy="75025"/>
            </a:xfrm>
            <a:custGeom>
              <a:rect b="b" l="l" r="r" t="t"/>
              <a:pathLst>
                <a:path extrusionOk="0" h="3001" w="2954">
                  <a:moveTo>
                    <a:pt x="1" y="0"/>
                  </a:moveTo>
                  <a:lnTo>
                    <a:pt x="1" y="3001"/>
                  </a:lnTo>
                  <a:lnTo>
                    <a:pt x="2954" y="3001"/>
                  </a:lnTo>
                  <a:lnTo>
                    <a:pt x="2954" y="0"/>
                  </a:lnTo>
                  <a:close/>
                </a:path>
              </a:pathLst>
            </a:custGeom>
            <a:solidFill>
              <a:srgbClr val="DAEAE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3"/>
            <p:cNvSpPr/>
            <p:nvPr/>
          </p:nvSpPr>
          <p:spPr>
            <a:xfrm>
              <a:off x="5190525" y="2410250"/>
              <a:ext cx="123850" cy="63125"/>
            </a:xfrm>
            <a:custGeom>
              <a:rect b="b" l="l" r="r" t="t"/>
              <a:pathLst>
                <a:path extrusionOk="0" h="2525" w="4954">
                  <a:moveTo>
                    <a:pt x="0" y="0"/>
                  </a:moveTo>
                  <a:lnTo>
                    <a:pt x="0" y="2525"/>
                  </a:lnTo>
                  <a:lnTo>
                    <a:pt x="4953" y="2525"/>
                  </a:lnTo>
                  <a:lnTo>
                    <a:pt x="4953" y="0"/>
                  </a:lnTo>
                  <a:close/>
                </a:path>
              </a:pathLst>
            </a:custGeom>
            <a:solidFill>
              <a:srgbClr val="4944A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5123850" y="2410250"/>
              <a:ext cx="66400" cy="63125"/>
            </a:xfrm>
            <a:custGeom>
              <a:rect b="b" l="l" r="r" t="t"/>
              <a:pathLst>
                <a:path extrusionOk="0" h="2525" w="2656">
                  <a:moveTo>
                    <a:pt x="0" y="0"/>
                  </a:moveTo>
                  <a:lnTo>
                    <a:pt x="0" y="2525"/>
                  </a:lnTo>
                  <a:lnTo>
                    <a:pt x="2655" y="2525"/>
                  </a:lnTo>
                  <a:lnTo>
                    <a:pt x="2655" y="0"/>
                  </a:lnTo>
                  <a:close/>
                </a:path>
              </a:pathLst>
            </a:custGeom>
            <a:solidFill>
              <a:srgbClr val="4944A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3"/>
            <p:cNvSpPr/>
            <p:nvPr/>
          </p:nvSpPr>
          <p:spPr>
            <a:xfrm>
              <a:off x="5057475" y="2410250"/>
              <a:ext cx="66700" cy="63125"/>
            </a:xfrm>
            <a:custGeom>
              <a:rect b="b" l="l" r="r" t="t"/>
              <a:pathLst>
                <a:path extrusionOk="0" h="2525" w="2668">
                  <a:moveTo>
                    <a:pt x="0" y="0"/>
                  </a:moveTo>
                  <a:lnTo>
                    <a:pt x="0" y="2525"/>
                  </a:lnTo>
                  <a:lnTo>
                    <a:pt x="2667" y="2525"/>
                  </a:lnTo>
                  <a:lnTo>
                    <a:pt x="2667" y="0"/>
                  </a:lnTo>
                  <a:close/>
                </a:path>
              </a:pathLst>
            </a:custGeom>
            <a:solidFill>
              <a:srgbClr val="4944A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3"/>
            <p:cNvSpPr/>
            <p:nvPr/>
          </p:nvSpPr>
          <p:spPr>
            <a:xfrm>
              <a:off x="4986925" y="2410250"/>
              <a:ext cx="70575" cy="63125"/>
            </a:xfrm>
            <a:custGeom>
              <a:rect b="b" l="l" r="r" t="t"/>
              <a:pathLst>
                <a:path extrusionOk="0" h="2525" w="2823">
                  <a:moveTo>
                    <a:pt x="0" y="0"/>
                  </a:moveTo>
                  <a:lnTo>
                    <a:pt x="0" y="2525"/>
                  </a:lnTo>
                  <a:lnTo>
                    <a:pt x="2822" y="2525"/>
                  </a:lnTo>
                  <a:lnTo>
                    <a:pt x="2822" y="0"/>
                  </a:lnTo>
                  <a:close/>
                </a:path>
              </a:pathLst>
            </a:custGeom>
            <a:solidFill>
              <a:srgbClr val="4944A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3"/>
            <p:cNvSpPr/>
            <p:nvPr/>
          </p:nvSpPr>
          <p:spPr>
            <a:xfrm>
              <a:off x="4921425" y="2410250"/>
              <a:ext cx="68500" cy="63425"/>
            </a:xfrm>
            <a:custGeom>
              <a:rect b="b" l="l" r="r" t="t"/>
              <a:pathLst>
                <a:path extrusionOk="0" h="2537" w="2740">
                  <a:moveTo>
                    <a:pt x="1" y="0"/>
                  </a:moveTo>
                  <a:lnTo>
                    <a:pt x="1" y="2536"/>
                  </a:lnTo>
                  <a:lnTo>
                    <a:pt x="2739" y="2536"/>
                  </a:lnTo>
                  <a:lnTo>
                    <a:pt x="2739" y="0"/>
                  </a:lnTo>
                  <a:close/>
                </a:path>
              </a:pathLst>
            </a:custGeom>
            <a:solidFill>
              <a:srgbClr val="EAEAE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3"/>
            <p:cNvSpPr/>
            <p:nvPr/>
          </p:nvSpPr>
          <p:spPr>
            <a:xfrm>
              <a:off x="4141275" y="2399225"/>
              <a:ext cx="112550" cy="71475"/>
            </a:xfrm>
            <a:custGeom>
              <a:rect b="b" l="l" r="r" t="t"/>
              <a:pathLst>
                <a:path extrusionOk="0" h="2859" w="4502">
                  <a:moveTo>
                    <a:pt x="1" y="1"/>
                  </a:moveTo>
                  <a:lnTo>
                    <a:pt x="1" y="2858"/>
                  </a:lnTo>
                  <a:lnTo>
                    <a:pt x="4501" y="2858"/>
                  </a:lnTo>
                  <a:lnTo>
                    <a:pt x="4501" y="1"/>
                  </a:lnTo>
                  <a:close/>
                </a:path>
              </a:pathLst>
            </a:custGeom>
            <a:solidFill>
              <a:srgbClr val="EAEAEA"/>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3"/>
            <p:cNvSpPr/>
            <p:nvPr/>
          </p:nvSpPr>
          <p:spPr>
            <a:xfrm>
              <a:off x="5798025" y="2223625"/>
              <a:ext cx="113150" cy="41700"/>
            </a:xfrm>
            <a:custGeom>
              <a:rect b="b" l="l" r="r" t="t"/>
              <a:pathLst>
                <a:path extrusionOk="0" h="1668" w="4526">
                  <a:moveTo>
                    <a:pt x="299" y="0"/>
                  </a:moveTo>
                  <a:lnTo>
                    <a:pt x="299" y="24"/>
                  </a:lnTo>
                  <a:lnTo>
                    <a:pt x="1" y="1072"/>
                  </a:lnTo>
                  <a:cubicBezTo>
                    <a:pt x="1" y="1072"/>
                    <a:pt x="13" y="1072"/>
                    <a:pt x="48" y="1096"/>
                  </a:cubicBezTo>
                  <a:cubicBezTo>
                    <a:pt x="239" y="1250"/>
                    <a:pt x="1322" y="1667"/>
                    <a:pt x="2263" y="1667"/>
                  </a:cubicBezTo>
                  <a:cubicBezTo>
                    <a:pt x="3204" y="1667"/>
                    <a:pt x="4287" y="1250"/>
                    <a:pt x="4478" y="1072"/>
                  </a:cubicBezTo>
                  <a:cubicBezTo>
                    <a:pt x="4490" y="1072"/>
                    <a:pt x="4513" y="1072"/>
                    <a:pt x="4525" y="1060"/>
                  </a:cubicBezTo>
                  <a:lnTo>
                    <a:pt x="4228" y="0"/>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3"/>
            <p:cNvSpPr/>
            <p:nvPr/>
          </p:nvSpPr>
          <p:spPr>
            <a:xfrm>
              <a:off x="5796850" y="2222425"/>
              <a:ext cx="114625" cy="43775"/>
            </a:xfrm>
            <a:custGeom>
              <a:rect b="b" l="l" r="r" t="t"/>
              <a:pathLst>
                <a:path extrusionOk="0" h="1751" w="4585">
                  <a:moveTo>
                    <a:pt x="4227" y="96"/>
                  </a:moveTo>
                  <a:lnTo>
                    <a:pt x="4513" y="1096"/>
                  </a:lnTo>
                  <a:cubicBezTo>
                    <a:pt x="4513" y="1108"/>
                    <a:pt x="4501" y="1108"/>
                    <a:pt x="4501" y="1108"/>
                  </a:cubicBezTo>
                  <a:cubicBezTo>
                    <a:pt x="4322" y="1275"/>
                    <a:pt x="3227" y="1691"/>
                    <a:pt x="2310" y="1691"/>
                  </a:cubicBezTo>
                  <a:cubicBezTo>
                    <a:pt x="1405" y="1691"/>
                    <a:pt x="310" y="1275"/>
                    <a:pt x="119" y="1108"/>
                  </a:cubicBezTo>
                  <a:cubicBezTo>
                    <a:pt x="107" y="1096"/>
                    <a:pt x="107" y="1096"/>
                    <a:pt x="95" y="1096"/>
                  </a:cubicBezTo>
                  <a:lnTo>
                    <a:pt x="357" y="96"/>
                  </a:lnTo>
                  <a:close/>
                  <a:moveTo>
                    <a:pt x="334" y="1"/>
                  </a:moveTo>
                  <a:cubicBezTo>
                    <a:pt x="310" y="1"/>
                    <a:pt x="298" y="24"/>
                    <a:pt x="298" y="36"/>
                  </a:cubicBezTo>
                  <a:lnTo>
                    <a:pt x="0" y="1096"/>
                  </a:lnTo>
                  <a:cubicBezTo>
                    <a:pt x="0" y="1108"/>
                    <a:pt x="12" y="1144"/>
                    <a:pt x="36" y="1144"/>
                  </a:cubicBezTo>
                  <a:cubicBezTo>
                    <a:pt x="36" y="1144"/>
                    <a:pt x="48" y="1155"/>
                    <a:pt x="72" y="1155"/>
                  </a:cubicBezTo>
                  <a:cubicBezTo>
                    <a:pt x="298" y="1334"/>
                    <a:pt x="1369" y="1751"/>
                    <a:pt x="2310" y="1751"/>
                  </a:cubicBezTo>
                  <a:cubicBezTo>
                    <a:pt x="3251" y="1751"/>
                    <a:pt x="4322" y="1346"/>
                    <a:pt x="4525" y="1155"/>
                  </a:cubicBezTo>
                  <a:lnTo>
                    <a:pt x="4560" y="1144"/>
                  </a:lnTo>
                  <a:cubicBezTo>
                    <a:pt x="4572" y="1144"/>
                    <a:pt x="4584" y="1144"/>
                    <a:pt x="4584" y="1120"/>
                  </a:cubicBezTo>
                  <a:lnTo>
                    <a:pt x="4584" y="1096"/>
                  </a:lnTo>
                  <a:lnTo>
                    <a:pt x="4286" y="36"/>
                  </a:lnTo>
                  <a:cubicBezTo>
                    <a:pt x="4286" y="24"/>
                    <a:pt x="4275" y="1"/>
                    <a:pt x="4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3"/>
            <p:cNvSpPr/>
            <p:nvPr/>
          </p:nvSpPr>
          <p:spPr>
            <a:xfrm>
              <a:off x="5805475" y="2201300"/>
              <a:ext cx="98250" cy="45550"/>
            </a:xfrm>
            <a:custGeom>
              <a:rect b="b" l="l" r="r" t="t"/>
              <a:pathLst>
                <a:path extrusionOk="0" h="1822" w="3930">
                  <a:moveTo>
                    <a:pt x="1965" y="0"/>
                  </a:moveTo>
                  <a:cubicBezTo>
                    <a:pt x="882" y="0"/>
                    <a:pt x="1" y="405"/>
                    <a:pt x="1" y="917"/>
                  </a:cubicBezTo>
                  <a:cubicBezTo>
                    <a:pt x="1" y="1417"/>
                    <a:pt x="882" y="1822"/>
                    <a:pt x="1965" y="1822"/>
                  </a:cubicBezTo>
                  <a:cubicBezTo>
                    <a:pt x="3049" y="1822"/>
                    <a:pt x="3930" y="1417"/>
                    <a:pt x="3930" y="917"/>
                  </a:cubicBezTo>
                  <a:cubicBezTo>
                    <a:pt x="3930" y="405"/>
                    <a:pt x="3049" y="0"/>
                    <a:pt x="1965" y="0"/>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3"/>
            <p:cNvSpPr/>
            <p:nvPr/>
          </p:nvSpPr>
          <p:spPr>
            <a:xfrm>
              <a:off x="5804275" y="2200700"/>
              <a:ext cx="100650" cy="46750"/>
            </a:xfrm>
            <a:custGeom>
              <a:rect b="b" l="l" r="r" t="t"/>
              <a:pathLst>
                <a:path extrusionOk="0" h="1870" w="4026">
                  <a:moveTo>
                    <a:pt x="2013" y="72"/>
                  </a:moveTo>
                  <a:cubicBezTo>
                    <a:pt x="3073" y="72"/>
                    <a:pt x="3930" y="465"/>
                    <a:pt x="3942" y="941"/>
                  </a:cubicBezTo>
                  <a:cubicBezTo>
                    <a:pt x="3942" y="1417"/>
                    <a:pt x="3085" y="1798"/>
                    <a:pt x="2013" y="1798"/>
                  </a:cubicBezTo>
                  <a:cubicBezTo>
                    <a:pt x="941" y="1798"/>
                    <a:pt x="72" y="1417"/>
                    <a:pt x="72" y="941"/>
                  </a:cubicBezTo>
                  <a:cubicBezTo>
                    <a:pt x="72" y="465"/>
                    <a:pt x="953" y="72"/>
                    <a:pt x="2013" y="72"/>
                  </a:cubicBezTo>
                  <a:close/>
                  <a:moveTo>
                    <a:pt x="2013" y="0"/>
                  </a:moveTo>
                  <a:cubicBezTo>
                    <a:pt x="894" y="0"/>
                    <a:pt x="1" y="417"/>
                    <a:pt x="1" y="941"/>
                  </a:cubicBezTo>
                  <a:cubicBezTo>
                    <a:pt x="1" y="1453"/>
                    <a:pt x="906" y="1870"/>
                    <a:pt x="2013" y="1870"/>
                  </a:cubicBezTo>
                  <a:cubicBezTo>
                    <a:pt x="3108" y="1870"/>
                    <a:pt x="4001" y="1453"/>
                    <a:pt x="4025" y="941"/>
                  </a:cubicBezTo>
                  <a:cubicBezTo>
                    <a:pt x="4025" y="417"/>
                    <a:pt x="3132" y="0"/>
                    <a:pt x="20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3"/>
            <p:cNvSpPr/>
            <p:nvPr/>
          </p:nvSpPr>
          <p:spPr>
            <a:xfrm>
              <a:off x="5819775" y="2207250"/>
              <a:ext cx="69375" cy="27700"/>
            </a:xfrm>
            <a:custGeom>
              <a:rect b="b" l="l" r="r" t="t"/>
              <a:pathLst>
                <a:path extrusionOk="0" h="1108" w="2775">
                  <a:moveTo>
                    <a:pt x="1393" y="0"/>
                  </a:moveTo>
                  <a:cubicBezTo>
                    <a:pt x="631" y="0"/>
                    <a:pt x="0" y="250"/>
                    <a:pt x="0" y="548"/>
                  </a:cubicBezTo>
                  <a:cubicBezTo>
                    <a:pt x="0" y="858"/>
                    <a:pt x="631" y="1108"/>
                    <a:pt x="1393" y="1108"/>
                  </a:cubicBezTo>
                  <a:cubicBezTo>
                    <a:pt x="2155" y="1108"/>
                    <a:pt x="2774" y="858"/>
                    <a:pt x="2774" y="548"/>
                  </a:cubicBezTo>
                  <a:cubicBezTo>
                    <a:pt x="2774" y="250"/>
                    <a:pt x="2155" y="0"/>
                    <a:pt x="1393"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3"/>
            <p:cNvSpPr/>
            <p:nvPr/>
          </p:nvSpPr>
          <p:spPr>
            <a:xfrm>
              <a:off x="5818875" y="2205750"/>
              <a:ext cx="71450" cy="29800"/>
            </a:xfrm>
            <a:custGeom>
              <a:rect b="b" l="l" r="r" t="t"/>
              <a:pathLst>
                <a:path extrusionOk="0" h="1192" w="2858">
                  <a:moveTo>
                    <a:pt x="1429" y="96"/>
                  </a:moveTo>
                  <a:cubicBezTo>
                    <a:pt x="2155" y="96"/>
                    <a:pt x="2786" y="334"/>
                    <a:pt x="2786" y="620"/>
                  </a:cubicBezTo>
                  <a:cubicBezTo>
                    <a:pt x="2786" y="894"/>
                    <a:pt x="2155" y="1132"/>
                    <a:pt x="1429" y="1132"/>
                  </a:cubicBezTo>
                  <a:cubicBezTo>
                    <a:pt x="703" y="1132"/>
                    <a:pt x="72" y="894"/>
                    <a:pt x="72" y="620"/>
                  </a:cubicBezTo>
                  <a:cubicBezTo>
                    <a:pt x="72" y="334"/>
                    <a:pt x="703" y="96"/>
                    <a:pt x="1429" y="96"/>
                  </a:cubicBezTo>
                  <a:close/>
                  <a:moveTo>
                    <a:pt x="1429" y="1"/>
                  </a:moveTo>
                  <a:cubicBezTo>
                    <a:pt x="619" y="1"/>
                    <a:pt x="0" y="263"/>
                    <a:pt x="0" y="596"/>
                  </a:cubicBezTo>
                  <a:cubicBezTo>
                    <a:pt x="0" y="941"/>
                    <a:pt x="619" y="1191"/>
                    <a:pt x="1429" y="1191"/>
                  </a:cubicBezTo>
                  <a:cubicBezTo>
                    <a:pt x="2215" y="1191"/>
                    <a:pt x="2858" y="941"/>
                    <a:pt x="2858" y="596"/>
                  </a:cubicBezTo>
                  <a:cubicBezTo>
                    <a:pt x="2858" y="263"/>
                    <a:pt x="2227" y="1"/>
                    <a:pt x="14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3"/>
            <p:cNvSpPr/>
            <p:nvPr/>
          </p:nvSpPr>
          <p:spPr>
            <a:xfrm>
              <a:off x="5538475" y="2173900"/>
              <a:ext cx="7175" cy="70575"/>
            </a:xfrm>
            <a:custGeom>
              <a:rect b="b" l="l" r="r" t="t"/>
              <a:pathLst>
                <a:path extrusionOk="0" h="2823" w="287">
                  <a:moveTo>
                    <a:pt x="1" y="1"/>
                  </a:moveTo>
                  <a:lnTo>
                    <a:pt x="1" y="2823"/>
                  </a:lnTo>
                  <a:lnTo>
                    <a:pt x="286" y="2823"/>
                  </a:lnTo>
                  <a:lnTo>
                    <a:pt x="286" y="1"/>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3"/>
            <p:cNvSpPr/>
            <p:nvPr/>
          </p:nvSpPr>
          <p:spPr>
            <a:xfrm>
              <a:off x="5537575" y="2173025"/>
              <a:ext cx="8675" cy="72350"/>
            </a:xfrm>
            <a:custGeom>
              <a:rect b="b" l="l" r="r" t="t"/>
              <a:pathLst>
                <a:path extrusionOk="0" h="2894" w="347">
                  <a:moveTo>
                    <a:pt x="287" y="60"/>
                  </a:moveTo>
                  <a:lnTo>
                    <a:pt x="287" y="2834"/>
                  </a:lnTo>
                  <a:lnTo>
                    <a:pt x="60" y="2834"/>
                  </a:lnTo>
                  <a:lnTo>
                    <a:pt x="60" y="60"/>
                  </a:lnTo>
                  <a:close/>
                  <a:moveTo>
                    <a:pt x="25" y="0"/>
                  </a:moveTo>
                  <a:cubicBezTo>
                    <a:pt x="13" y="0"/>
                    <a:pt x="1" y="24"/>
                    <a:pt x="1" y="36"/>
                  </a:cubicBezTo>
                  <a:lnTo>
                    <a:pt x="1" y="2858"/>
                  </a:lnTo>
                  <a:cubicBezTo>
                    <a:pt x="1" y="2870"/>
                    <a:pt x="13" y="2893"/>
                    <a:pt x="25" y="2893"/>
                  </a:cubicBezTo>
                  <a:lnTo>
                    <a:pt x="310" y="2893"/>
                  </a:lnTo>
                  <a:cubicBezTo>
                    <a:pt x="322" y="2893"/>
                    <a:pt x="346" y="2881"/>
                    <a:pt x="346" y="2858"/>
                  </a:cubicBezTo>
                  <a:lnTo>
                    <a:pt x="346" y="36"/>
                  </a:lnTo>
                  <a:cubicBezTo>
                    <a:pt x="346" y="24"/>
                    <a:pt x="322" y="0"/>
                    <a:pt x="3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3"/>
            <p:cNvSpPr/>
            <p:nvPr/>
          </p:nvSpPr>
          <p:spPr>
            <a:xfrm>
              <a:off x="5543250" y="2249525"/>
              <a:ext cx="50925" cy="7150"/>
            </a:xfrm>
            <a:custGeom>
              <a:rect b="b" l="l" r="r" t="t"/>
              <a:pathLst>
                <a:path extrusionOk="0" h="286" w="2037">
                  <a:moveTo>
                    <a:pt x="0" y="0"/>
                  </a:moveTo>
                  <a:lnTo>
                    <a:pt x="0" y="286"/>
                  </a:lnTo>
                  <a:lnTo>
                    <a:pt x="2036" y="286"/>
                  </a:lnTo>
                  <a:lnTo>
                    <a:pt x="2036"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3"/>
            <p:cNvSpPr/>
            <p:nvPr/>
          </p:nvSpPr>
          <p:spPr>
            <a:xfrm>
              <a:off x="5542650" y="2248625"/>
              <a:ext cx="52700" cy="8650"/>
            </a:xfrm>
            <a:custGeom>
              <a:rect b="b" l="l" r="r" t="t"/>
              <a:pathLst>
                <a:path extrusionOk="0" h="346" w="2108">
                  <a:moveTo>
                    <a:pt x="2048" y="60"/>
                  </a:moveTo>
                  <a:lnTo>
                    <a:pt x="2048" y="286"/>
                  </a:lnTo>
                  <a:lnTo>
                    <a:pt x="60" y="286"/>
                  </a:lnTo>
                  <a:lnTo>
                    <a:pt x="60" y="60"/>
                  </a:lnTo>
                  <a:close/>
                  <a:moveTo>
                    <a:pt x="36" y="0"/>
                  </a:moveTo>
                  <a:cubicBezTo>
                    <a:pt x="12" y="0"/>
                    <a:pt x="0" y="12"/>
                    <a:pt x="0" y="36"/>
                  </a:cubicBezTo>
                  <a:lnTo>
                    <a:pt x="0" y="310"/>
                  </a:lnTo>
                  <a:cubicBezTo>
                    <a:pt x="0" y="334"/>
                    <a:pt x="24" y="346"/>
                    <a:pt x="36" y="346"/>
                  </a:cubicBezTo>
                  <a:lnTo>
                    <a:pt x="2072" y="346"/>
                  </a:lnTo>
                  <a:cubicBezTo>
                    <a:pt x="2084" y="346"/>
                    <a:pt x="2108" y="334"/>
                    <a:pt x="2108" y="310"/>
                  </a:cubicBezTo>
                  <a:lnTo>
                    <a:pt x="2108" y="36"/>
                  </a:lnTo>
                  <a:cubicBezTo>
                    <a:pt x="2108" y="12"/>
                    <a:pt x="2084" y="0"/>
                    <a:pt x="2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3"/>
            <p:cNvSpPr/>
            <p:nvPr/>
          </p:nvSpPr>
          <p:spPr>
            <a:xfrm>
              <a:off x="5543250" y="2173900"/>
              <a:ext cx="50925" cy="75350"/>
            </a:xfrm>
            <a:custGeom>
              <a:rect b="b" l="l" r="r" t="t"/>
              <a:pathLst>
                <a:path extrusionOk="0" h="3014" w="2037">
                  <a:moveTo>
                    <a:pt x="0" y="1"/>
                  </a:moveTo>
                  <a:lnTo>
                    <a:pt x="0" y="3013"/>
                  </a:lnTo>
                  <a:lnTo>
                    <a:pt x="2036" y="3013"/>
                  </a:lnTo>
                  <a:lnTo>
                    <a:pt x="2036" y="1"/>
                  </a:lnTo>
                  <a:close/>
                </a:path>
              </a:pathLst>
            </a:custGeom>
            <a:solidFill>
              <a:srgbClr val="1473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3"/>
            <p:cNvSpPr/>
            <p:nvPr/>
          </p:nvSpPr>
          <p:spPr>
            <a:xfrm>
              <a:off x="5542650" y="2173025"/>
              <a:ext cx="52700" cy="76800"/>
            </a:xfrm>
            <a:custGeom>
              <a:rect b="b" l="l" r="r" t="t"/>
              <a:pathLst>
                <a:path extrusionOk="0" h="3072" w="2108">
                  <a:moveTo>
                    <a:pt x="2048" y="60"/>
                  </a:moveTo>
                  <a:lnTo>
                    <a:pt x="2048" y="3012"/>
                  </a:lnTo>
                  <a:lnTo>
                    <a:pt x="60" y="3012"/>
                  </a:lnTo>
                  <a:lnTo>
                    <a:pt x="60" y="60"/>
                  </a:lnTo>
                  <a:close/>
                  <a:moveTo>
                    <a:pt x="36" y="0"/>
                  </a:moveTo>
                  <a:cubicBezTo>
                    <a:pt x="12" y="0"/>
                    <a:pt x="0" y="24"/>
                    <a:pt x="0" y="36"/>
                  </a:cubicBezTo>
                  <a:lnTo>
                    <a:pt x="0" y="3036"/>
                  </a:lnTo>
                  <a:cubicBezTo>
                    <a:pt x="0" y="3060"/>
                    <a:pt x="24" y="3072"/>
                    <a:pt x="36" y="3072"/>
                  </a:cubicBezTo>
                  <a:lnTo>
                    <a:pt x="2072" y="3072"/>
                  </a:lnTo>
                  <a:cubicBezTo>
                    <a:pt x="2084" y="3072"/>
                    <a:pt x="2108" y="3060"/>
                    <a:pt x="2108" y="3036"/>
                  </a:cubicBezTo>
                  <a:lnTo>
                    <a:pt x="2108" y="36"/>
                  </a:lnTo>
                  <a:cubicBezTo>
                    <a:pt x="2108" y="24"/>
                    <a:pt x="2084" y="0"/>
                    <a:pt x="2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3"/>
            <p:cNvSpPr/>
            <p:nvPr/>
          </p:nvSpPr>
          <p:spPr>
            <a:xfrm>
              <a:off x="5549200" y="2181050"/>
              <a:ext cx="39600" cy="19975"/>
            </a:xfrm>
            <a:custGeom>
              <a:rect b="b" l="l" r="r" t="t"/>
              <a:pathLst>
                <a:path extrusionOk="0" h="799" w="1584">
                  <a:moveTo>
                    <a:pt x="298" y="1"/>
                  </a:moveTo>
                  <a:cubicBezTo>
                    <a:pt x="131" y="1"/>
                    <a:pt x="0" y="132"/>
                    <a:pt x="0" y="298"/>
                  </a:cubicBezTo>
                  <a:lnTo>
                    <a:pt x="0" y="501"/>
                  </a:lnTo>
                  <a:cubicBezTo>
                    <a:pt x="0" y="667"/>
                    <a:pt x="131" y="798"/>
                    <a:pt x="298" y="798"/>
                  </a:cubicBezTo>
                  <a:lnTo>
                    <a:pt x="1286" y="798"/>
                  </a:lnTo>
                  <a:cubicBezTo>
                    <a:pt x="1453" y="798"/>
                    <a:pt x="1584" y="667"/>
                    <a:pt x="1584" y="501"/>
                  </a:cubicBezTo>
                  <a:lnTo>
                    <a:pt x="1584" y="298"/>
                  </a:lnTo>
                  <a:cubicBezTo>
                    <a:pt x="1584" y="132"/>
                    <a:pt x="1453"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3"/>
            <p:cNvSpPr/>
            <p:nvPr/>
          </p:nvSpPr>
          <p:spPr>
            <a:xfrm>
              <a:off x="5548300" y="2180150"/>
              <a:ext cx="41400" cy="21775"/>
            </a:xfrm>
            <a:custGeom>
              <a:rect b="b" l="l" r="r" t="t"/>
              <a:pathLst>
                <a:path extrusionOk="0" h="871" w="1656">
                  <a:moveTo>
                    <a:pt x="1382" y="60"/>
                  </a:moveTo>
                  <a:cubicBezTo>
                    <a:pt x="1501" y="60"/>
                    <a:pt x="1596" y="156"/>
                    <a:pt x="1596" y="275"/>
                  </a:cubicBezTo>
                  <a:lnTo>
                    <a:pt x="1596" y="596"/>
                  </a:lnTo>
                  <a:cubicBezTo>
                    <a:pt x="1596" y="715"/>
                    <a:pt x="1501" y="799"/>
                    <a:pt x="1382" y="799"/>
                  </a:cubicBezTo>
                  <a:lnTo>
                    <a:pt x="274" y="799"/>
                  </a:lnTo>
                  <a:cubicBezTo>
                    <a:pt x="143" y="799"/>
                    <a:pt x="60" y="715"/>
                    <a:pt x="60" y="596"/>
                  </a:cubicBezTo>
                  <a:lnTo>
                    <a:pt x="60" y="275"/>
                  </a:lnTo>
                  <a:cubicBezTo>
                    <a:pt x="60" y="156"/>
                    <a:pt x="155" y="60"/>
                    <a:pt x="274" y="60"/>
                  </a:cubicBezTo>
                  <a:close/>
                  <a:moveTo>
                    <a:pt x="274" y="1"/>
                  </a:moveTo>
                  <a:cubicBezTo>
                    <a:pt x="120" y="1"/>
                    <a:pt x="1" y="120"/>
                    <a:pt x="1" y="275"/>
                  </a:cubicBezTo>
                  <a:lnTo>
                    <a:pt x="1" y="596"/>
                  </a:lnTo>
                  <a:cubicBezTo>
                    <a:pt x="1" y="751"/>
                    <a:pt x="120" y="870"/>
                    <a:pt x="274" y="870"/>
                  </a:cubicBezTo>
                  <a:lnTo>
                    <a:pt x="1382" y="870"/>
                  </a:lnTo>
                  <a:cubicBezTo>
                    <a:pt x="1536" y="870"/>
                    <a:pt x="1655" y="751"/>
                    <a:pt x="1655" y="596"/>
                  </a:cubicBezTo>
                  <a:lnTo>
                    <a:pt x="1655" y="275"/>
                  </a:lnTo>
                  <a:cubicBezTo>
                    <a:pt x="1655" y="120"/>
                    <a:pt x="1536" y="1"/>
                    <a:pt x="1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3"/>
            <p:cNvSpPr/>
            <p:nvPr/>
          </p:nvSpPr>
          <p:spPr>
            <a:xfrm>
              <a:off x="5650100" y="2173900"/>
              <a:ext cx="6875" cy="70875"/>
            </a:xfrm>
            <a:custGeom>
              <a:rect b="b" l="l" r="r" t="t"/>
              <a:pathLst>
                <a:path extrusionOk="0" h="2835" w="275">
                  <a:moveTo>
                    <a:pt x="0" y="1"/>
                  </a:moveTo>
                  <a:lnTo>
                    <a:pt x="0" y="2835"/>
                  </a:lnTo>
                  <a:lnTo>
                    <a:pt x="274" y="2835"/>
                  </a:lnTo>
                  <a:lnTo>
                    <a:pt x="274" y="1"/>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3"/>
            <p:cNvSpPr/>
            <p:nvPr/>
          </p:nvSpPr>
          <p:spPr>
            <a:xfrm>
              <a:off x="5649200" y="2173025"/>
              <a:ext cx="8650" cy="72350"/>
            </a:xfrm>
            <a:custGeom>
              <a:rect b="b" l="l" r="r" t="t"/>
              <a:pathLst>
                <a:path extrusionOk="0" h="2894" w="346">
                  <a:moveTo>
                    <a:pt x="286" y="60"/>
                  </a:moveTo>
                  <a:lnTo>
                    <a:pt x="286" y="2834"/>
                  </a:lnTo>
                  <a:lnTo>
                    <a:pt x="60" y="2834"/>
                  </a:lnTo>
                  <a:lnTo>
                    <a:pt x="60" y="60"/>
                  </a:lnTo>
                  <a:close/>
                  <a:moveTo>
                    <a:pt x="25" y="0"/>
                  </a:moveTo>
                  <a:cubicBezTo>
                    <a:pt x="13" y="0"/>
                    <a:pt x="1" y="24"/>
                    <a:pt x="1" y="36"/>
                  </a:cubicBezTo>
                  <a:lnTo>
                    <a:pt x="1" y="2858"/>
                  </a:lnTo>
                  <a:cubicBezTo>
                    <a:pt x="1" y="2870"/>
                    <a:pt x="13" y="2893"/>
                    <a:pt x="25" y="2893"/>
                  </a:cubicBezTo>
                  <a:lnTo>
                    <a:pt x="310" y="2893"/>
                  </a:lnTo>
                  <a:cubicBezTo>
                    <a:pt x="322" y="2893"/>
                    <a:pt x="346" y="2881"/>
                    <a:pt x="346" y="2858"/>
                  </a:cubicBezTo>
                  <a:lnTo>
                    <a:pt x="346" y="36"/>
                  </a:lnTo>
                  <a:cubicBezTo>
                    <a:pt x="346" y="24"/>
                    <a:pt x="322" y="0"/>
                    <a:pt x="3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3"/>
            <p:cNvSpPr/>
            <p:nvPr/>
          </p:nvSpPr>
          <p:spPr>
            <a:xfrm>
              <a:off x="5655150" y="2249525"/>
              <a:ext cx="50925" cy="7150"/>
            </a:xfrm>
            <a:custGeom>
              <a:rect b="b" l="l" r="r" t="t"/>
              <a:pathLst>
                <a:path extrusionOk="0" h="286" w="2037">
                  <a:moveTo>
                    <a:pt x="1" y="0"/>
                  </a:moveTo>
                  <a:lnTo>
                    <a:pt x="1" y="286"/>
                  </a:lnTo>
                  <a:lnTo>
                    <a:pt x="2037" y="286"/>
                  </a:lnTo>
                  <a:lnTo>
                    <a:pt x="2037" y="0"/>
                  </a:lnTo>
                  <a:close/>
                </a:path>
              </a:pathLst>
            </a:cu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3"/>
            <p:cNvSpPr/>
            <p:nvPr/>
          </p:nvSpPr>
          <p:spPr>
            <a:xfrm>
              <a:off x="5654275" y="2248625"/>
              <a:ext cx="52700" cy="8650"/>
            </a:xfrm>
            <a:custGeom>
              <a:rect b="b" l="l" r="r" t="t"/>
              <a:pathLst>
                <a:path extrusionOk="0" h="346" w="2108">
                  <a:moveTo>
                    <a:pt x="2024" y="60"/>
                  </a:moveTo>
                  <a:lnTo>
                    <a:pt x="2024" y="286"/>
                  </a:lnTo>
                  <a:lnTo>
                    <a:pt x="48" y="286"/>
                  </a:lnTo>
                  <a:lnTo>
                    <a:pt x="48" y="60"/>
                  </a:lnTo>
                  <a:close/>
                  <a:moveTo>
                    <a:pt x="36" y="0"/>
                  </a:moveTo>
                  <a:cubicBezTo>
                    <a:pt x="12" y="0"/>
                    <a:pt x="0" y="12"/>
                    <a:pt x="0" y="36"/>
                  </a:cubicBezTo>
                  <a:lnTo>
                    <a:pt x="0" y="310"/>
                  </a:lnTo>
                  <a:cubicBezTo>
                    <a:pt x="0" y="334"/>
                    <a:pt x="24" y="346"/>
                    <a:pt x="36" y="346"/>
                  </a:cubicBezTo>
                  <a:lnTo>
                    <a:pt x="2072" y="346"/>
                  </a:lnTo>
                  <a:cubicBezTo>
                    <a:pt x="2084" y="346"/>
                    <a:pt x="2108" y="334"/>
                    <a:pt x="2108" y="310"/>
                  </a:cubicBezTo>
                  <a:lnTo>
                    <a:pt x="2108" y="36"/>
                  </a:lnTo>
                  <a:cubicBezTo>
                    <a:pt x="2108" y="12"/>
                    <a:pt x="2084" y="0"/>
                    <a:pt x="2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3"/>
            <p:cNvSpPr/>
            <p:nvPr/>
          </p:nvSpPr>
          <p:spPr>
            <a:xfrm>
              <a:off x="5654575" y="2173900"/>
              <a:ext cx="51200" cy="75050"/>
            </a:xfrm>
            <a:custGeom>
              <a:rect b="b" l="l" r="r" t="t"/>
              <a:pathLst>
                <a:path extrusionOk="0" h="3002" w="2048">
                  <a:moveTo>
                    <a:pt x="0" y="1"/>
                  </a:moveTo>
                  <a:lnTo>
                    <a:pt x="0" y="3001"/>
                  </a:lnTo>
                  <a:lnTo>
                    <a:pt x="2048" y="3001"/>
                  </a:lnTo>
                  <a:lnTo>
                    <a:pt x="2048" y="1"/>
                  </a:lnTo>
                  <a:close/>
                </a:path>
              </a:pathLst>
            </a:custGeom>
            <a:solidFill>
              <a:srgbClr val="1473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3"/>
            <p:cNvSpPr/>
            <p:nvPr/>
          </p:nvSpPr>
          <p:spPr>
            <a:xfrm>
              <a:off x="5654275" y="2173025"/>
              <a:ext cx="52700" cy="76800"/>
            </a:xfrm>
            <a:custGeom>
              <a:rect b="b" l="l" r="r" t="t"/>
              <a:pathLst>
                <a:path extrusionOk="0" h="3072" w="2108">
                  <a:moveTo>
                    <a:pt x="2024" y="60"/>
                  </a:moveTo>
                  <a:lnTo>
                    <a:pt x="2024" y="3012"/>
                  </a:lnTo>
                  <a:lnTo>
                    <a:pt x="48" y="3012"/>
                  </a:lnTo>
                  <a:lnTo>
                    <a:pt x="48" y="60"/>
                  </a:lnTo>
                  <a:close/>
                  <a:moveTo>
                    <a:pt x="36" y="0"/>
                  </a:moveTo>
                  <a:cubicBezTo>
                    <a:pt x="12" y="0"/>
                    <a:pt x="0" y="24"/>
                    <a:pt x="0" y="36"/>
                  </a:cubicBezTo>
                  <a:lnTo>
                    <a:pt x="0" y="3036"/>
                  </a:lnTo>
                  <a:cubicBezTo>
                    <a:pt x="0" y="3060"/>
                    <a:pt x="24" y="3072"/>
                    <a:pt x="36" y="3072"/>
                  </a:cubicBezTo>
                  <a:lnTo>
                    <a:pt x="2072" y="3072"/>
                  </a:lnTo>
                  <a:cubicBezTo>
                    <a:pt x="2084" y="3072"/>
                    <a:pt x="2108" y="3060"/>
                    <a:pt x="2108" y="3036"/>
                  </a:cubicBezTo>
                  <a:lnTo>
                    <a:pt x="2108" y="36"/>
                  </a:lnTo>
                  <a:cubicBezTo>
                    <a:pt x="2108" y="24"/>
                    <a:pt x="2084" y="0"/>
                    <a:pt x="2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3"/>
            <p:cNvSpPr/>
            <p:nvPr/>
          </p:nvSpPr>
          <p:spPr>
            <a:xfrm>
              <a:off x="5660225" y="2181050"/>
              <a:ext cx="39900" cy="19975"/>
            </a:xfrm>
            <a:custGeom>
              <a:rect b="b" l="l" r="r" t="t"/>
              <a:pathLst>
                <a:path extrusionOk="0" h="799" w="1596">
                  <a:moveTo>
                    <a:pt x="298" y="1"/>
                  </a:moveTo>
                  <a:cubicBezTo>
                    <a:pt x="143" y="1"/>
                    <a:pt x="0" y="132"/>
                    <a:pt x="0" y="298"/>
                  </a:cubicBezTo>
                  <a:lnTo>
                    <a:pt x="0" y="501"/>
                  </a:lnTo>
                  <a:cubicBezTo>
                    <a:pt x="0" y="667"/>
                    <a:pt x="143" y="798"/>
                    <a:pt x="298" y="798"/>
                  </a:cubicBezTo>
                  <a:lnTo>
                    <a:pt x="1298" y="798"/>
                  </a:lnTo>
                  <a:cubicBezTo>
                    <a:pt x="1465" y="798"/>
                    <a:pt x="1596" y="667"/>
                    <a:pt x="1596" y="501"/>
                  </a:cubicBezTo>
                  <a:lnTo>
                    <a:pt x="1596" y="298"/>
                  </a:lnTo>
                  <a:cubicBezTo>
                    <a:pt x="1596" y="132"/>
                    <a:pt x="1465" y="1"/>
                    <a:pt x="12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3"/>
            <p:cNvSpPr/>
            <p:nvPr/>
          </p:nvSpPr>
          <p:spPr>
            <a:xfrm>
              <a:off x="5659625" y="2180150"/>
              <a:ext cx="41700" cy="21775"/>
            </a:xfrm>
            <a:custGeom>
              <a:rect b="b" l="l" r="r" t="t"/>
              <a:pathLst>
                <a:path extrusionOk="0" h="871" w="1668">
                  <a:moveTo>
                    <a:pt x="1393" y="60"/>
                  </a:moveTo>
                  <a:cubicBezTo>
                    <a:pt x="1513" y="60"/>
                    <a:pt x="1608" y="156"/>
                    <a:pt x="1608" y="275"/>
                  </a:cubicBezTo>
                  <a:lnTo>
                    <a:pt x="1608" y="596"/>
                  </a:lnTo>
                  <a:cubicBezTo>
                    <a:pt x="1608" y="715"/>
                    <a:pt x="1513" y="799"/>
                    <a:pt x="1393" y="799"/>
                  </a:cubicBezTo>
                  <a:lnTo>
                    <a:pt x="286" y="799"/>
                  </a:lnTo>
                  <a:cubicBezTo>
                    <a:pt x="155" y="799"/>
                    <a:pt x="72" y="715"/>
                    <a:pt x="72" y="596"/>
                  </a:cubicBezTo>
                  <a:lnTo>
                    <a:pt x="72" y="275"/>
                  </a:lnTo>
                  <a:cubicBezTo>
                    <a:pt x="72" y="156"/>
                    <a:pt x="167" y="60"/>
                    <a:pt x="286" y="60"/>
                  </a:cubicBezTo>
                  <a:close/>
                  <a:moveTo>
                    <a:pt x="262" y="1"/>
                  </a:moveTo>
                  <a:cubicBezTo>
                    <a:pt x="120" y="1"/>
                    <a:pt x="0" y="120"/>
                    <a:pt x="0" y="275"/>
                  </a:cubicBezTo>
                  <a:lnTo>
                    <a:pt x="0" y="596"/>
                  </a:lnTo>
                  <a:cubicBezTo>
                    <a:pt x="0" y="751"/>
                    <a:pt x="120" y="870"/>
                    <a:pt x="262" y="870"/>
                  </a:cubicBezTo>
                  <a:lnTo>
                    <a:pt x="1382" y="870"/>
                  </a:lnTo>
                  <a:cubicBezTo>
                    <a:pt x="1536" y="870"/>
                    <a:pt x="1667" y="751"/>
                    <a:pt x="1655" y="596"/>
                  </a:cubicBezTo>
                  <a:lnTo>
                    <a:pt x="1655" y="275"/>
                  </a:lnTo>
                  <a:cubicBezTo>
                    <a:pt x="1655" y="120"/>
                    <a:pt x="1536" y="1"/>
                    <a:pt x="1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3"/>
            <p:cNvSpPr/>
            <p:nvPr/>
          </p:nvSpPr>
          <p:spPr>
            <a:xfrm>
              <a:off x="5498600" y="2430775"/>
              <a:ext cx="26800" cy="16400"/>
            </a:xfrm>
            <a:custGeom>
              <a:rect b="b" l="l" r="r" t="t"/>
              <a:pathLst>
                <a:path extrusionOk="0" h="656" w="1072">
                  <a:moveTo>
                    <a:pt x="0" y="1"/>
                  </a:moveTo>
                  <a:lnTo>
                    <a:pt x="0" y="656"/>
                  </a:lnTo>
                  <a:lnTo>
                    <a:pt x="1072" y="656"/>
                  </a:lnTo>
                  <a:lnTo>
                    <a:pt x="10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3"/>
            <p:cNvSpPr/>
            <p:nvPr/>
          </p:nvSpPr>
          <p:spPr>
            <a:xfrm>
              <a:off x="5497700" y="2430200"/>
              <a:ext cx="28600" cy="17875"/>
            </a:xfrm>
            <a:custGeom>
              <a:rect b="b" l="l" r="r" t="t"/>
              <a:pathLst>
                <a:path extrusionOk="0" h="715" w="1144">
                  <a:moveTo>
                    <a:pt x="1072" y="60"/>
                  </a:moveTo>
                  <a:lnTo>
                    <a:pt x="1072" y="643"/>
                  </a:lnTo>
                  <a:lnTo>
                    <a:pt x="72" y="643"/>
                  </a:lnTo>
                  <a:lnTo>
                    <a:pt x="72" y="60"/>
                  </a:lnTo>
                  <a:close/>
                  <a:moveTo>
                    <a:pt x="36" y="0"/>
                  </a:moveTo>
                  <a:cubicBezTo>
                    <a:pt x="12" y="0"/>
                    <a:pt x="0" y="12"/>
                    <a:pt x="0" y="36"/>
                  </a:cubicBezTo>
                  <a:lnTo>
                    <a:pt x="0" y="691"/>
                  </a:lnTo>
                  <a:cubicBezTo>
                    <a:pt x="0" y="703"/>
                    <a:pt x="12" y="714"/>
                    <a:pt x="36" y="714"/>
                  </a:cubicBezTo>
                  <a:lnTo>
                    <a:pt x="1108" y="714"/>
                  </a:lnTo>
                  <a:cubicBezTo>
                    <a:pt x="1132" y="714"/>
                    <a:pt x="1143" y="703"/>
                    <a:pt x="1132" y="691"/>
                  </a:cubicBezTo>
                  <a:lnTo>
                    <a:pt x="1132" y="36"/>
                  </a:lnTo>
                  <a:cubicBezTo>
                    <a:pt x="1132" y="12"/>
                    <a:pt x="1120" y="0"/>
                    <a:pt x="1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3"/>
            <p:cNvSpPr/>
            <p:nvPr/>
          </p:nvSpPr>
          <p:spPr>
            <a:xfrm>
              <a:off x="5008650" y="2430775"/>
              <a:ext cx="26825" cy="16400"/>
            </a:xfrm>
            <a:custGeom>
              <a:rect b="b" l="l" r="r" t="t"/>
              <a:pathLst>
                <a:path extrusionOk="0" h="656" w="1073">
                  <a:moveTo>
                    <a:pt x="0" y="1"/>
                  </a:moveTo>
                  <a:lnTo>
                    <a:pt x="0" y="656"/>
                  </a:lnTo>
                  <a:lnTo>
                    <a:pt x="1072" y="656"/>
                  </a:lnTo>
                  <a:lnTo>
                    <a:pt x="1072" y="1"/>
                  </a:lnTo>
                  <a:close/>
                </a:path>
              </a:pathLst>
            </a:custGeom>
            <a:solidFill>
              <a:srgbClr val="00FF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3"/>
            <p:cNvSpPr/>
            <p:nvPr/>
          </p:nvSpPr>
          <p:spPr>
            <a:xfrm>
              <a:off x="5008050" y="2430200"/>
              <a:ext cx="28300" cy="17875"/>
            </a:xfrm>
            <a:custGeom>
              <a:rect b="b" l="l" r="r" t="t"/>
              <a:pathLst>
                <a:path extrusionOk="0" h="715" w="1132">
                  <a:moveTo>
                    <a:pt x="1060" y="60"/>
                  </a:moveTo>
                  <a:lnTo>
                    <a:pt x="1060" y="643"/>
                  </a:lnTo>
                  <a:lnTo>
                    <a:pt x="60" y="643"/>
                  </a:lnTo>
                  <a:lnTo>
                    <a:pt x="60" y="60"/>
                  </a:lnTo>
                  <a:close/>
                  <a:moveTo>
                    <a:pt x="36" y="0"/>
                  </a:moveTo>
                  <a:cubicBezTo>
                    <a:pt x="13" y="0"/>
                    <a:pt x="1" y="12"/>
                    <a:pt x="1" y="36"/>
                  </a:cubicBezTo>
                  <a:lnTo>
                    <a:pt x="1" y="691"/>
                  </a:lnTo>
                  <a:cubicBezTo>
                    <a:pt x="1" y="703"/>
                    <a:pt x="13" y="714"/>
                    <a:pt x="36" y="714"/>
                  </a:cubicBezTo>
                  <a:lnTo>
                    <a:pt x="1108" y="714"/>
                  </a:lnTo>
                  <a:cubicBezTo>
                    <a:pt x="1120" y="714"/>
                    <a:pt x="1132" y="703"/>
                    <a:pt x="1132" y="691"/>
                  </a:cubicBezTo>
                  <a:lnTo>
                    <a:pt x="1132" y="36"/>
                  </a:lnTo>
                  <a:cubicBezTo>
                    <a:pt x="1132" y="12"/>
                    <a:pt x="1120" y="0"/>
                    <a:pt x="1108" y="0"/>
                  </a:cubicBezTo>
                  <a:close/>
                </a:path>
              </a:pathLst>
            </a:custGeom>
            <a:solidFill>
              <a:srgbClr val="00FF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3"/>
            <p:cNvSpPr/>
            <p:nvPr/>
          </p:nvSpPr>
          <p:spPr>
            <a:xfrm>
              <a:off x="5864125" y="2430775"/>
              <a:ext cx="26800" cy="16400"/>
            </a:xfrm>
            <a:custGeom>
              <a:rect b="b" l="l" r="r" t="t"/>
              <a:pathLst>
                <a:path extrusionOk="0" h="656" w="1072">
                  <a:moveTo>
                    <a:pt x="0" y="1"/>
                  </a:moveTo>
                  <a:lnTo>
                    <a:pt x="0" y="656"/>
                  </a:lnTo>
                  <a:lnTo>
                    <a:pt x="1072" y="656"/>
                  </a:lnTo>
                  <a:lnTo>
                    <a:pt x="10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3"/>
            <p:cNvSpPr/>
            <p:nvPr/>
          </p:nvSpPr>
          <p:spPr>
            <a:xfrm>
              <a:off x="5863525" y="2430200"/>
              <a:ext cx="28300" cy="17875"/>
            </a:xfrm>
            <a:custGeom>
              <a:rect b="b" l="l" r="r" t="t"/>
              <a:pathLst>
                <a:path extrusionOk="0" h="715" w="1132">
                  <a:moveTo>
                    <a:pt x="1060" y="60"/>
                  </a:moveTo>
                  <a:lnTo>
                    <a:pt x="1060" y="643"/>
                  </a:lnTo>
                  <a:lnTo>
                    <a:pt x="60" y="643"/>
                  </a:lnTo>
                  <a:lnTo>
                    <a:pt x="60" y="60"/>
                  </a:lnTo>
                  <a:close/>
                  <a:moveTo>
                    <a:pt x="24" y="0"/>
                  </a:moveTo>
                  <a:cubicBezTo>
                    <a:pt x="12" y="0"/>
                    <a:pt x="0" y="12"/>
                    <a:pt x="0" y="36"/>
                  </a:cubicBezTo>
                  <a:lnTo>
                    <a:pt x="0" y="691"/>
                  </a:lnTo>
                  <a:cubicBezTo>
                    <a:pt x="0" y="703"/>
                    <a:pt x="12" y="714"/>
                    <a:pt x="24" y="714"/>
                  </a:cubicBezTo>
                  <a:lnTo>
                    <a:pt x="1096" y="714"/>
                  </a:lnTo>
                  <a:cubicBezTo>
                    <a:pt x="1119" y="714"/>
                    <a:pt x="1131" y="703"/>
                    <a:pt x="1131" y="691"/>
                  </a:cubicBezTo>
                  <a:lnTo>
                    <a:pt x="1131" y="36"/>
                  </a:lnTo>
                  <a:cubicBezTo>
                    <a:pt x="1131" y="12"/>
                    <a:pt x="1119" y="0"/>
                    <a:pt x="1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3"/>
            <p:cNvSpPr/>
            <p:nvPr/>
          </p:nvSpPr>
          <p:spPr>
            <a:xfrm>
              <a:off x="5137825" y="2194750"/>
              <a:ext cx="200950" cy="43175"/>
            </a:xfrm>
            <a:custGeom>
              <a:rect b="b" l="l" r="r" t="t"/>
              <a:pathLst>
                <a:path extrusionOk="0" h="1727" w="8038">
                  <a:moveTo>
                    <a:pt x="1" y="0"/>
                  </a:moveTo>
                  <a:lnTo>
                    <a:pt x="1" y="1727"/>
                  </a:lnTo>
                  <a:lnTo>
                    <a:pt x="8038" y="1727"/>
                  </a:lnTo>
                  <a:lnTo>
                    <a:pt x="8038" y="0"/>
                  </a:ln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3"/>
            <p:cNvSpPr/>
            <p:nvPr/>
          </p:nvSpPr>
          <p:spPr>
            <a:xfrm>
              <a:off x="5137825" y="2237900"/>
              <a:ext cx="200950" cy="43200"/>
            </a:xfrm>
            <a:custGeom>
              <a:rect b="b" l="l" r="r" t="t"/>
              <a:pathLst>
                <a:path extrusionOk="0" h="1728" w="8038">
                  <a:moveTo>
                    <a:pt x="1" y="1"/>
                  </a:moveTo>
                  <a:lnTo>
                    <a:pt x="1" y="1727"/>
                  </a:lnTo>
                  <a:lnTo>
                    <a:pt x="8038" y="1727"/>
                  </a:lnTo>
                  <a:lnTo>
                    <a:pt x="8038" y="1"/>
                  </a:ln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3"/>
            <p:cNvSpPr/>
            <p:nvPr/>
          </p:nvSpPr>
          <p:spPr>
            <a:xfrm>
              <a:off x="5145875" y="2280475"/>
              <a:ext cx="185150" cy="14600"/>
            </a:xfrm>
            <a:custGeom>
              <a:rect b="b" l="l" r="r" t="t"/>
              <a:pathLst>
                <a:path extrusionOk="0" h="584" w="7406">
                  <a:moveTo>
                    <a:pt x="0" y="0"/>
                  </a:moveTo>
                  <a:lnTo>
                    <a:pt x="0" y="584"/>
                  </a:lnTo>
                  <a:lnTo>
                    <a:pt x="7406" y="584"/>
                  </a:lnTo>
                  <a:lnTo>
                    <a:pt x="7406" y="0"/>
                  </a:lnTo>
                  <a:close/>
                </a:path>
              </a:pathLst>
            </a:custGeom>
            <a:solidFill>
              <a:srgbClr val="72727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3"/>
            <p:cNvSpPr/>
            <p:nvPr/>
          </p:nvSpPr>
          <p:spPr>
            <a:xfrm>
              <a:off x="5261650" y="3762800"/>
              <a:ext cx="309000" cy="14600"/>
            </a:xfrm>
            <a:custGeom>
              <a:rect b="b" l="l" r="r" t="t"/>
              <a:pathLst>
                <a:path extrusionOk="0" h="584" w="12360">
                  <a:moveTo>
                    <a:pt x="1" y="0"/>
                  </a:moveTo>
                  <a:lnTo>
                    <a:pt x="1" y="584"/>
                  </a:lnTo>
                  <a:lnTo>
                    <a:pt x="12359" y="584"/>
                  </a:lnTo>
                  <a:lnTo>
                    <a:pt x="12359" y="0"/>
                  </a:lnTo>
                  <a:close/>
                </a:path>
              </a:pathLst>
            </a:custGeom>
            <a:solidFill>
              <a:srgbClr val="72727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3"/>
            <p:cNvSpPr/>
            <p:nvPr/>
          </p:nvSpPr>
          <p:spPr>
            <a:xfrm>
              <a:off x="5287550" y="2203975"/>
              <a:ext cx="17000" cy="17275"/>
            </a:xfrm>
            <a:custGeom>
              <a:rect b="b" l="l" r="r" t="t"/>
              <a:pathLst>
                <a:path extrusionOk="0" h="691" w="680">
                  <a:moveTo>
                    <a:pt x="346" y="0"/>
                  </a:moveTo>
                  <a:cubicBezTo>
                    <a:pt x="155" y="0"/>
                    <a:pt x="1" y="155"/>
                    <a:pt x="1" y="346"/>
                  </a:cubicBezTo>
                  <a:cubicBezTo>
                    <a:pt x="1" y="536"/>
                    <a:pt x="155" y="691"/>
                    <a:pt x="346" y="691"/>
                  </a:cubicBezTo>
                  <a:cubicBezTo>
                    <a:pt x="525" y="691"/>
                    <a:pt x="679" y="536"/>
                    <a:pt x="679" y="346"/>
                  </a:cubicBezTo>
                  <a:cubicBezTo>
                    <a:pt x="679" y="155"/>
                    <a:pt x="525" y="0"/>
                    <a:pt x="346" y="0"/>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3"/>
            <p:cNvSpPr/>
            <p:nvPr/>
          </p:nvSpPr>
          <p:spPr>
            <a:xfrm>
              <a:off x="5293200" y="2189975"/>
              <a:ext cx="5400" cy="20875"/>
            </a:xfrm>
            <a:custGeom>
              <a:rect b="b" l="l" r="r" t="t"/>
              <a:pathLst>
                <a:path extrusionOk="0" h="835" w="216">
                  <a:moveTo>
                    <a:pt x="72" y="1"/>
                  </a:moveTo>
                  <a:cubicBezTo>
                    <a:pt x="25" y="1"/>
                    <a:pt x="1" y="25"/>
                    <a:pt x="1" y="72"/>
                  </a:cubicBezTo>
                  <a:lnTo>
                    <a:pt x="1" y="751"/>
                  </a:lnTo>
                  <a:cubicBezTo>
                    <a:pt x="1" y="799"/>
                    <a:pt x="25" y="834"/>
                    <a:pt x="72" y="834"/>
                  </a:cubicBezTo>
                  <a:lnTo>
                    <a:pt x="144" y="834"/>
                  </a:lnTo>
                  <a:cubicBezTo>
                    <a:pt x="191" y="834"/>
                    <a:pt x="215" y="799"/>
                    <a:pt x="215" y="751"/>
                  </a:cubicBezTo>
                  <a:lnTo>
                    <a:pt x="215" y="72"/>
                  </a:lnTo>
                  <a:cubicBezTo>
                    <a:pt x="215" y="25"/>
                    <a:pt x="191" y="1"/>
                    <a:pt x="144"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3"/>
            <p:cNvSpPr/>
            <p:nvPr/>
          </p:nvSpPr>
          <p:spPr>
            <a:xfrm>
              <a:off x="5263450" y="2215275"/>
              <a:ext cx="16975" cy="17000"/>
            </a:xfrm>
            <a:custGeom>
              <a:rect b="b" l="l" r="r" t="t"/>
              <a:pathLst>
                <a:path extrusionOk="0" h="680" w="679">
                  <a:moveTo>
                    <a:pt x="334" y="1"/>
                  </a:moveTo>
                  <a:cubicBezTo>
                    <a:pt x="143" y="1"/>
                    <a:pt x="0" y="144"/>
                    <a:pt x="0" y="334"/>
                  </a:cubicBezTo>
                  <a:cubicBezTo>
                    <a:pt x="0" y="525"/>
                    <a:pt x="143" y="679"/>
                    <a:pt x="334" y="679"/>
                  </a:cubicBezTo>
                  <a:cubicBezTo>
                    <a:pt x="524" y="679"/>
                    <a:pt x="679" y="525"/>
                    <a:pt x="679" y="334"/>
                  </a:cubicBezTo>
                  <a:cubicBezTo>
                    <a:pt x="679" y="144"/>
                    <a:pt x="524" y="1"/>
                    <a:pt x="334"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3"/>
            <p:cNvSpPr/>
            <p:nvPr/>
          </p:nvSpPr>
          <p:spPr>
            <a:xfrm>
              <a:off x="5269400" y="2201000"/>
              <a:ext cx="5375" cy="20850"/>
            </a:xfrm>
            <a:custGeom>
              <a:rect b="b" l="l" r="r" t="t"/>
              <a:pathLst>
                <a:path extrusionOk="0" h="834" w="215">
                  <a:moveTo>
                    <a:pt x="72" y="0"/>
                  </a:moveTo>
                  <a:cubicBezTo>
                    <a:pt x="24" y="0"/>
                    <a:pt x="0" y="36"/>
                    <a:pt x="0" y="72"/>
                  </a:cubicBezTo>
                  <a:lnTo>
                    <a:pt x="0" y="762"/>
                  </a:lnTo>
                  <a:cubicBezTo>
                    <a:pt x="0" y="810"/>
                    <a:pt x="24" y="834"/>
                    <a:pt x="72" y="834"/>
                  </a:cubicBezTo>
                  <a:lnTo>
                    <a:pt x="143" y="834"/>
                  </a:lnTo>
                  <a:cubicBezTo>
                    <a:pt x="179" y="834"/>
                    <a:pt x="203" y="810"/>
                    <a:pt x="215" y="762"/>
                  </a:cubicBezTo>
                  <a:lnTo>
                    <a:pt x="215" y="72"/>
                  </a:lnTo>
                  <a:cubicBezTo>
                    <a:pt x="215" y="36"/>
                    <a:pt x="191" y="0"/>
                    <a:pt x="143" y="0"/>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3"/>
            <p:cNvSpPr/>
            <p:nvPr/>
          </p:nvSpPr>
          <p:spPr>
            <a:xfrm>
              <a:off x="5305700" y="2216775"/>
              <a:ext cx="13425" cy="13125"/>
            </a:xfrm>
            <a:custGeom>
              <a:rect b="b" l="l" r="r" t="t"/>
              <a:pathLst>
                <a:path extrusionOk="0" h="525" w="537">
                  <a:moveTo>
                    <a:pt x="275" y="0"/>
                  </a:moveTo>
                  <a:cubicBezTo>
                    <a:pt x="120" y="0"/>
                    <a:pt x="1" y="119"/>
                    <a:pt x="1" y="262"/>
                  </a:cubicBezTo>
                  <a:cubicBezTo>
                    <a:pt x="1" y="405"/>
                    <a:pt x="120" y="524"/>
                    <a:pt x="275" y="524"/>
                  </a:cubicBezTo>
                  <a:cubicBezTo>
                    <a:pt x="418" y="524"/>
                    <a:pt x="537" y="405"/>
                    <a:pt x="537" y="262"/>
                  </a:cubicBezTo>
                  <a:cubicBezTo>
                    <a:pt x="537" y="119"/>
                    <a:pt x="418" y="0"/>
                    <a:pt x="275" y="0"/>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3"/>
            <p:cNvSpPr/>
            <p:nvPr/>
          </p:nvSpPr>
          <p:spPr>
            <a:xfrm>
              <a:off x="5310175" y="2205450"/>
              <a:ext cx="4500" cy="16400"/>
            </a:xfrm>
            <a:custGeom>
              <a:rect b="b" l="l" r="r" t="t"/>
              <a:pathLst>
                <a:path extrusionOk="0" h="656" w="180">
                  <a:moveTo>
                    <a:pt x="60" y="1"/>
                  </a:moveTo>
                  <a:cubicBezTo>
                    <a:pt x="36" y="1"/>
                    <a:pt x="1" y="37"/>
                    <a:pt x="1" y="60"/>
                  </a:cubicBezTo>
                  <a:lnTo>
                    <a:pt x="1" y="596"/>
                  </a:lnTo>
                  <a:cubicBezTo>
                    <a:pt x="1" y="632"/>
                    <a:pt x="36" y="656"/>
                    <a:pt x="60" y="656"/>
                  </a:cubicBezTo>
                  <a:lnTo>
                    <a:pt x="120" y="656"/>
                  </a:lnTo>
                  <a:cubicBezTo>
                    <a:pt x="155" y="656"/>
                    <a:pt x="179" y="632"/>
                    <a:pt x="179" y="596"/>
                  </a:cubicBezTo>
                  <a:lnTo>
                    <a:pt x="179" y="60"/>
                  </a:lnTo>
                  <a:cubicBezTo>
                    <a:pt x="179" y="37"/>
                    <a:pt x="155" y="1"/>
                    <a:pt x="120"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3"/>
            <p:cNvSpPr/>
            <p:nvPr/>
          </p:nvSpPr>
          <p:spPr>
            <a:xfrm>
              <a:off x="5152425" y="2189975"/>
              <a:ext cx="4475" cy="16400"/>
            </a:xfrm>
            <a:custGeom>
              <a:rect b="b" l="l" r="r" t="t"/>
              <a:pathLst>
                <a:path extrusionOk="0" h="656" w="179">
                  <a:moveTo>
                    <a:pt x="60" y="1"/>
                  </a:moveTo>
                  <a:cubicBezTo>
                    <a:pt x="24" y="1"/>
                    <a:pt x="0" y="25"/>
                    <a:pt x="0" y="60"/>
                  </a:cubicBezTo>
                  <a:lnTo>
                    <a:pt x="0" y="596"/>
                  </a:lnTo>
                  <a:cubicBezTo>
                    <a:pt x="0" y="620"/>
                    <a:pt x="24" y="656"/>
                    <a:pt x="60" y="656"/>
                  </a:cubicBezTo>
                  <a:lnTo>
                    <a:pt x="119" y="656"/>
                  </a:lnTo>
                  <a:cubicBezTo>
                    <a:pt x="155" y="656"/>
                    <a:pt x="167" y="620"/>
                    <a:pt x="179" y="596"/>
                  </a:cubicBezTo>
                  <a:lnTo>
                    <a:pt x="179" y="60"/>
                  </a:lnTo>
                  <a:cubicBezTo>
                    <a:pt x="179" y="25"/>
                    <a:pt x="155" y="1"/>
                    <a:pt x="119"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3"/>
            <p:cNvSpPr/>
            <p:nvPr/>
          </p:nvSpPr>
          <p:spPr>
            <a:xfrm>
              <a:off x="5161350" y="2189975"/>
              <a:ext cx="4475" cy="16400"/>
            </a:xfrm>
            <a:custGeom>
              <a:rect b="b" l="l" r="r" t="t"/>
              <a:pathLst>
                <a:path extrusionOk="0" h="656" w="179">
                  <a:moveTo>
                    <a:pt x="60" y="1"/>
                  </a:moveTo>
                  <a:cubicBezTo>
                    <a:pt x="36" y="1"/>
                    <a:pt x="0" y="25"/>
                    <a:pt x="0" y="60"/>
                  </a:cubicBezTo>
                  <a:lnTo>
                    <a:pt x="0" y="596"/>
                  </a:lnTo>
                  <a:cubicBezTo>
                    <a:pt x="0" y="620"/>
                    <a:pt x="36" y="656"/>
                    <a:pt x="60" y="656"/>
                  </a:cubicBezTo>
                  <a:lnTo>
                    <a:pt x="119" y="656"/>
                  </a:lnTo>
                  <a:cubicBezTo>
                    <a:pt x="155" y="656"/>
                    <a:pt x="179" y="620"/>
                    <a:pt x="179" y="596"/>
                  </a:cubicBezTo>
                  <a:lnTo>
                    <a:pt x="179" y="60"/>
                  </a:lnTo>
                  <a:cubicBezTo>
                    <a:pt x="179" y="25"/>
                    <a:pt x="155" y="1"/>
                    <a:pt x="119"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3"/>
            <p:cNvSpPr/>
            <p:nvPr/>
          </p:nvSpPr>
          <p:spPr>
            <a:xfrm>
              <a:off x="5171475" y="2189975"/>
              <a:ext cx="4475" cy="16400"/>
            </a:xfrm>
            <a:custGeom>
              <a:rect b="b" l="l" r="r" t="t"/>
              <a:pathLst>
                <a:path extrusionOk="0" h="656" w="179">
                  <a:moveTo>
                    <a:pt x="60" y="1"/>
                  </a:moveTo>
                  <a:cubicBezTo>
                    <a:pt x="24" y="1"/>
                    <a:pt x="0" y="25"/>
                    <a:pt x="0" y="60"/>
                  </a:cubicBezTo>
                  <a:lnTo>
                    <a:pt x="0" y="596"/>
                  </a:lnTo>
                  <a:cubicBezTo>
                    <a:pt x="0" y="620"/>
                    <a:pt x="24" y="656"/>
                    <a:pt x="60" y="656"/>
                  </a:cubicBezTo>
                  <a:lnTo>
                    <a:pt x="119" y="656"/>
                  </a:lnTo>
                  <a:cubicBezTo>
                    <a:pt x="143" y="656"/>
                    <a:pt x="167" y="620"/>
                    <a:pt x="179" y="596"/>
                  </a:cubicBezTo>
                  <a:lnTo>
                    <a:pt x="179" y="60"/>
                  </a:lnTo>
                  <a:cubicBezTo>
                    <a:pt x="179" y="25"/>
                    <a:pt x="143" y="1"/>
                    <a:pt x="119"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3"/>
            <p:cNvSpPr/>
            <p:nvPr/>
          </p:nvSpPr>
          <p:spPr>
            <a:xfrm>
              <a:off x="5181875" y="2189975"/>
              <a:ext cx="4500" cy="16400"/>
            </a:xfrm>
            <a:custGeom>
              <a:rect b="b" l="l" r="r" t="t"/>
              <a:pathLst>
                <a:path extrusionOk="0" h="656" w="180">
                  <a:moveTo>
                    <a:pt x="60" y="1"/>
                  </a:moveTo>
                  <a:cubicBezTo>
                    <a:pt x="25" y="1"/>
                    <a:pt x="1" y="25"/>
                    <a:pt x="1" y="60"/>
                  </a:cubicBezTo>
                  <a:lnTo>
                    <a:pt x="1" y="596"/>
                  </a:lnTo>
                  <a:cubicBezTo>
                    <a:pt x="1" y="620"/>
                    <a:pt x="25" y="656"/>
                    <a:pt x="60" y="656"/>
                  </a:cubicBezTo>
                  <a:lnTo>
                    <a:pt x="120" y="656"/>
                  </a:lnTo>
                  <a:cubicBezTo>
                    <a:pt x="144" y="656"/>
                    <a:pt x="180" y="620"/>
                    <a:pt x="180" y="596"/>
                  </a:cubicBezTo>
                  <a:lnTo>
                    <a:pt x="180" y="60"/>
                  </a:lnTo>
                  <a:cubicBezTo>
                    <a:pt x="180" y="25"/>
                    <a:pt x="144" y="1"/>
                    <a:pt x="120"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3"/>
            <p:cNvSpPr/>
            <p:nvPr/>
          </p:nvSpPr>
          <p:spPr>
            <a:xfrm>
              <a:off x="5159550" y="2196825"/>
              <a:ext cx="4500" cy="16400"/>
            </a:xfrm>
            <a:custGeom>
              <a:rect b="b" l="l" r="r" t="t"/>
              <a:pathLst>
                <a:path extrusionOk="0" h="656" w="180">
                  <a:moveTo>
                    <a:pt x="60" y="1"/>
                  </a:moveTo>
                  <a:cubicBezTo>
                    <a:pt x="25" y="1"/>
                    <a:pt x="1" y="36"/>
                    <a:pt x="1" y="60"/>
                  </a:cubicBezTo>
                  <a:lnTo>
                    <a:pt x="1" y="596"/>
                  </a:lnTo>
                  <a:cubicBezTo>
                    <a:pt x="1" y="632"/>
                    <a:pt x="25" y="655"/>
                    <a:pt x="60" y="655"/>
                  </a:cubicBezTo>
                  <a:lnTo>
                    <a:pt x="120" y="655"/>
                  </a:lnTo>
                  <a:cubicBezTo>
                    <a:pt x="144" y="655"/>
                    <a:pt x="168" y="632"/>
                    <a:pt x="180" y="596"/>
                  </a:cubicBezTo>
                  <a:lnTo>
                    <a:pt x="180" y="60"/>
                  </a:lnTo>
                  <a:cubicBezTo>
                    <a:pt x="180" y="36"/>
                    <a:pt x="144" y="1"/>
                    <a:pt x="120"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3"/>
            <p:cNvSpPr/>
            <p:nvPr/>
          </p:nvSpPr>
          <p:spPr>
            <a:xfrm>
              <a:off x="5168500" y="2196825"/>
              <a:ext cx="4475" cy="16400"/>
            </a:xfrm>
            <a:custGeom>
              <a:rect b="b" l="l" r="r" t="t"/>
              <a:pathLst>
                <a:path extrusionOk="0" h="656" w="179">
                  <a:moveTo>
                    <a:pt x="60" y="1"/>
                  </a:moveTo>
                  <a:cubicBezTo>
                    <a:pt x="24" y="1"/>
                    <a:pt x="0" y="36"/>
                    <a:pt x="0" y="60"/>
                  </a:cubicBezTo>
                  <a:lnTo>
                    <a:pt x="0" y="596"/>
                  </a:lnTo>
                  <a:cubicBezTo>
                    <a:pt x="0" y="632"/>
                    <a:pt x="24" y="655"/>
                    <a:pt x="60" y="655"/>
                  </a:cubicBezTo>
                  <a:lnTo>
                    <a:pt x="119" y="655"/>
                  </a:lnTo>
                  <a:cubicBezTo>
                    <a:pt x="143" y="655"/>
                    <a:pt x="179" y="632"/>
                    <a:pt x="179" y="596"/>
                  </a:cubicBezTo>
                  <a:lnTo>
                    <a:pt x="179" y="60"/>
                  </a:lnTo>
                  <a:cubicBezTo>
                    <a:pt x="179" y="36"/>
                    <a:pt x="143" y="1"/>
                    <a:pt x="119"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3"/>
            <p:cNvSpPr/>
            <p:nvPr/>
          </p:nvSpPr>
          <p:spPr>
            <a:xfrm>
              <a:off x="1587975" y="3489850"/>
              <a:ext cx="19375" cy="46150"/>
            </a:xfrm>
            <a:custGeom>
              <a:rect b="b" l="l" r="r" t="t"/>
              <a:pathLst>
                <a:path extrusionOk="0" h="1846" w="775">
                  <a:moveTo>
                    <a:pt x="394" y="0"/>
                  </a:moveTo>
                  <a:cubicBezTo>
                    <a:pt x="179" y="0"/>
                    <a:pt x="1" y="179"/>
                    <a:pt x="1" y="393"/>
                  </a:cubicBezTo>
                  <a:lnTo>
                    <a:pt x="1" y="1465"/>
                  </a:lnTo>
                  <a:cubicBezTo>
                    <a:pt x="1" y="1667"/>
                    <a:pt x="179" y="1846"/>
                    <a:pt x="394" y="1846"/>
                  </a:cubicBezTo>
                  <a:cubicBezTo>
                    <a:pt x="608" y="1846"/>
                    <a:pt x="775" y="1667"/>
                    <a:pt x="775" y="1465"/>
                  </a:cubicBezTo>
                  <a:lnTo>
                    <a:pt x="775" y="393"/>
                  </a:lnTo>
                  <a:cubicBezTo>
                    <a:pt x="775" y="179"/>
                    <a:pt x="596" y="0"/>
                    <a:pt x="394" y="0"/>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3"/>
            <p:cNvSpPr/>
            <p:nvPr/>
          </p:nvSpPr>
          <p:spPr>
            <a:xfrm>
              <a:off x="1561800" y="3489850"/>
              <a:ext cx="19650" cy="46150"/>
            </a:xfrm>
            <a:custGeom>
              <a:rect b="b" l="l" r="r" t="t"/>
              <a:pathLst>
                <a:path extrusionOk="0" h="1846" w="786">
                  <a:moveTo>
                    <a:pt x="393" y="0"/>
                  </a:moveTo>
                  <a:cubicBezTo>
                    <a:pt x="179" y="0"/>
                    <a:pt x="0" y="179"/>
                    <a:pt x="0" y="393"/>
                  </a:cubicBezTo>
                  <a:lnTo>
                    <a:pt x="0" y="1465"/>
                  </a:lnTo>
                  <a:cubicBezTo>
                    <a:pt x="0" y="1667"/>
                    <a:pt x="191" y="1846"/>
                    <a:pt x="393" y="1846"/>
                  </a:cubicBezTo>
                  <a:cubicBezTo>
                    <a:pt x="607" y="1846"/>
                    <a:pt x="786" y="1667"/>
                    <a:pt x="786" y="1465"/>
                  </a:cubicBezTo>
                  <a:lnTo>
                    <a:pt x="786" y="393"/>
                  </a:lnTo>
                  <a:cubicBezTo>
                    <a:pt x="786" y="179"/>
                    <a:pt x="595" y="0"/>
                    <a:pt x="393" y="0"/>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3"/>
            <p:cNvSpPr/>
            <p:nvPr/>
          </p:nvSpPr>
          <p:spPr>
            <a:xfrm>
              <a:off x="1575475" y="3501150"/>
              <a:ext cx="19375" cy="46175"/>
            </a:xfrm>
            <a:custGeom>
              <a:rect b="b" l="l" r="r" t="t"/>
              <a:pathLst>
                <a:path extrusionOk="0" h="1847" w="775">
                  <a:moveTo>
                    <a:pt x="382" y="1"/>
                  </a:moveTo>
                  <a:cubicBezTo>
                    <a:pt x="179" y="1"/>
                    <a:pt x="1" y="179"/>
                    <a:pt x="1" y="382"/>
                  </a:cubicBezTo>
                  <a:lnTo>
                    <a:pt x="1" y="1453"/>
                  </a:lnTo>
                  <a:cubicBezTo>
                    <a:pt x="1" y="1656"/>
                    <a:pt x="179" y="1846"/>
                    <a:pt x="382" y="1846"/>
                  </a:cubicBezTo>
                  <a:cubicBezTo>
                    <a:pt x="596" y="1846"/>
                    <a:pt x="775" y="1679"/>
                    <a:pt x="775" y="1453"/>
                  </a:cubicBezTo>
                  <a:lnTo>
                    <a:pt x="775" y="382"/>
                  </a:lnTo>
                  <a:cubicBezTo>
                    <a:pt x="775" y="179"/>
                    <a:pt x="596" y="1"/>
                    <a:pt x="382"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3"/>
            <p:cNvSpPr/>
            <p:nvPr/>
          </p:nvSpPr>
          <p:spPr>
            <a:xfrm>
              <a:off x="1590950" y="3518425"/>
              <a:ext cx="19375" cy="46150"/>
            </a:xfrm>
            <a:custGeom>
              <a:rect b="b" l="l" r="r" t="t"/>
              <a:pathLst>
                <a:path extrusionOk="0" h="1846" w="775">
                  <a:moveTo>
                    <a:pt x="394" y="0"/>
                  </a:moveTo>
                  <a:cubicBezTo>
                    <a:pt x="180" y="0"/>
                    <a:pt x="1" y="179"/>
                    <a:pt x="1" y="393"/>
                  </a:cubicBezTo>
                  <a:lnTo>
                    <a:pt x="1" y="1465"/>
                  </a:lnTo>
                  <a:cubicBezTo>
                    <a:pt x="1" y="1667"/>
                    <a:pt x="180" y="1846"/>
                    <a:pt x="394" y="1846"/>
                  </a:cubicBezTo>
                  <a:cubicBezTo>
                    <a:pt x="596" y="1846"/>
                    <a:pt x="775" y="1691"/>
                    <a:pt x="775" y="1465"/>
                  </a:cubicBezTo>
                  <a:lnTo>
                    <a:pt x="775" y="393"/>
                  </a:lnTo>
                  <a:cubicBezTo>
                    <a:pt x="775" y="179"/>
                    <a:pt x="596" y="0"/>
                    <a:pt x="394" y="0"/>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3"/>
            <p:cNvSpPr/>
            <p:nvPr/>
          </p:nvSpPr>
          <p:spPr>
            <a:xfrm>
              <a:off x="5178325" y="2196825"/>
              <a:ext cx="4775" cy="16400"/>
            </a:xfrm>
            <a:custGeom>
              <a:rect b="b" l="l" r="r" t="t"/>
              <a:pathLst>
                <a:path extrusionOk="0" h="656" w="191">
                  <a:moveTo>
                    <a:pt x="60" y="1"/>
                  </a:moveTo>
                  <a:cubicBezTo>
                    <a:pt x="36" y="1"/>
                    <a:pt x="0" y="36"/>
                    <a:pt x="0" y="60"/>
                  </a:cubicBezTo>
                  <a:lnTo>
                    <a:pt x="0" y="596"/>
                  </a:lnTo>
                  <a:cubicBezTo>
                    <a:pt x="0" y="632"/>
                    <a:pt x="36" y="655"/>
                    <a:pt x="60" y="655"/>
                  </a:cubicBezTo>
                  <a:lnTo>
                    <a:pt x="131" y="655"/>
                  </a:lnTo>
                  <a:cubicBezTo>
                    <a:pt x="155" y="655"/>
                    <a:pt x="167" y="632"/>
                    <a:pt x="191" y="596"/>
                  </a:cubicBezTo>
                  <a:lnTo>
                    <a:pt x="191" y="60"/>
                  </a:lnTo>
                  <a:cubicBezTo>
                    <a:pt x="191" y="36"/>
                    <a:pt x="155" y="1"/>
                    <a:pt x="131"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3"/>
            <p:cNvSpPr/>
            <p:nvPr/>
          </p:nvSpPr>
          <p:spPr>
            <a:xfrm>
              <a:off x="5189025" y="2196825"/>
              <a:ext cx="4500" cy="16400"/>
            </a:xfrm>
            <a:custGeom>
              <a:rect b="b" l="l" r="r" t="t"/>
              <a:pathLst>
                <a:path extrusionOk="0" h="656" w="180">
                  <a:moveTo>
                    <a:pt x="60" y="1"/>
                  </a:moveTo>
                  <a:cubicBezTo>
                    <a:pt x="24" y="1"/>
                    <a:pt x="1" y="36"/>
                    <a:pt x="1" y="60"/>
                  </a:cubicBezTo>
                  <a:lnTo>
                    <a:pt x="1" y="596"/>
                  </a:lnTo>
                  <a:cubicBezTo>
                    <a:pt x="1" y="632"/>
                    <a:pt x="24" y="655"/>
                    <a:pt x="60" y="655"/>
                  </a:cubicBezTo>
                  <a:lnTo>
                    <a:pt x="120" y="655"/>
                  </a:lnTo>
                  <a:cubicBezTo>
                    <a:pt x="144" y="655"/>
                    <a:pt x="179" y="632"/>
                    <a:pt x="179" y="596"/>
                  </a:cubicBezTo>
                  <a:lnTo>
                    <a:pt x="179" y="60"/>
                  </a:lnTo>
                  <a:cubicBezTo>
                    <a:pt x="179" y="36"/>
                    <a:pt x="144" y="1"/>
                    <a:pt x="120"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3"/>
            <p:cNvSpPr/>
            <p:nvPr/>
          </p:nvSpPr>
          <p:spPr>
            <a:xfrm>
              <a:off x="5265225" y="2246525"/>
              <a:ext cx="51225" cy="23250"/>
            </a:xfrm>
            <a:custGeom>
              <a:rect b="b" l="l" r="r" t="t"/>
              <a:pathLst>
                <a:path extrusionOk="0" h="930" w="2049">
                  <a:moveTo>
                    <a:pt x="1" y="1"/>
                  </a:moveTo>
                  <a:lnTo>
                    <a:pt x="1" y="930"/>
                  </a:lnTo>
                  <a:lnTo>
                    <a:pt x="2049" y="930"/>
                  </a:lnTo>
                  <a:lnTo>
                    <a:pt x="2049" y="1"/>
                  </a:lnTo>
                  <a:close/>
                </a:path>
              </a:pathLst>
            </a:custGeom>
            <a:solidFill>
              <a:srgbClr val="6868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3"/>
            <p:cNvSpPr/>
            <p:nvPr/>
          </p:nvSpPr>
          <p:spPr>
            <a:xfrm>
              <a:off x="5197375" y="2246525"/>
              <a:ext cx="51500" cy="23250"/>
            </a:xfrm>
            <a:custGeom>
              <a:rect b="b" l="l" r="r" t="t"/>
              <a:pathLst>
                <a:path extrusionOk="0" h="930" w="2060">
                  <a:moveTo>
                    <a:pt x="0" y="1"/>
                  </a:moveTo>
                  <a:lnTo>
                    <a:pt x="0" y="930"/>
                  </a:lnTo>
                  <a:lnTo>
                    <a:pt x="2060" y="930"/>
                  </a:lnTo>
                  <a:lnTo>
                    <a:pt x="2060" y="1"/>
                  </a:lnTo>
                  <a:close/>
                </a:path>
              </a:pathLst>
            </a:custGeom>
            <a:solidFill>
              <a:srgbClr val="6868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3"/>
            <p:cNvSpPr/>
            <p:nvPr/>
          </p:nvSpPr>
          <p:spPr>
            <a:xfrm>
              <a:off x="5152725" y="2249525"/>
              <a:ext cx="26500" cy="17875"/>
            </a:xfrm>
            <a:custGeom>
              <a:rect b="b" l="l" r="r" t="t"/>
              <a:pathLst>
                <a:path extrusionOk="0" h="715" w="1060">
                  <a:moveTo>
                    <a:pt x="679" y="0"/>
                  </a:moveTo>
                  <a:lnTo>
                    <a:pt x="0" y="322"/>
                  </a:lnTo>
                  <a:lnTo>
                    <a:pt x="393" y="714"/>
                  </a:lnTo>
                  <a:lnTo>
                    <a:pt x="1060" y="322"/>
                  </a:lnTo>
                  <a:lnTo>
                    <a:pt x="679" y="0"/>
                  </a:lnTo>
                  <a:close/>
                </a:path>
              </a:pathLst>
            </a:custGeom>
            <a:solidFill>
              <a:srgbClr val="FF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3"/>
            <p:cNvSpPr/>
            <p:nvPr/>
          </p:nvSpPr>
          <p:spPr>
            <a:xfrm>
              <a:off x="5389050" y="2034900"/>
              <a:ext cx="64925" cy="47050"/>
            </a:xfrm>
            <a:custGeom>
              <a:rect b="b" l="l" r="r" t="t"/>
              <a:pathLst>
                <a:path extrusionOk="0" h="1882" w="2597">
                  <a:moveTo>
                    <a:pt x="1" y="1"/>
                  </a:moveTo>
                  <a:lnTo>
                    <a:pt x="1" y="1882"/>
                  </a:lnTo>
                  <a:lnTo>
                    <a:pt x="2596" y="1882"/>
                  </a:lnTo>
                  <a:lnTo>
                    <a:pt x="2596" y="1"/>
                  </a:lnTo>
                  <a:close/>
                </a:path>
              </a:pathLst>
            </a:custGeom>
            <a:solidFill>
              <a:srgbClr val="1473AD"/>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3"/>
            <p:cNvSpPr/>
            <p:nvPr/>
          </p:nvSpPr>
          <p:spPr>
            <a:xfrm>
              <a:off x="5539075" y="2356975"/>
              <a:ext cx="55100" cy="42275"/>
            </a:xfrm>
            <a:custGeom>
              <a:rect b="b" l="l" r="r" t="t"/>
              <a:pathLst>
                <a:path extrusionOk="0" h="1691" w="2204">
                  <a:moveTo>
                    <a:pt x="0" y="0"/>
                  </a:moveTo>
                  <a:lnTo>
                    <a:pt x="0" y="1691"/>
                  </a:lnTo>
                  <a:lnTo>
                    <a:pt x="2203" y="1691"/>
                  </a:lnTo>
                  <a:lnTo>
                    <a:pt x="2203" y="0"/>
                  </a:lnTo>
                  <a:close/>
                </a:path>
              </a:pathLst>
            </a:custGeom>
            <a:solidFill>
              <a:srgbClr val="1473AD"/>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3"/>
            <p:cNvSpPr/>
            <p:nvPr/>
          </p:nvSpPr>
          <p:spPr>
            <a:xfrm>
              <a:off x="5656050" y="2356975"/>
              <a:ext cx="55100" cy="42275"/>
            </a:xfrm>
            <a:custGeom>
              <a:rect b="b" l="l" r="r" t="t"/>
              <a:pathLst>
                <a:path extrusionOk="0" h="1691" w="2204">
                  <a:moveTo>
                    <a:pt x="1" y="0"/>
                  </a:moveTo>
                  <a:lnTo>
                    <a:pt x="1" y="1691"/>
                  </a:lnTo>
                  <a:lnTo>
                    <a:pt x="2203" y="1691"/>
                  </a:lnTo>
                  <a:lnTo>
                    <a:pt x="2203" y="0"/>
                  </a:lnTo>
                  <a:close/>
                </a:path>
              </a:pathLst>
            </a:custGeom>
            <a:solidFill>
              <a:srgbClr val="1473AD"/>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3"/>
            <p:cNvSpPr/>
            <p:nvPr/>
          </p:nvSpPr>
          <p:spPr>
            <a:xfrm>
              <a:off x="4680025" y="2145325"/>
              <a:ext cx="84875" cy="46775"/>
            </a:xfrm>
            <a:custGeom>
              <a:rect b="b" l="l" r="r" t="t"/>
              <a:pathLst>
                <a:path extrusionOk="0" h="1871" w="3395">
                  <a:moveTo>
                    <a:pt x="1" y="1"/>
                  </a:moveTo>
                  <a:lnTo>
                    <a:pt x="1" y="1870"/>
                  </a:lnTo>
                  <a:lnTo>
                    <a:pt x="3394" y="1870"/>
                  </a:lnTo>
                  <a:lnTo>
                    <a:pt x="3394" y="1"/>
                  </a:lnTo>
                  <a:close/>
                </a:path>
              </a:pathLst>
            </a:custGeom>
            <a:solidFill>
              <a:srgbClr val="00000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3"/>
            <p:cNvSpPr/>
            <p:nvPr/>
          </p:nvSpPr>
          <p:spPr>
            <a:xfrm>
              <a:off x="4593125" y="2157250"/>
              <a:ext cx="64025" cy="59550"/>
            </a:xfrm>
            <a:custGeom>
              <a:rect b="b" l="l" r="r" t="t"/>
              <a:pathLst>
                <a:path extrusionOk="0" h="2382" w="2561">
                  <a:moveTo>
                    <a:pt x="0" y="0"/>
                  </a:moveTo>
                  <a:lnTo>
                    <a:pt x="0" y="2381"/>
                  </a:lnTo>
                  <a:lnTo>
                    <a:pt x="2560" y="2381"/>
                  </a:lnTo>
                  <a:lnTo>
                    <a:pt x="2560" y="0"/>
                  </a:lnTo>
                  <a:close/>
                </a:path>
              </a:pathLst>
            </a:custGeom>
            <a:solidFill>
              <a:srgbClr val="FFFF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3"/>
            <p:cNvSpPr/>
            <p:nvPr/>
          </p:nvSpPr>
          <p:spPr>
            <a:xfrm>
              <a:off x="4893750" y="2145325"/>
              <a:ext cx="80100" cy="77725"/>
            </a:xfrm>
            <a:custGeom>
              <a:rect b="b" l="l" r="r" t="t"/>
              <a:pathLst>
                <a:path extrusionOk="0" h="3109" w="3204">
                  <a:moveTo>
                    <a:pt x="1" y="1"/>
                  </a:moveTo>
                  <a:lnTo>
                    <a:pt x="1" y="3108"/>
                  </a:lnTo>
                  <a:lnTo>
                    <a:pt x="3203" y="3108"/>
                  </a:lnTo>
                  <a:lnTo>
                    <a:pt x="3203" y="1"/>
                  </a:ln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3"/>
            <p:cNvSpPr/>
            <p:nvPr/>
          </p:nvSpPr>
          <p:spPr>
            <a:xfrm>
              <a:off x="4552650" y="2432875"/>
              <a:ext cx="41675" cy="58950"/>
            </a:xfrm>
            <a:custGeom>
              <a:rect b="b" l="l" r="r" t="t"/>
              <a:pathLst>
                <a:path extrusionOk="0" h="2358" w="1667">
                  <a:moveTo>
                    <a:pt x="0" y="0"/>
                  </a:moveTo>
                  <a:lnTo>
                    <a:pt x="0" y="2358"/>
                  </a:lnTo>
                  <a:lnTo>
                    <a:pt x="1667" y="2358"/>
                  </a:lnTo>
                  <a:lnTo>
                    <a:pt x="1667" y="0"/>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3"/>
            <p:cNvSpPr/>
            <p:nvPr/>
          </p:nvSpPr>
          <p:spPr>
            <a:xfrm>
              <a:off x="4551450" y="2431975"/>
              <a:ext cx="43175" cy="60825"/>
            </a:xfrm>
            <a:custGeom>
              <a:rect b="b" l="l" r="r" t="t"/>
              <a:pathLst>
                <a:path extrusionOk="0" h="2433" w="1727">
                  <a:moveTo>
                    <a:pt x="1667" y="60"/>
                  </a:moveTo>
                  <a:lnTo>
                    <a:pt x="1667" y="2370"/>
                  </a:lnTo>
                  <a:lnTo>
                    <a:pt x="84" y="2370"/>
                  </a:lnTo>
                  <a:lnTo>
                    <a:pt x="84" y="60"/>
                  </a:lnTo>
                  <a:close/>
                  <a:moveTo>
                    <a:pt x="36" y="1"/>
                  </a:moveTo>
                  <a:cubicBezTo>
                    <a:pt x="12" y="1"/>
                    <a:pt x="0" y="24"/>
                    <a:pt x="0" y="36"/>
                  </a:cubicBezTo>
                  <a:lnTo>
                    <a:pt x="0" y="2406"/>
                  </a:lnTo>
                  <a:cubicBezTo>
                    <a:pt x="0" y="2415"/>
                    <a:pt x="24" y="2433"/>
                    <a:pt x="33" y="2433"/>
                  </a:cubicBezTo>
                  <a:cubicBezTo>
                    <a:pt x="35" y="2433"/>
                    <a:pt x="36" y="2432"/>
                    <a:pt x="36" y="2429"/>
                  </a:cubicBezTo>
                  <a:lnTo>
                    <a:pt x="1703" y="2429"/>
                  </a:lnTo>
                  <a:cubicBezTo>
                    <a:pt x="1715" y="2429"/>
                    <a:pt x="1727" y="2418"/>
                    <a:pt x="1727" y="2406"/>
                  </a:cubicBezTo>
                  <a:lnTo>
                    <a:pt x="1727" y="36"/>
                  </a:lnTo>
                  <a:cubicBezTo>
                    <a:pt x="1727" y="24"/>
                    <a:pt x="1715"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3"/>
            <p:cNvSpPr/>
            <p:nvPr/>
          </p:nvSpPr>
          <p:spPr>
            <a:xfrm>
              <a:off x="4552650" y="2408175"/>
              <a:ext cx="41675" cy="24725"/>
            </a:xfrm>
            <a:custGeom>
              <a:rect b="b" l="l" r="r" t="t"/>
              <a:pathLst>
                <a:path extrusionOk="0" h="989" w="1667">
                  <a:moveTo>
                    <a:pt x="0" y="0"/>
                  </a:moveTo>
                  <a:lnTo>
                    <a:pt x="0" y="988"/>
                  </a:lnTo>
                  <a:lnTo>
                    <a:pt x="1667" y="988"/>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3"/>
            <p:cNvSpPr/>
            <p:nvPr/>
          </p:nvSpPr>
          <p:spPr>
            <a:xfrm>
              <a:off x="4551450" y="2407575"/>
              <a:ext cx="43175" cy="25925"/>
            </a:xfrm>
            <a:custGeom>
              <a:rect b="b" l="l" r="r" t="t"/>
              <a:pathLst>
                <a:path extrusionOk="0" h="1037" w="1727">
                  <a:moveTo>
                    <a:pt x="1667" y="72"/>
                  </a:moveTo>
                  <a:lnTo>
                    <a:pt x="1667" y="977"/>
                  </a:lnTo>
                  <a:lnTo>
                    <a:pt x="84" y="977"/>
                  </a:lnTo>
                  <a:lnTo>
                    <a:pt x="84" y="72"/>
                  </a:lnTo>
                  <a:close/>
                  <a:moveTo>
                    <a:pt x="36" y="0"/>
                  </a:moveTo>
                  <a:cubicBezTo>
                    <a:pt x="12" y="0"/>
                    <a:pt x="0" y="12"/>
                    <a:pt x="0" y="24"/>
                  </a:cubicBezTo>
                  <a:lnTo>
                    <a:pt x="0" y="1012"/>
                  </a:lnTo>
                  <a:cubicBezTo>
                    <a:pt x="0" y="1024"/>
                    <a:pt x="36" y="1036"/>
                    <a:pt x="36" y="1036"/>
                  </a:cubicBezTo>
                  <a:lnTo>
                    <a:pt x="1703" y="1036"/>
                  </a:lnTo>
                  <a:cubicBezTo>
                    <a:pt x="1715" y="1036"/>
                    <a:pt x="1727" y="1024"/>
                    <a:pt x="1727" y="1012"/>
                  </a:cubicBezTo>
                  <a:lnTo>
                    <a:pt x="1727" y="24"/>
                  </a:lnTo>
                  <a:cubicBezTo>
                    <a:pt x="1727" y="12"/>
                    <a:pt x="1715" y="0"/>
                    <a:pt x="1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3"/>
            <p:cNvSpPr/>
            <p:nvPr/>
          </p:nvSpPr>
          <p:spPr>
            <a:xfrm>
              <a:off x="4585375" y="2462325"/>
              <a:ext cx="3900" cy="8075"/>
            </a:xfrm>
            <a:custGeom>
              <a:rect b="b" l="l" r="r" t="t"/>
              <a:pathLst>
                <a:path extrusionOk="0" h="323" w="156">
                  <a:moveTo>
                    <a:pt x="72" y="1"/>
                  </a:moveTo>
                  <a:cubicBezTo>
                    <a:pt x="37" y="1"/>
                    <a:pt x="1" y="25"/>
                    <a:pt x="1" y="72"/>
                  </a:cubicBezTo>
                  <a:lnTo>
                    <a:pt x="1" y="251"/>
                  </a:lnTo>
                  <a:cubicBezTo>
                    <a:pt x="1" y="299"/>
                    <a:pt x="25" y="322"/>
                    <a:pt x="72" y="322"/>
                  </a:cubicBezTo>
                  <a:cubicBezTo>
                    <a:pt x="120" y="322"/>
                    <a:pt x="156" y="299"/>
                    <a:pt x="156" y="251"/>
                  </a:cubicBezTo>
                  <a:lnTo>
                    <a:pt x="156" y="72"/>
                  </a:lnTo>
                  <a:cubicBezTo>
                    <a:pt x="156" y="25"/>
                    <a:pt x="120" y="1"/>
                    <a:pt x="72"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3"/>
            <p:cNvSpPr/>
            <p:nvPr/>
          </p:nvSpPr>
          <p:spPr>
            <a:xfrm>
              <a:off x="4584775" y="2461750"/>
              <a:ext cx="5100" cy="9850"/>
            </a:xfrm>
            <a:custGeom>
              <a:rect b="b" l="l" r="r" t="t"/>
              <a:pathLst>
                <a:path extrusionOk="0" h="394" w="204">
                  <a:moveTo>
                    <a:pt x="96" y="60"/>
                  </a:moveTo>
                  <a:cubicBezTo>
                    <a:pt x="120" y="60"/>
                    <a:pt x="132" y="84"/>
                    <a:pt x="132" y="95"/>
                  </a:cubicBezTo>
                  <a:lnTo>
                    <a:pt x="132" y="274"/>
                  </a:lnTo>
                  <a:cubicBezTo>
                    <a:pt x="132" y="286"/>
                    <a:pt x="120" y="298"/>
                    <a:pt x="96" y="298"/>
                  </a:cubicBezTo>
                  <a:cubicBezTo>
                    <a:pt x="84" y="298"/>
                    <a:pt x="72" y="286"/>
                    <a:pt x="72" y="274"/>
                  </a:cubicBezTo>
                  <a:lnTo>
                    <a:pt x="72" y="95"/>
                  </a:lnTo>
                  <a:cubicBezTo>
                    <a:pt x="72" y="84"/>
                    <a:pt x="84" y="60"/>
                    <a:pt x="96" y="60"/>
                  </a:cubicBezTo>
                  <a:close/>
                  <a:moveTo>
                    <a:pt x="96" y="0"/>
                  </a:moveTo>
                  <a:cubicBezTo>
                    <a:pt x="37" y="0"/>
                    <a:pt x="1" y="48"/>
                    <a:pt x="1" y="107"/>
                  </a:cubicBezTo>
                  <a:lnTo>
                    <a:pt x="1" y="286"/>
                  </a:lnTo>
                  <a:cubicBezTo>
                    <a:pt x="1" y="345"/>
                    <a:pt x="37" y="393"/>
                    <a:pt x="96" y="393"/>
                  </a:cubicBezTo>
                  <a:cubicBezTo>
                    <a:pt x="156" y="393"/>
                    <a:pt x="203" y="345"/>
                    <a:pt x="203" y="286"/>
                  </a:cubicBezTo>
                  <a:lnTo>
                    <a:pt x="203" y="107"/>
                  </a:lnTo>
                  <a:cubicBezTo>
                    <a:pt x="203" y="48"/>
                    <a:pt x="15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3"/>
            <p:cNvSpPr/>
            <p:nvPr/>
          </p:nvSpPr>
          <p:spPr>
            <a:xfrm>
              <a:off x="4594300" y="2432875"/>
              <a:ext cx="41700" cy="58950"/>
            </a:xfrm>
            <a:custGeom>
              <a:rect b="b" l="l" r="r" t="t"/>
              <a:pathLst>
                <a:path extrusionOk="0" h="2358" w="1668">
                  <a:moveTo>
                    <a:pt x="1" y="0"/>
                  </a:moveTo>
                  <a:lnTo>
                    <a:pt x="1" y="2358"/>
                  </a:lnTo>
                  <a:lnTo>
                    <a:pt x="1668" y="2358"/>
                  </a:lnTo>
                  <a:lnTo>
                    <a:pt x="1668" y="0"/>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3"/>
            <p:cNvSpPr/>
            <p:nvPr/>
          </p:nvSpPr>
          <p:spPr>
            <a:xfrm>
              <a:off x="4593125" y="2431975"/>
              <a:ext cx="43175" cy="60825"/>
            </a:xfrm>
            <a:custGeom>
              <a:rect b="b" l="l" r="r" t="t"/>
              <a:pathLst>
                <a:path extrusionOk="0" h="2433" w="1727">
                  <a:moveTo>
                    <a:pt x="1667" y="60"/>
                  </a:moveTo>
                  <a:lnTo>
                    <a:pt x="1667" y="2370"/>
                  </a:lnTo>
                  <a:lnTo>
                    <a:pt x="84" y="2370"/>
                  </a:lnTo>
                  <a:lnTo>
                    <a:pt x="84" y="60"/>
                  </a:lnTo>
                  <a:close/>
                  <a:moveTo>
                    <a:pt x="36" y="1"/>
                  </a:moveTo>
                  <a:cubicBezTo>
                    <a:pt x="12" y="1"/>
                    <a:pt x="0" y="24"/>
                    <a:pt x="0" y="36"/>
                  </a:cubicBezTo>
                  <a:lnTo>
                    <a:pt x="0" y="2406"/>
                  </a:lnTo>
                  <a:cubicBezTo>
                    <a:pt x="0" y="2415"/>
                    <a:pt x="24" y="2433"/>
                    <a:pt x="33" y="2433"/>
                  </a:cubicBezTo>
                  <a:cubicBezTo>
                    <a:pt x="35" y="2433"/>
                    <a:pt x="36" y="2432"/>
                    <a:pt x="36" y="2429"/>
                  </a:cubicBezTo>
                  <a:lnTo>
                    <a:pt x="1703" y="2429"/>
                  </a:lnTo>
                  <a:cubicBezTo>
                    <a:pt x="1715" y="2429"/>
                    <a:pt x="1727" y="2418"/>
                    <a:pt x="1727" y="2406"/>
                  </a:cubicBezTo>
                  <a:lnTo>
                    <a:pt x="1727" y="36"/>
                  </a:lnTo>
                  <a:cubicBezTo>
                    <a:pt x="1727" y="24"/>
                    <a:pt x="1715"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3"/>
            <p:cNvSpPr/>
            <p:nvPr/>
          </p:nvSpPr>
          <p:spPr>
            <a:xfrm>
              <a:off x="4594300" y="2408175"/>
              <a:ext cx="41700" cy="24725"/>
            </a:xfrm>
            <a:custGeom>
              <a:rect b="b" l="l" r="r" t="t"/>
              <a:pathLst>
                <a:path extrusionOk="0" h="989" w="1668">
                  <a:moveTo>
                    <a:pt x="1" y="0"/>
                  </a:moveTo>
                  <a:lnTo>
                    <a:pt x="1" y="988"/>
                  </a:lnTo>
                  <a:lnTo>
                    <a:pt x="1668" y="988"/>
                  </a:lnTo>
                  <a:lnTo>
                    <a:pt x="1668"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3"/>
            <p:cNvSpPr/>
            <p:nvPr/>
          </p:nvSpPr>
          <p:spPr>
            <a:xfrm>
              <a:off x="4593125" y="2407575"/>
              <a:ext cx="43175" cy="25925"/>
            </a:xfrm>
            <a:custGeom>
              <a:rect b="b" l="l" r="r" t="t"/>
              <a:pathLst>
                <a:path extrusionOk="0" h="1037" w="1727">
                  <a:moveTo>
                    <a:pt x="1667" y="72"/>
                  </a:moveTo>
                  <a:lnTo>
                    <a:pt x="1667" y="977"/>
                  </a:lnTo>
                  <a:lnTo>
                    <a:pt x="84" y="977"/>
                  </a:lnTo>
                  <a:lnTo>
                    <a:pt x="84" y="72"/>
                  </a:lnTo>
                  <a:close/>
                  <a:moveTo>
                    <a:pt x="36" y="0"/>
                  </a:moveTo>
                  <a:cubicBezTo>
                    <a:pt x="12" y="0"/>
                    <a:pt x="0" y="12"/>
                    <a:pt x="0" y="24"/>
                  </a:cubicBezTo>
                  <a:lnTo>
                    <a:pt x="0" y="1012"/>
                  </a:lnTo>
                  <a:cubicBezTo>
                    <a:pt x="0" y="1024"/>
                    <a:pt x="36" y="1036"/>
                    <a:pt x="36" y="1036"/>
                  </a:cubicBezTo>
                  <a:lnTo>
                    <a:pt x="1703" y="1036"/>
                  </a:lnTo>
                  <a:cubicBezTo>
                    <a:pt x="1715" y="1036"/>
                    <a:pt x="1727" y="1024"/>
                    <a:pt x="1727" y="1012"/>
                  </a:cubicBezTo>
                  <a:lnTo>
                    <a:pt x="1727" y="24"/>
                  </a:lnTo>
                  <a:cubicBezTo>
                    <a:pt x="1727" y="12"/>
                    <a:pt x="1715" y="0"/>
                    <a:pt x="1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3"/>
            <p:cNvSpPr/>
            <p:nvPr/>
          </p:nvSpPr>
          <p:spPr>
            <a:xfrm>
              <a:off x="4627050" y="2462325"/>
              <a:ext cx="3600" cy="8075"/>
            </a:xfrm>
            <a:custGeom>
              <a:rect b="b" l="l" r="r" t="t"/>
              <a:pathLst>
                <a:path extrusionOk="0" h="323" w="144">
                  <a:moveTo>
                    <a:pt x="72" y="1"/>
                  </a:moveTo>
                  <a:cubicBezTo>
                    <a:pt x="36" y="1"/>
                    <a:pt x="1" y="25"/>
                    <a:pt x="1" y="72"/>
                  </a:cubicBezTo>
                  <a:lnTo>
                    <a:pt x="1" y="251"/>
                  </a:lnTo>
                  <a:cubicBezTo>
                    <a:pt x="1" y="299"/>
                    <a:pt x="36" y="322"/>
                    <a:pt x="72" y="322"/>
                  </a:cubicBezTo>
                  <a:cubicBezTo>
                    <a:pt x="120" y="322"/>
                    <a:pt x="144" y="299"/>
                    <a:pt x="144" y="251"/>
                  </a:cubicBezTo>
                  <a:lnTo>
                    <a:pt x="144" y="72"/>
                  </a:lnTo>
                  <a:cubicBezTo>
                    <a:pt x="144" y="25"/>
                    <a:pt x="120" y="1"/>
                    <a:pt x="72"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3"/>
            <p:cNvSpPr/>
            <p:nvPr/>
          </p:nvSpPr>
          <p:spPr>
            <a:xfrm>
              <a:off x="4626450" y="2461750"/>
              <a:ext cx="5100" cy="9850"/>
            </a:xfrm>
            <a:custGeom>
              <a:rect b="b" l="l" r="r" t="t"/>
              <a:pathLst>
                <a:path extrusionOk="0" h="394" w="204">
                  <a:moveTo>
                    <a:pt x="96" y="60"/>
                  </a:moveTo>
                  <a:cubicBezTo>
                    <a:pt x="120" y="60"/>
                    <a:pt x="132" y="84"/>
                    <a:pt x="132" y="95"/>
                  </a:cubicBezTo>
                  <a:lnTo>
                    <a:pt x="132" y="274"/>
                  </a:lnTo>
                  <a:cubicBezTo>
                    <a:pt x="132" y="286"/>
                    <a:pt x="120" y="298"/>
                    <a:pt x="96" y="298"/>
                  </a:cubicBezTo>
                  <a:cubicBezTo>
                    <a:pt x="84" y="298"/>
                    <a:pt x="72" y="286"/>
                    <a:pt x="72" y="274"/>
                  </a:cubicBezTo>
                  <a:lnTo>
                    <a:pt x="72" y="95"/>
                  </a:lnTo>
                  <a:cubicBezTo>
                    <a:pt x="72" y="84"/>
                    <a:pt x="84" y="60"/>
                    <a:pt x="96" y="60"/>
                  </a:cubicBezTo>
                  <a:close/>
                  <a:moveTo>
                    <a:pt x="96" y="0"/>
                  </a:moveTo>
                  <a:cubicBezTo>
                    <a:pt x="37" y="0"/>
                    <a:pt x="1" y="48"/>
                    <a:pt x="1" y="107"/>
                  </a:cubicBezTo>
                  <a:lnTo>
                    <a:pt x="1" y="286"/>
                  </a:lnTo>
                  <a:cubicBezTo>
                    <a:pt x="1" y="345"/>
                    <a:pt x="37" y="393"/>
                    <a:pt x="96" y="393"/>
                  </a:cubicBezTo>
                  <a:cubicBezTo>
                    <a:pt x="156" y="393"/>
                    <a:pt x="203" y="345"/>
                    <a:pt x="203" y="286"/>
                  </a:cubicBezTo>
                  <a:lnTo>
                    <a:pt x="203" y="107"/>
                  </a:lnTo>
                  <a:cubicBezTo>
                    <a:pt x="203" y="48"/>
                    <a:pt x="15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3"/>
            <p:cNvSpPr/>
            <p:nvPr/>
          </p:nvSpPr>
          <p:spPr>
            <a:xfrm>
              <a:off x="4635975" y="2432875"/>
              <a:ext cx="41700" cy="58950"/>
            </a:xfrm>
            <a:custGeom>
              <a:rect b="b" l="l" r="r" t="t"/>
              <a:pathLst>
                <a:path extrusionOk="0" h="2358" w="1668">
                  <a:moveTo>
                    <a:pt x="1" y="0"/>
                  </a:moveTo>
                  <a:lnTo>
                    <a:pt x="1" y="2358"/>
                  </a:lnTo>
                  <a:lnTo>
                    <a:pt x="1668" y="2358"/>
                  </a:lnTo>
                  <a:lnTo>
                    <a:pt x="1668" y="0"/>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3"/>
            <p:cNvSpPr/>
            <p:nvPr/>
          </p:nvSpPr>
          <p:spPr>
            <a:xfrm>
              <a:off x="4635400" y="2431975"/>
              <a:ext cx="43175" cy="60825"/>
            </a:xfrm>
            <a:custGeom>
              <a:rect b="b" l="l" r="r" t="t"/>
              <a:pathLst>
                <a:path extrusionOk="0" h="2433" w="1727">
                  <a:moveTo>
                    <a:pt x="1667" y="60"/>
                  </a:moveTo>
                  <a:lnTo>
                    <a:pt x="1667" y="2370"/>
                  </a:lnTo>
                  <a:lnTo>
                    <a:pt x="71" y="2370"/>
                  </a:lnTo>
                  <a:lnTo>
                    <a:pt x="71" y="60"/>
                  </a:lnTo>
                  <a:close/>
                  <a:moveTo>
                    <a:pt x="24" y="1"/>
                  </a:moveTo>
                  <a:cubicBezTo>
                    <a:pt x="12" y="1"/>
                    <a:pt x="0" y="24"/>
                    <a:pt x="0" y="36"/>
                  </a:cubicBezTo>
                  <a:lnTo>
                    <a:pt x="0" y="2406"/>
                  </a:lnTo>
                  <a:cubicBezTo>
                    <a:pt x="0" y="2415"/>
                    <a:pt x="8" y="2433"/>
                    <a:pt x="17" y="2433"/>
                  </a:cubicBezTo>
                  <a:cubicBezTo>
                    <a:pt x="19" y="2433"/>
                    <a:pt x="22" y="2432"/>
                    <a:pt x="24" y="2429"/>
                  </a:cubicBezTo>
                  <a:lnTo>
                    <a:pt x="1691" y="2429"/>
                  </a:lnTo>
                  <a:cubicBezTo>
                    <a:pt x="1703" y="2429"/>
                    <a:pt x="1726" y="2418"/>
                    <a:pt x="1726" y="2406"/>
                  </a:cubicBezTo>
                  <a:lnTo>
                    <a:pt x="1726" y="36"/>
                  </a:lnTo>
                  <a:cubicBezTo>
                    <a:pt x="1726" y="24"/>
                    <a:pt x="1703"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3"/>
            <p:cNvSpPr/>
            <p:nvPr/>
          </p:nvSpPr>
          <p:spPr>
            <a:xfrm>
              <a:off x="4635975" y="2408175"/>
              <a:ext cx="41700" cy="24725"/>
            </a:xfrm>
            <a:custGeom>
              <a:rect b="b" l="l" r="r" t="t"/>
              <a:pathLst>
                <a:path extrusionOk="0" h="989" w="1668">
                  <a:moveTo>
                    <a:pt x="1" y="0"/>
                  </a:moveTo>
                  <a:lnTo>
                    <a:pt x="1" y="988"/>
                  </a:lnTo>
                  <a:lnTo>
                    <a:pt x="1668" y="988"/>
                  </a:lnTo>
                  <a:lnTo>
                    <a:pt x="1668"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3"/>
            <p:cNvSpPr/>
            <p:nvPr/>
          </p:nvSpPr>
          <p:spPr>
            <a:xfrm>
              <a:off x="4635400" y="2407575"/>
              <a:ext cx="43175" cy="25925"/>
            </a:xfrm>
            <a:custGeom>
              <a:rect b="b" l="l" r="r" t="t"/>
              <a:pathLst>
                <a:path extrusionOk="0" h="1037" w="1727">
                  <a:moveTo>
                    <a:pt x="1667" y="72"/>
                  </a:moveTo>
                  <a:lnTo>
                    <a:pt x="1667" y="977"/>
                  </a:lnTo>
                  <a:lnTo>
                    <a:pt x="71" y="977"/>
                  </a:lnTo>
                  <a:lnTo>
                    <a:pt x="71" y="72"/>
                  </a:lnTo>
                  <a:close/>
                  <a:moveTo>
                    <a:pt x="24" y="0"/>
                  </a:moveTo>
                  <a:cubicBezTo>
                    <a:pt x="12" y="0"/>
                    <a:pt x="0" y="12"/>
                    <a:pt x="0" y="24"/>
                  </a:cubicBezTo>
                  <a:lnTo>
                    <a:pt x="0" y="1012"/>
                  </a:lnTo>
                  <a:cubicBezTo>
                    <a:pt x="0" y="1024"/>
                    <a:pt x="12" y="1036"/>
                    <a:pt x="24" y="1036"/>
                  </a:cubicBezTo>
                  <a:lnTo>
                    <a:pt x="1691" y="1036"/>
                  </a:lnTo>
                  <a:cubicBezTo>
                    <a:pt x="1703" y="1036"/>
                    <a:pt x="1726" y="1024"/>
                    <a:pt x="1726" y="1012"/>
                  </a:cubicBezTo>
                  <a:lnTo>
                    <a:pt x="1726" y="24"/>
                  </a:lnTo>
                  <a:cubicBezTo>
                    <a:pt x="1726" y="12"/>
                    <a:pt x="1703" y="0"/>
                    <a:pt x="16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3"/>
            <p:cNvSpPr/>
            <p:nvPr/>
          </p:nvSpPr>
          <p:spPr>
            <a:xfrm>
              <a:off x="4668725" y="2462325"/>
              <a:ext cx="3900" cy="8075"/>
            </a:xfrm>
            <a:custGeom>
              <a:rect b="b" l="l" r="r" t="t"/>
              <a:pathLst>
                <a:path extrusionOk="0" h="323" w="156">
                  <a:moveTo>
                    <a:pt x="72" y="1"/>
                  </a:moveTo>
                  <a:cubicBezTo>
                    <a:pt x="36" y="1"/>
                    <a:pt x="1" y="25"/>
                    <a:pt x="1" y="72"/>
                  </a:cubicBezTo>
                  <a:lnTo>
                    <a:pt x="1" y="251"/>
                  </a:lnTo>
                  <a:cubicBezTo>
                    <a:pt x="1" y="299"/>
                    <a:pt x="36" y="322"/>
                    <a:pt x="72" y="322"/>
                  </a:cubicBezTo>
                  <a:cubicBezTo>
                    <a:pt x="120" y="322"/>
                    <a:pt x="155" y="299"/>
                    <a:pt x="155" y="251"/>
                  </a:cubicBezTo>
                  <a:lnTo>
                    <a:pt x="155" y="72"/>
                  </a:lnTo>
                  <a:cubicBezTo>
                    <a:pt x="155" y="25"/>
                    <a:pt x="120" y="1"/>
                    <a:pt x="72"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3"/>
            <p:cNvSpPr/>
            <p:nvPr/>
          </p:nvSpPr>
          <p:spPr>
            <a:xfrm>
              <a:off x="4667825" y="2461750"/>
              <a:ext cx="5400" cy="9850"/>
            </a:xfrm>
            <a:custGeom>
              <a:rect b="b" l="l" r="r" t="t"/>
              <a:pathLst>
                <a:path extrusionOk="0" h="394" w="216">
                  <a:moveTo>
                    <a:pt x="108" y="60"/>
                  </a:moveTo>
                  <a:cubicBezTo>
                    <a:pt x="132" y="60"/>
                    <a:pt x="144" y="84"/>
                    <a:pt x="144" y="95"/>
                  </a:cubicBezTo>
                  <a:lnTo>
                    <a:pt x="144" y="274"/>
                  </a:lnTo>
                  <a:cubicBezTo>
                    <a:pt x="144" y="286"/>
                    <a:pt x="132" y="298"/>
                    <a:pt x="108" y="298"/>
                  </a:cubicBezTo>
                  <a:cubicBezTo>
                    <a:pt x="96" y="298"/>
                    <a:pt x="84" y="286"/>
                    <a:pt x="84" y="274"/>
                  </a:cubicBezTo>
                  <a:lnTo>
                    <a:pt x="84" y="95"/>
                  </a:lnTo>
                  <a:cubicBezTo>
                    <a:pt x="84" y="84"/>
                    <a:pt x="96" y="60"/>
                    <a:pt x="108" y="60"/>
                  </a:cubicBezTo>
                  <a:close/>
                  <a:moveTo>
                    <a:pt x="108" y="0"/>
                  </a:moveTo>
                  <a:cubicBezTo>
                    <a:pt x="48" y="0"/>
                    <a:pt x="1" y="48"/>
                    <a:pt x="1" y="107"/>
                  </a:cubicBezTo>
                  <a:lnTo>
                    <a:pt x="1" y="286"/>
                  </a:lnTo>
                  <a:cubicBezTo>
                    <a:pt x="1" y="345"/>
                    <a:pt x="48" y="393"/>
                    <a:pt x="108" y="393"/>
                  </a:cubicBezTo>
                  <a:cubicBezTo>
                    <a:pt x="168" y="393"/>
                    <a:pt x="215" y="345"/>
                    <a:pt x="215" y="286"/>
                  </a:cubicBezTo>
                  <a:lnTo>
                    <a:pt x="215" y="107"/>
                  </a:lnTo>
                  <a:cubicBezTo>
                    <a:pt x="215" y="48"/>
                    <a:pt x="168"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3"/>
            <p:cNvSpPr/>
            <p:nvPr/>
          </p:nvSpPr>
          <p:spPr>
            <a:xfrm>
              <a:off x="4677650" y="2432875"/>
              <a:ext cx="41700" cy="58950"/>
            </a:xfrm>
            <a:custGeom>
              <a:rect b="b" l="l" r="r" t="t"/>
              <a:pathLst>
                <a:path extrusionOk="0" h="2358" w="1668">
                  <a:moveTo>
                    <a:pt x="1" y="0"/>
                  </a:moveTo>
                  <a:lnTo>
                    <a:pt x="1" y="2358"/>
                  </a:lnTo>
                  <a:lnTo>
                    <a:pt x="1668" y="2358"/>
                  </a:lnTo>
                  <a:lnTo>
                    <a:pt x="1668" y="0"/>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3"/>
            <p:cNvSpPr/>
            <p:nvPr/>
          </p:nvSpPr>
          <p:spPr>
            <a:xfrm>
              <a:off x="4677050" y="2431975"/>
              <a:ext cx="43200" cy="60825"/>
            </a:xfrm>
            <a:custGeom>
              <a:rect b="b" l="l" r="r" t="t"/>
              <a:pathLst>
                <a:path extrusionOk="0" h="2433" w="1728">
                  <a:moveTo>
                    <a:pt x="1668" y="60"/>
                  </a:moveTo>
                  <a:lnTo>
                    <a:pt x="1668" y="2370"/>
                  </a:lnTo>
                  <a:lnTo>
                    <a:pt x="72" y="2370"/>
                  </a:lnTo>
                  <a:lnTo>
                    <a:pt x="72" y="60"/>
                  </a:lnTo>
                  <a:close/>
                  <a:moveTo>
                    <a:pt x="25" y="1"/>
                  </a:moveTo>
                  <a:cubicBezTo>
                    <a:pt x="13" y="1"/>
                    <a:pt x="1" y="24"/>
                    <a:pt x="1" y="36"/>
                  </a:cubicBezTo>
                  <a:lnTo>
                    <a:pt x="1" y="2406"/>
                  </a:lnTo>
                  <a:cubicBezTo>
                    <a:pt x="1" y="2415"/>
                    <a:pt x="9" y="2433"/>
                    <a:pt x="18" y="2433"/>
                  </a:cubicBezTo>
                  <a:cubicBezTo>
                    <a:pt x="20" y="2433"/>
                    <a:pt x="22" y="2432"/>
                    <a:pt x="25" y="2429"/>
                  </a:cubicBezTo>
                  <a:lnTo>
                    <a:pt x="1692" y="2429"/>
                  </a:lnTo>
                  <a:cubicBezTo>
                    <a:pt x="1704" y="2429"/>
                    <a:pt x="1727" y="2418"/>
                    <a:pt x="1727" y="2406"/>
                  </a:cubicBezTo>
                  <a:lnTo>
                    <a:pt x="1727" y="36"/>
                  </a:lnTo>
                  <a:cubicBezTo>
                    <a:pt x="1727" y="24"/>
                    <a:pt x="1704" y="1"/>
                    <a:pt x="1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3"/>
            <p:cNvSpPr/>
            <p:nvPr/>
          </p:nvSpPr>
          <p:spPr>
            <a:xfrm>
              <a:off x="4677650" y="2408175"/>
              <a:ext cx="41700" cy="24725"/>
            </a:xfrm>
            <a:custGeom>
              <a:rect b="b" l="l" r="r" t="t"/>
              <a:pathLst>
                <a:path extrusionOk="0" h="989" w="1668">
                  <a:moveTo>
                    <a:pt x="1" y="0"/>
                  </a:moveTo>
                  <a:lnTo>
                    <a:pt x="1" y="988"/>
                  </a:lnTo>
                  <a:lnTo>
                    <a:pt x="1668" y="988"/>
                  </a:lnTo>
                  <a:lnTo>
                    <a:pt x="1668"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3"/>
            <p:cNvSpPr/>
            <p:nvPr/>
          </p:nvSpPr>
          <p:spPr>
            <a:xfrm>
              <a:off x="4677050" y="2407575"/>
              <a:ext cx="43200" cy="25925"/>
            </a:xfrm>
            <a:custGeom>
              <a:rect b="b" l="l" r="r" t="t"/>
              <a:pathLst>
                <a:path extrusionOk="0" h="1037" w="1728">
                  <a:moveTo>
                    <a:pt x="1668" y="72"/>
                  </a:moveTo>
                  <a:lnTo>
                    <a:pt x="1668" y="977"/>
                  </a:lnTo>
                  <a:lnTo>
                    <a:pt x="72" y="977"/>
                  </a:lnTo>
                  <a:lnTo>
                    <a:pt x="72" y="72"/>
                  </a:lnTo>
                  <a:close/>
                  <a:moveTo>
                    <a:pt x="25" y="0"/>
                  </a:moveTo>
                  <a:cubicBezTo>
                    <a:pt x="13" y="0"/>
                    <a:pt x="1" y="12"/>
                    <a:pt x="1" y="24"/>
                  </a:cubicBezTo>
                  <a:lnTo>
                    <a:pt x="1" y="1012"/>
                  </a:lnTo>
                  <a:cubicBezTo>
                    <a:pt x="1" y="1024"/>
                    <a:pt x="13" y="1036"/>
                    <a:pt x="25" y="1036"/>
                  </a:cubicBezTo>
                  <a:lnTo>
                    <a:pt x="1692" y="1036"/>
                  </a:lnTo>
                  <a:cubicBezTo>
                    <a:pt x="1704" y="1036"/>
                    <a:pt x="1727" y="1024"/>
                    <a:pt x="1727" y="1012"/>
                  </a:cubicBezTo>
                  <a:lnTo>
                    <a:pt x="1727" y="24"/>
                  </a:lnTo>
                  <a:cubicBezTo>
                    <a:pt x="1727" y="12"/>
                    <a:pt x="1704" y="0"/>
                    <a:pt x="16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3"/>
            <p:cNvSpPr/>
            <p:nvPr/>
          </p:nvSpPr>
          <p:spPr>
            <a:xfrm>
              <a:off x="4710400" y="2462325"/>
              <a:ext cx="3900" cy="8075"/>
            </a:xfrm>
            <a:custGeom>
              <a:rect b="b" l="l" r="r" t="t"/>
              <a:pathLst>
                <a:path extrusionOk="0" h="323" w="156">
                  <a:moveTo>
                    <a:pt x="72" y="1"/>
                  </a:moveTo>
                  <a:cubicBezTo>
                    <a:pt x="36" y="1"/>
                    <a:pt x="0" y="25"/>
                    <a:pt x="0" y="72"/>
                  </a:cubicBezTo>
                  <a:lnTo>
                    <a:pt x="0" y="251"/>
                  </a:lnTo>
                  <a:cubicBezTo>
                    <a:pt x="0" y="299"/>
                    <a:pt x="36" y="322"/>
                    <a:pt x="72" y="322"/>
                  </a:cubicBezTo>
                  <a:cubicBezTo>
                    <a:pt x="119" y="322"/>
                    <a:pt x="155" y="299"/>
                    <a:pt x="155" y="251"/>
                  </a:cubicBezTo>
                  <a:lnTo>
                    <a:pt x="155" y="72"/>
                  </a:lnTo>
                  <a:cubicBezTo>
                    <a:pt x="155" y="25"/>
                    <a:pt x="119" y="1"/>
                    <a:pt x="72"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3"/>
            <p:cNvSpPr/>
            <p:nvPr/>
          </p:nvSpPr>
          <p:spPr>
            <a:xfrm>
              <a:off x="4709800" y="2461750"/>
              <a:ext cx="5075" cy="9850"/>
            </a:xfrm>
            <a:custGeom>
              <a:rect b="b" l="l" r="r" t="t"/>
              <a:pathLst>
                <a:path extrusionOk="0" h="394" w="203">
                  <a:moveTo>
                    <a:pt x="96" y="60"/>
                  </a:moveTo>
                  <a:cubicBezTo>
                    <a:pt x="120" y="60"/>
                    <a:pt x="132" y="84"/>
                    <a:pt x="132" y="95"/>
                  </a:cubicBezTo>
                  <a:lnTo>
                    <a:pt x="132" y="274"/>
                  </a:lnTo>
                  <a:cubicBezTo>
                    <a:pt x="132" y="286"/>
                    <a:pt x="120" y="298"/>
                    <a:pt x="96" y="298"/>
                  </a:cubicBezTo>
                  <a:cubicBezTo>
                    <a:pt x="84" y="298"/>
                    <a:pt x="72" y="286"/>
                    <a:pt x="72" y="274"/>
                  </a:cubicBezTo>
                  <a:lnTo>
                    <a:pt x="72" y="95"/>
                  </a:lnTo>
                  <a:cubicBezTo>
                    <a:pt x="72" y="84"/>
                    <a:pt x="84" y="60"/>
                    <a:pt x="96" y="60"/>
                  </a:cubicBezTo>
                  <a:close/>
                  <a:moveTo>
                    <a:pt x="96" y="0"/>
                  </a:moveTo>
                  <a:cubicBezTo>
                    <a:pt x="36" y="0"/>
                    <a:pt x="1" y="48"/>
                    <a:pt x="1" y="107"/>
                  </a:cubicBezTo>
                  <a:lnTo>
                    <a:pt x="1" y="286"/>
                  </a:lnTo>
                  <a:cubicBezTo>
                    <a:pt x="1" y="345"/>
                    <a:pt x="36" y="393"/>
                    <a:pt x="96" y="393"/>
                  </a:cubicBezTo>
                  <a:cubicBezTo>
                    <a:pt x="155" y="393"/>
                    <a:pt x="203" y="345"/>
                    <a:pt x="203" y="286"/>
                  </a:cubicBezTo>
                  <a:lnTo>
                    <a:pt x="203" y="107"/>
                  </a:lnTo>
                  <a:cubicBezTo>
                    <a:pt x="203" y="48"/>
                    <a:pt x="155"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3"/>
            <p:cNvSpPr/>
            <p:nvPr/>
          </p:nvSpPr>
          <p:spPr>
            <a:xfrm>
              <a:off x="4510975" y="2432875"/>
              <a:ext cx="41700" cy="58950"/>
            </a:xfrm>
            <a:custGeom>
              <a:rect b="b" l="l" r="r" t="t"/>
              <a:pathLst>
                <a:path extrusionOk="0" h="2358" w="1668">
                  <a:moveTo>
                    <a:pt x="0" y="0"/>
                  </a:moveTo>
                  <a:lnTo>
                    <a:pt x="0" y="2358"/>
                  </a:lnTo>
                  <a:lnTo>
                    <a:pt x="1667" y="2358"/>
                  </a:lnTo>
                  <a:lnTo>
                    <a:pt x="1667" y="0"/>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3"/>
            <p:cNvSpPr/>
            <p:nvPr/>
          </p:nvSpPr>
          <p:spPr>
            <a:xfrm>
              <a:off x="4509775" y="2431975"/>
              <a:ext cx="43175" cy="60825"/>
            </a:xfrm>
            <a:custGeom>
              <a:rect b="b" l="l" r="r" t="t"/>
              <a:pathLst>
                <a:path extrusionOk="0" h="2433" w="1727">
                  <a:moveTo>
                    <a:pt x="1667" y="60"/>
                  </a:moveTo>
                  <a:lnTo>
                    <a:pt x="1667" y="2370"/>
                  </a:lnTo>
                  <a:lnTo>
                    <a:pt x="72" y="2370"/>
                  </a:lnTo>
                  <a:lnTo>
                    <a:pt x="72" y="60"/>
                  </a:lnTo>
                  <a:close/>
                  <a:moveTo>
                    <a:pt x="36" y="1"/>
                  </a:moveTo>
                  <a:cubicBezTo>
                    <a:pt x="13" y="1"/>
                    <a:pt x="1" y="24"/>
                    <a:pt x="1" y="36"/>
                  </a:cubicBezTo>
                  <a:lnTo>
                    <a:pt x="1" y="2406"/>
                  </a:lnTo>
                  <a:cubicBezTo>
                    <a:pt x="1" y="2415"/>
                    <a:pt x="16" y="2433"/>
                    <a:pt x="28" y="2433"/>
                  </a:cubicBezTo>
                  <a:cubicBezTo>
                    <a:pt x="31" y="2433"/>
                    <a:pt x="34" y="2432"/>
                    <a:pt x="36" y="2429"/>
                  </a:cubicBezTo>
                  <a:lnTo>
                    <a:pt x="1703" y="2429"/>
                  </a:lnTo>
                  <a:cubicBezTo>
                    <a:pt x="1715" y="2429"/>
                    <a:pt x="1727" y="2418"/>
                    <a:pt x="1727" y="2406"/>
                  </a:cubicBezTo>
                  <a:lnTo>
                    <a:pt x="1727" y="36"/>
                  </a:lnTo>
                  <a:cubicBezTo>
                    <a:pt x="1727" y="24"/>
                    <a:pt x="1715"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3"/>
            <p:cNvSpPr/>
            <p:nvPr/>
          </p:nvSpPr>
          <p:spPr>
            <a:xfrm>
              <a:off x="4510975" y="2408175"/>
              <a:ext cx="41700" cy="24725"/>
            </a:xfrm>
            <a:custGeom>
              <a:rect b="b" l="l" r="r" t="t"/>
              <a:pathLst>
                <a:path extrusionOk="0" h="989" w="1668">
                  <a:moveTo>
                    <a:pt x="0" y="0"/>
                  </a:moveTo>
                  <a:lnTo>
                    <a:pt x="0" y="988"/>
                  </a:lnTo>
                  <a:lnTo>
                    <a:pt x="1667" y="988"/>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3"/>
            <p:cNvSpPr/>
            <p:nvPr/>
          </p:nvSpPr>
          <p:spPr>
            <a:xfrm>
              <a:off x="4509775" y="2407575"/>
              <a:ext cx="43175" cy="25925"/>
            </a:xfrm>
            <a:custGeom>
              <a:rect b="b" l="l" r="r" t="t"/>
              <a:pathLst>
                <a:path extrusionOk="0" h="1037" w="1727">
                  <a:moveTo>
                    <a:pt x="1667" y="72"/>
                  </a:moveTo>
                  <a:lnTo>
                    <a:pt x="1667" y="977"/>
                  </a:lnTo>
                  <a:lnTo>
                    <a:pt x="72" y="977"/>
                  </a:lnTo>
                  <a:lnTo>
                    <a:pt x="72" y="72"/>
                  </a:lnTo>
                  <a:close/>
                  <a:moveTo>
                    <a:pt x="36" y="0"/>
                  </a:moveTo>
                  <a:cubicBezTo>
                    <a:pt x="13" y="0"/>
                    <a:pt x="1" y="12"/>
                    <a:pt x="1" y="24"/>
                  </a:cubicBezTo>
                  <a:lnTo>
                    <a:pt x="1" y="1012"/>
                  </a:lnTo>
                  <a:cubicBezTo>
                    <a:pt x="1" y="1024"/>
                    <a:pt x="24" y="1036"/>
                    <a:pt x="36" y="1036"/>
                  </a:cubicBezTo>
                  <a:lnTo>
                    <a:pt x="1703" y="1036"/>
                  </a:lnTo>
                  <a:cubicBezTo>
                    <a:pt x="1715" y="1036"/>
                    <a:pt x="1727" y="1024"/>
                    <a:pt x="1727" y="1012"/>
                  </a:cubicBezTo>
                  <a:lnTo>
                    <a:pt x="1727" y="24"/>
                  </a:lnTo>
                  <a:cubicBezTo>
                    <a:pt x="1727" y="12"/>
                    <a:pt x="1715" y="0"/>
                    <a:pt x="1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3"/>
            <p:cNvSpPr/>
            <p:nvPr/>
          </p:nvSpPr>
          <p:spPr>
            <a:xfrm>
              <a:off x="4543700" y="2462325"/>
              <a:ext cx="3900" cy="8075"/>
            </a:xfrm>
            <a:custGeom>
              <a:rect b="b" l="l" r="r" t="t"/>
              <a:pathLst>
                <a:path extrusionOk="0" h="323" w="156">
                  <a:moveTo>
                    <a:pt x="72" y="1"/>
                  </a:moveTo>
                  <a:cubicBezTo>
                    <a:pt x="37" y="1"/>
                    <a:pt x="1" y="25"/>
                    <a:pt x="1" y="72"/>
                  </a:cubicBezTo>
                  <a:lnTo>
                    <a:pt x="1" y="251"/>
                  </a:lnTo>
                  <a:cubicBezTo>
                    <a:pt x="1" y="299"/>
                    <a:pt x="37" y="322"/>
                    <a:pt x="72" y="322"/>
                  </a:cubicBezTo>
                  <a:cubicBezTo>
                    <a:pt x="120" y="322"/>
                    <a:pt x="156" y="299"/>
                    <a:pt x="156" y="251"/>
                  </a:cubicBezTo>
                  <a:lnTo>
                    <a:pt x="156" y="72"/>
                  </a:lnTo>
                  <a:cubicBezTo>
                    <a:pt x="156" y="25"/>
                    <a:pt x="120" y="1"/>
                    <a:pt x="72"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3"/>
            <p:cNvSpPr/>
            <p:nvPr/>
          </p:nvSpPr>
          <p:spPr>
            <a:xfrm>
              <a:off x="4542525" y="2461750"/>
              <a:ext cx="5375" cy="9850"/>
            </a:xfrm>
            <a:custGeom>
              <a:rect b="b" l="l" r="r" t="t"/>
              <a:pathLst>
                <a:path extrusionOk="0" h="394" w="215">
                  <a:moveTo>
                    <a:pt x="107" y="60"/>
                  </a:moveTo>
                  <a:cubicBezTo>
                    <a:pt x="119" y="60"/>
                    <a:pt x="143" y="84"/>
                    <a:pt x="143" y="95"/>
                  </a:cubicBezTo>
                  <a:lnTo>
                    <a:pt x="143" y="274"/>
                  </a:lnTo>
                  <a:cubicBezTo>
                    <a:pt x="143" y="286"/>
                    <a:pt x="119" y="298"/>
                    <a:pt x="107" y="298"/>
                  </a:cubicBezTo>
                  <a:cubicBezTo>
                    <a:pt x="96" y="298"/>
                    <a:pt x="84" y="286"/>
                    <a:pt x="84" y="274"/>
                  </a:cubicBezTo>
                  <a:lnTo>
                    <a:pt x="84" y="95"/>
                  </a:lnTo>
                  <a:cubicBezTo>
                    <a:pt x="84" y="84"/>
                    <a:pt x="96" y="60"/>
                    <a:pt x="107" y="60"/>
                  </a:cubicBezTo>
                  <a:close/>
                  <a:moveTo>
                    <a:pt x="107" y="0"/>
                  </a:moveTo>
                  <a:cubicBezTo>
                    <a:pt x="48" y="0"/>
                    <a:pt x="0" y="48"/>
                    <a:pt x="0" y="107"/>
                  </a:cubicBezTo>
                  <a:lnTo>
                    <a:pt x="0" y="286"/>
                  </a:lnTo>
                  <a:cubicBezTo>
                    <a:pt x="0" y="345"/>
                    <a:pt x="48" y="393"/>
                    <a:pt x="107" y="393"/>
                  </a:cubicBezTo>
                  <a:cubicBezTo>
                    <a:pt x="167" y="393"/>
                    <a:pt x="215" y="345"/>
                    <a:pt x="215" y="286"/>
                  </a:cubicBezTo>
                  <a:lnTo>
                    <a:pt x="215" y="107"/>
                  </a:lnTo>
                  <a:cubicBezTo>
                    <a:pt x="215" y="48"/>
                    <a:pt x="167" y="0"/>
                    <a:pt x="1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3"/>
            <p:cNvSpPr/>
            <p:nvPr/>
          </p:nvSpPr>
          <p:spPr>
            <a:xfrm>
              <a:off x="4469300" y="2432875"/>
              <a:ext cx="41700" cy="58950"/>
            </a:xfrm>
            <a:custGeom>
              <a:rect b="b" l="l" r="r" t="t"/>
              <a:pathLst>
                <a:path extrusionOk="0" h="2358" w="1668">
                  <a:moveTo>
                    <a:pt x="0" y="0"/>
                  </a:moveTo>
                  <a:lnTo>
                    <a:pt x="0" y="2358"/>
                  </a:lnTo>
                  <a:lnTo>
                    <a:pt x="1667" y="2358"/>
                  </a:lnTo>
                  <a:lnTo>
                    <a:pt x="1667" y="0"/>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3"/>
            <p:cNvSpPr/>
            <p:nvPr/>
          </p:nvSpPr>
          <p:spPr>
            <a:xfrm>
              <a:off x="4468100" y="2431975"/>
              <a:ext cx="43200" cy="60825"/>
            </a:xfrm>
            <a:custGeom>
              <a:rect b="b" l="l" r="r" t="t"/>
              <a:pathLst>
                <a:path extrusionOk="0" h="2433" w="1728">
                  <a:moveTo>
                    <a:pt x="1668" y="60"/>
                  </a:moveTo>
                  <a:lnTo>
                    <a:pt x="1668" y="2370"/>
                  </a:lnTo>
                  <a:lnTo>
                    <a:pt x="72" y="2370"/>
                  </a:lnTo>
                  <a:lnTo>
                    <a:pt x="72" y="60"/>
                  </a:lnTo>
                  <a:close/>
                  <a:moveTo>
                    <a:pt x="36" y="1"/>
                  </a:moveTo>
                  <a:cubicBezTo>
                    <a:pt x="25" y="1"/>
                    <a:pt x="1" y="24"/>
                    <a:pt x="1" y="36"/>
                  </a:cubicBezTo>
                  <a:lnTo>
                    <a:pt x="1" y="2406"/>
                  </a:lnTo>
                  <a:cubicBezTo>
                    <a:pt x="1" y="2415"/>
                    <a:pt x="16" y="2433"/>
                    <a:pt x="29" y="2433"/>
                  </a:cubicBezTo>
                  <a:cubicBezTo>
                    <a:pt x="31" y="2433"/>
                    <a:pt x="34" y="2432"/>
                    <a:pt x="36" y="2429"/>
                  </a:cubicBezTo>
                  <a:lnTo>
                    <a:pt x="1703" y="2429"/>
                  </a:lnTo>
                  <a:cubicBezTo>
                    <a:pt x="1715" y="2429"/>
                    <a:pt x="1727" y="2418"/>
                    <a:pt x="1727" y="2406"/>
                  </a:cubicBezTo>
                  <a:lnTo>
                    <a:pt x="1727" y="36"/>
                  </a:lnTo>
                  <a:cubicBezTo>
                    <a:pt x="1727" y="24"/>
                    <a:pt x="1715"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3"/>
            <p:cNvSpPr/>
            <p:nvPr/>
          </p:nvSpPr>
          <p:spPr>
            <a:xfrm>
              <a:off x="4469300" y="2408175"/>
              <a:ext cx="41700" cy="24725"/>
            </a:xfrm>
            <a:custGeom>
              <a:rect b="b" l="l" r="r" t="t"/>
              <a:pathLst>
                <a:path extrusionOk="0" h="989" w="1668">
                  <a:moveTo>
                    <a:pt x="0" y="0"/>
                  </a:moveTo>
                  <a:lnTo>
                    <a:pt x="0" y="988"/>
                  </a:lnTo>
                  <a:lnTo>
                    <a:pt x="1667" y="988"/>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3"/>
            <p:cNvSpPr/>
            <p:nvPr/>
          </p:nvSpPr>
          <p:spPr>
            <a:xfrm>
              <a:off x="4468100" y="2407575"/>
              <a:ext cx="43200" cy="25925"/>
            </a:xfrm>
            <a:custGeom>
              <a:rect b="b" l="l" r="r" t="t"/>
              <a:pathLst>
                <a:path extrusionOk="0" h="1037" w="1728">
                  <a:moveTo>
                    <a:pt x="1668" y="72"/>
                  </a:moveTo>
                  <a:lnTo>
                    <a:pt x="1668" y="977"/>
                  </a:lnTo>
                  <a:lnTo>
                    <a:pt x="72" y="977"/>
                  </a:lnTo>
                  <a:lnTo>
                    <a:pt x="72" y="72"/>
                  </a:lnTo>
                  <a:close/>
                  <a:moveTo>
                    <a:pt x="36" y="0"/>
                  </a:moveTo>
                  <a:cubicBezTo>
                    <a:pt x="25" y="0"/>
                    <a:pt x="1" y="12"/>
                    <a:pt x="1" y="24"/>
                  </a:cubicBezTo>
                  <a:lnTo>
                    <a:pt x="1" y="1012"/>
                  </a:lnTo>
                  <a:cubicBezTo>
                    <a:pt x="1" y="1024"/>
                    <a:pt x="25" y="1036"/>
                    <a:pt x="36" y="1036"/>
                  </a:cubicBezTo>
                  <a:lnTo>
                    <a:pt x="1703" y="1036"/>
                  </a:lnTo>
                  <a:cubicBezTo>
                    <a:pt x="1715" y="1036"/>
                    <a:pt x="1727" y="1024"/>
                    <a:pt x="1727" y="1012"/>
                  </a:cubicBezTo>
                  <a:lnTo>
                    <a:pt x="1727" y="24"/>
                  </a:lnTo>
                  <a:cubicBezTo>
                    <a:pt x="1727" y="12"/>
                    <a:pt x="1715" y="0"/>
                    <a:pt x="1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3"/>
            <p:cNvSpPr/>
            <p:nvPr/>
          </p:nvSpPr>
          <p:spPr>
            <a:xfrm>
              <a:off x="4502050" y="2462325"/>
              <a:ext cx="3875" cy="8075"/>
            </a:xfrm>
            <a:custGeom>
              <a:rect b="b" l="l" r="r" t="t"/>
              <a:pathLst>
                <a:path extrusionOk="0" h="323" w="155">
                  <a:moveTo>
                    <a:pt x="71" y="1"/>
                  </a:moveTo>
                  <a:cubicBezTo>
                    <a:pt x="36" y="1"/>
                    <a:pt x="0" y="25"/>
                    <a:pt x="0" y="72"/>
                  </a:cubicBezTo>
                  <a:lnTo>
                    <a:pt x="0" y="251"/>
                  </a:lnTo>
                  <a:cubicBezTo>
                    <a:pt x="0" y="299"/>
                    <a:pt x="36" y="322"/>
                    <a:pt x="71" y="322"/>
                  </a:cubicBezTo>
                  <a:cubicBezTo>
                    <a:pt x="119" y="322"/>
                    <a:pt x="155" y="299"/>
                    <a:pt x="155" y="251"/>
                  </a:cubicBezTo>
                  <a:lnTo>
                    <a:pt x="155" y="72"/>
                  </a:lnTo>
                  <a:cubicBezTo>
                    <a:pt x="155" y="25"/>
                    <a:pt x="119" y="1"/>
                    <a:pt x="71"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3"/>
            <p:cNvSpPr/>
            <p:nvPr/>
          </p:nvSpPr>
          <p:spPr>
            <a:xfrm>
              <a:off x="4500850" y="2461750"/>
              <a:ext cx="5375" cy="9850"/>
            </a:xfrm>
            <a:custGeom>
              <a:rect b="b" l="l" r="r" t="t"/>
              <a:pathLst>
                <a:path extrusionOk="0" h="394" w="215">
                  <a:moveTo>
                    <a:pt x="108" y="60"/>
                  </a:moveTo>
                  <a:cubicBezTo>
                    <a:pt x="119" y="60"/>
                    <a:pt x="143" y="84"/>
                    <a:pt x="143" y="95"/>
                  </a:cubicBezTo>
                  <a:lnTo>
                    <a:pt x="143" y="274"/>
                  </a:lnTo>
                  <a:cubicBezTo>
                    <a:pt x="143" y="286"/>
                    <a:pt x="119" y="298"/>
                    <a:pt x="108" y="298"/>
                  </a:cubicBezTo>
                  <a:cubicBezTo>
                    <a:pt x="96" y="298"/>
                    <a:pt x="84" y="286"/>
                    <a:pt x="84" y="274"/>
                  </a:cubicBezTo>
                  <a:lnTo>
                    <a:pt x="84" y="95"/>
                  </a:lnTo>
                  <a:cubicBezTo>
                    <a:pt x="84" y="84"/>
                    <a:pt x="96" y="60"/>
                    <a:pt x="108" y="60"/>
                  </a:cubicBezTo>
                  <a:close/>
                  <a:moveTo>
                    <a:pt x="108" y="0"/>
                  </a:moveTo>
                  <a:cubicBezTo>
                    <a:pt x="48" y="0"/>
                    <a:pt x="0" y="48"/>
                    <a:pt x="0" y="107"/>
                  </a:cubicBezTo>
                  <a:lnTo>
                    <a:pt x="0" y="286"/>
                  </a:lnTo>
                  <a:cubicBezTo>
                    <a:pt x="0" y="345"/>
                    <a:pt x="48" y="393"/>
                    <a:pt x="108" y="393"/>
                  </a:cubicBezTo>
                  <a:cubicBezTo>
                    <a:pt x="167" y="393"/>
                    <a:pt x="215" y="345"/>
                    <a:pt x="215" y="286"/>
                  </a:cubicBezTo>
                  <a:lnTo>
                    <a:pt x="215" y="107"/>
                  </a:lnTo>
                  <a:cubicBezTo>
                    <a:pt x="215" y="48"/>
                    <a:pt x="167"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3"/>
            <p:cNvSpPr/>
            <p:nvPr/>
          </p:nvSpPr>
          <p:spPr>
            <a:xfrm>
              <a:off x="4432975" y="2432875"/>
              <a:ext cx="41700" cy="58950"/>
            </a:xfrm>
            <a:custGeom>
              <a:rect b="b" l="l" r="r" t="t"/>
              <a:pathLst>
                <a:path extrusionOk="0" h="2358" w="1668">
                  <a:moveTo>
                    <a:pt x="1" y="0"/>
                  </a:moveTo>
                  <a:lnTo>
                    <a:pt x="1" y="2358"/>
                  </a:lnTo>
                  <a:lnTo>
                    <a:pt x="1668" y="2358"/>
                  </a:lnTo>
                  <a:lnTo>
                    <a:pt x="1668" y="0"/>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3"/>
            <p:cNvSpPr/>
            <p:nvPr/>
          </p:nvSpPr>
          <p:spPr>
            <a:xfrm>
              <a:off x="4432100" y="2431975"/>
              <a:ext cx="43175" cy="60825"/>
            </a:xfrm>
            <a:custGeom>
              <a:rect b="b" l="l" r="r" t="t"/>
              <a:pathLst>
                <a:path extrusionOk="0" h="2433" w="1727">
                  <a:moveTo>
                    <a:pt x="1667" y="60"/>
                  </a:moveTo>
                  <a:lnTo>
                    <a:pt x="1667" y="2370"/>
                  </a:lnTo>
                  <a:lnTo>
                    <a:pt x="72" y="2370"/>
                  </a:lnTo>
                  <a:lnTo>
                    <a:pt x="72" y="60"/>
                  </a:lnTo>
                  <a:close/>
                  <a:moveTo>
                    <a:pt x="36" y="1"/>
                  </a:moveTo>
                  <a:cubicBezTo>
                    <a:pt x="12" y="1"/>
                    <a:pt x="0" y="24"/>
                    <a:pt x="0" y="36"/>
                  </a:cubicBezTo>
                  <a:lnTo>
                    <a:pt x="0" y="2406"/>
                  </a:lnTo>
                  <a:cubicBezTo>
                    <a:pt x="0" y="2415"/>
                    <a:pt x="8" y="2433"/>
                    <a:pt x="23" y="2433"/>
                  </a:cubicBezTo>
                  <a:cubicBezTo>
                    <a:pt x="27" y="2433"/>
                    <a:pt x="31" y="2432"/>
                    <a:pt x="36" y="2429"/>
                  </a:cubicBezTo>
                  <a:lnTo>
                    <a:pt x="1703" y="2429"/>
                  </a:lnTo>
                  <a:cubicBezTo>
                    <a:pt x="1715" y="2429"/>
                    <a:pt x="1726" y="2418"/>
                    <a:pt x="1726" y="2406"/>
                  </a:cubicBezTo>
                  <a:lnTo>
                    <a:pt x="1726" y="36"/>
                  </a:lnTo>
                  <a:cubicBezTo>
                    <a:pt x="1726" y="24"/>
                    <a:pt x="1715"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3"/>
            <p:cNvSpPr/>
            <p:nvPr/>
          </p:nvSpPr>
          <p:spPr>
            <a:xfrm>
              <a:off x="4432975" y="2408175"/>
              <a:ext cx="41700" cy="24725"/>
            </a:xfrm>
            <a:custGeom>
              <a:rect b="b" l="l" r="r" t="t"/>
              <a:pathLst>
                <a:path extrusionOk="0" h="989" w="1668">
                  <a:moveTo>
                    <a:pt x="1" y="0"/>
                  </a:moveTo>
                  <a:lnTo>
                    <a:pt x="1" y="988"/>
                  </a:lnTo>
                  <a:lnTo>
                    <a:pt x="1668" y="988"/>
                  </a:lnTo>
                  <a:lnTo>
                    <a:pt x="1668"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3"/>
            <p:cNvSpPr/>
            <p:nvPr/>
          </p:nvSpPr>
          <p:spPr>
            <a:xfrm>
              <a:off x="4432100" y="2407575"/>
              <a:ext cx="43175" cy="25925"/>
            </a:xfrm>
            <a:custGeom>
              <a:rect b="b" l="l" r="r" t="t"/>
              <a:pathLst>
                <a:path extrusionOk="0" h="1037" w="1727">
                  <a:moveTo>
                    <a:pt x="1667" y="72"/>
                  </a:moveTo>
                  <a:lnTo>
                    <a:pt x="1667" y="977"/>
                  </a:lnTo>
                  <a:lnTo>
                    <a:pt x="72" y="977"/>
                  </a:lnTo>
                  <a:lnTo>
                    <a:pt x="72" y="72"/>
                  </a:lnTo>
                  <a:close/>
                  <a:moveTo>
                    <a:pt x="36" y="0"/>
                  </a:moveTo>
                  <a:cubicBezTo>
                    <a:pt x="12" y="0"/>
                    <a:pt x="0" y="12"/>
                    <a:pt x="0" y="24"/>
                  </a:cubicBezTo>
                  <a:lnTo>
                    <a:pt x="0" y="1012"/>
                  </a:lnTo>
                  <a:cubicBezTo>
                    <a:pt x="0" y="1024"/>
                    <a:pt x="12" y="1036"/>
                    <a:pt x="36" y="1036"/>
                  </a:cubicBezTo>
                  <a:lnTo>
                    <a:pt x="1703" y="1036"/>
                  </a:lnTo>
                  <a:cubicBezTo>
                    <a:pt x="1715" y="1036"/>
                    <a:pt x="1726" y="1024"/>
                    <a:pt x="1726" y="1012"/>
                  </a:cubicBezTo>
                  <a:lnTo>
                    <a:pt x="1726" y="24"/>
                  </a:lnTo>
                  <a:cubicBezTo>
                    <a:pt x="1726" y="12"/>
                    <a:pt x="1715" y="0"/>
                    <a:pt x="1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3"/>
            <p:cNvSpPr/>
            <p:nvPr/>
          </p:nvSpPr>
          <p:spPr>
            <a:xfrm>
              <a:off x="4465725" y="2462325"/>
              <a:ext cx="3600" cy="8075"/>
            </a:xfrm>
            <a:custGeom>
              <a:rect b="b" l="l" r="r" t="t"/>
              <a:pathLst>
                <a:path extrusionOk="0" h="323" w="144">
                  <a:moveTo>
                    <a:pt x="72" y="1"/>
                  </a:moveTo>
                  <a:cubicBezTo>
                    <a:pt x="24" y="1"/>
                    <a:pt x="0" y="25"/>
                    <a:pt x="0" y="72"/>
                  </a:cubicBezTo>
                  <a:lnTo>
                    <a:pt x="0" y="251"/>
                  </a:lnTo>
                  <a:cubicBezTo>
                    <a:pt x="0" y="299"/>
                    <a:pt x="36" y="322"/>
                    <a:pt x="72" y="322"/>
                  </a:cubicBezTo>
                  <a:cubicBezTo>
                    <a:pt x="120" y="322"/>
                    <a:pt x="143" y="299"/>
                    <a:pt x="143" y="251"/>
                  </a:cubicBezTo>
                  <a:lnTo>
                    <a:pt x="143" y="72"/>
                  </a:lnTo>
                  <a:cubicBezTo>
                    <a:pt x="143" y="25"/>
                    <a:pt x="120" y="1"/>
                    <a:pt x="72"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3"/>
            <p:cNvSpPr/>
            <p:nvPr/>
          </p:nvSpPr>
          <p:spPr>
            <a:xfrm>
              <a:off x="4464825" y="2461750"/>
              <a:ext cx="5400" cy="9850"/>
            </a:xfrm>
            <a:custGeom>
              <a:rect b="b" l="l" r="r" t="t"/>
              <a:pathLst>
                <a:path extrusionOk="0" h="394" w="216">
                  <a:moveTo>
                    <a:pt x="108" y="60"/>
                  </a:moveTo>
                  <a:cubicBezTo>
                    <a:pt x="120" y="60"/>
                    <a:pt x="132" y="84"/>
                    <a:pt x="132" y="95"/>
                  </a:cubicBezTo>
                  <a:lnTo>
                    <a:pt x="132" y="274"/>
                  </a:lnTo>
                  <a:cubicBezTo>
                    <a:pt x="132" y="286"/>
                    <a:pt x="120" y="298"/>
                    <a:pt x="108" y="298"/>
                  </a:cubicBezTo>
                  <a:cubicBezTo>
                    <a:pt x="84" y="298"/>
                    <a:pt x="72" y="286"/>
                    <a:pt x="72" y="274"/>
                  </a:cubicBezTo>
                  <a:lnTo>
                    <a:pt x="72" y="95"/>
                  </a:lnTo>
                  <a:cubicBezTo>
                    <a:pt x="72" y="84"/>
                    <a:pt x="84" y="60"/>
                    <a:pt x="108" y="60"/>
                  </a:cubicBezTo>
                  <a:close/>
                  <a:moveTo>
                    <a:pt x="108" y="0"/>
                  </a:moveTo>
                  <a:cubicBezTo>
                    <a:pt x="48" y="0"/>
                    <a:pt x="1" y="48"/>
                    <a:pt x="1" y="107"/>
                  </a:cubicBezTo>
                  <a:lnTo>
                    <a:pt x="1" y="286"/>
                  </a:lnTo>
                  <a:cubicBezTo>
                    <a:pt x="1" y="345"/>
                    <a:pt x="48" y="393"/>
                    <a:pt x="108" y="393"/>
                  </a:cubicBezTo>
                  <a:cubicBezTo>
                    <a:pt x="167" y="393"/>
                    <a:pt x="215" y="345"/>
                    <a:pt x="215" y="286"/>
                  </a:cubicBezTo>
                  <a:lnTo>
                    <a:pt x="215" y="107"/>
                  </a:lnTo>
                  <a:cubicBezTo>
                    <a:pt x="215" y="48"/>
                    <a:pt x="167"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3"/>
            <p:cNvSpPr/>
            <p:nvPr/>
          </p:nvSpPr>
          <p:spPr>
            <a:xfrm>
              <a:off x="2319625" y="2390000"/>
              <a:ext cx="41700" cy="59275"/>
            </a:xfrm>
            <a:custGeom>
              <a:rect b="b" l="l" r="r" t="t"/>
              <a:pathLst>
                <a:path extrusionOk="0" h="2371" w="1668">
                  <a:moveTo>
                    <a:pt x="0" y="1"/>
                  </a:moveTo>
                  <a:lnTo>
                    <a:pt x="0" y="2370"/>
                  </a:lnTo>
                  <a:lnTo>
                    <a:pt x="1667" y="2370"/>
                  </a:lnTo>
                  <a:lnTo>
                    <a:pt x="1667" y="1"/>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3"/>
            <p:cNvSpPr/>
            <p:nvPr/>
          </p:nvSpPr>
          <p:spPr>
            <a:xfrm>
              <a:off x="2318425" y="2389400"/>
              <a:ext cx="43200" cy="60700"/>
            </a:xfrm>
            <a:custGeom>
              <a:rect b="b" l="l" r="r" t="t"/>
              <a:pathLst>
                <a:path extrusionOk="0" h="2428" w="1728">
                  <a:moveTo>
                    <a:pt x="1668" y="72"/>
                  </a:moveTo>
                  <a:lnTo>
                    <a:pt x="1668" y="2358"/>
                  </a:lnTo>
                  <a:lnTo>
                    <a:pt x="72" y="2358"/>
                  </a:lnTo>
                  <a:lnTo>
                    <a:pt x="72" y="72"/>
                  </a:lnTo>
                  <a:close/>
                  <a:moveTo>
                    <a:pt x="25" y="1"/>
                  </a:moveTo>
                  <a:cubicBezTo>
                    <a:pt x="13" y="1"/>
                    <a:pt x="1" y="13"/>
                    <a:pt x="1" y="25"/>
                  </a:cubicBezTo>
                  <a:lnTo>
                    <a:pt x="1" y="2394"/>
                  </a:lnTo>
                  <a:cubicBezTo>
                    <a:pt x="1" y="2411"/>
                    <a:pt x="7" y="2428"/>
                    <a:pt x="14" y="2428"/>
                  </a:cubicBezTo>
                  <a:cubicBezTo>
                    <a:pt x="18" y="2428"/>
                    <a:pt x="21" y="2425"/>
                    <a:pt x="25" y="2418"/>
                  </a:cubicBezTo>
                  <a:lnTo>
                    <a:pt x="1691" y="2418"/>
                  </a:lnTo>
                  <a:cubicBezTo>
                    <a:pt x="1715" y="2418"/>
                    <a:pt x="1727" y="2406"/>
                    <a:pt x="1727" y="2394"/>
                  </a:cubicBezTo>
                  <a:lnTo>
                    <a:pt x="1727" y="25"/>
                  </a:lnTo>
                  <a:cubicBezTo>
                    <a:pt x="1727" y="13"/>
                    <a:pt x="1715"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3"/>
            <p:cNvSpPr/>
            <p:nvPr/>
          </p:nvSpPr>
          <p:spPr>
            <a:xfrm>
              <a:off x="2319625" y="2365600"/>
              <a:ext cx="41700" cy="24425"/>
            </a:xfrm>
            <a:custGeom>
              <a:rect b="b" l="l" r="r" t="t"/>
              <a:pathLst>
                <a:path extrusionOk="0" h="977" w="1668">
                  <a:moveTo>
                    <a:pt x="0" y="0"/>
                  </a:moveTo>
                  <a:lnTo>
                    <a:pt x="0" y="977"/>
                  </a:lnTo>
                  <a:lnTo>
                    <a:pt x="1667" y="977"/>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3"/>
            <p:cNvSpPr/>
            <p:nvPr/>
          </p:nvSpPr>
          <p:spPr>
            <a:xfrm>
              <a:off x="2318425" y="2364700"/>
              <a:ext cx="43200" cy="26275"/>
            </a:xfrm>
            <a:custGeom>
              <a:rect b="b" l="l" r="r" t="t"/>
              <a:pathLst>
                <a:path extrusionOk="0" h="1051" w="1728">
                  <a:moveTo>
                    <a:pt x="1668" y="72"/>
                  </a:moveTo>
                  <a:lnTo>
                    <a:pt x="1668" y="989"/>
                  </a:lnTo>
                  <a:lnTo>
                    <a:pt x="72" y="989"/>
                  </a:lnTo>
                  <a:lnTo>
                    <a:pt x="72" y="72"/>
                  </a:lnTo>
                  <a:close/>
                  <a:moveTo>
                    <a:pt x="25" y="1"/>
                  </a:moveTo>
                  <a:cubicBezTo>
                    <a:pt x="13" y="1"/>
                    <a:pt x="1" y="13"/>
                    <a:pt x="1" y="36"/>
                  </a:cubicBezTo>
                  <a:lnTo>
                    <a:pt x="1" y="1013"/>
                  </a:lnTo>
                  <a:cubicBezTo>
                    <a:pt x="1" y="1023"/>
                    <a:pt x="10" y="1051"/>
                    <a:pt x="20" y="1051"/>
                  </a:cubicBezTo>
                  <a:cubicBezTo>
                    <a:pt x="21" y="1051"/>
                    <a:pt x="23" y="1050"/>
                    <a:pt x="25" y="1048"/>
                  </a:cubicBezTo>
                  <a:lnTo>
                    <a:pt x="1691" y="1048"/>
                  </a:lnTo>
                  <a:cubicBezTo>
                    <a:pt x="1715" y="1048"/>
                    <a:pt x="1727" y="1025"/>
                    <a:pt x="1727" y="1013"/>
                  </a:cubicBezTo>
                  <a:lnTo>
                    <a:pt x="1727" y="36"/>
                  </a:lnTo>
                  <a:cubicBezTo>
                    <a:pt x="1727" y="13"/>
                    <a:pt x="1715"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3"/>
            <p:cNvSpPr/>
            <p:nvPr/>
          </p:nvSpPr>
          <p:spPr>
            <a:xfrm>
              <a:off x="2352375" y="2419475"/>
              <a:ext cx="3575" cy="8050"/>
            </a:xfrm>
            <a:custGeom>
              <a:rect b="b" l="l" r="r" t="t"/>
              <a:pathLst>
                <a:path extrusionOk="0" h="322" w="143">
                  <a:moveTo>
                    <a:pt x="72" y="0"/>
                  </a:moveTo>
                  <a:cubicBezTo>
                    <a:pt x="24" y="0"/>
                    <a:pt x="0" y="24"/>
                    <a:pt x="0" y="72"/>
                  </a:cubicBezTo>
                  <a:lnTo>
                    <a:pt x="0" y="251"/>
                  </a:lnTo>
                  <a:cubicBezTo>
                    <a:pt x="0" y="298"/>
                    <a:pt x="24" y="322"/>
                    <a:pt x="72" y="322"/>
                  </a:cubicBezTo>
                  <a:cubicBezTo>
                    <a:pt x="119" y="322"/>
                    <a:pt x="143" y="298"/>
                    <a:pt x="143" y="251"/>
                  </a:cubicBezTo>
                  <a:lnTo>
                    <a:pt x="143" y="72"/>
                  </a:lnTo>
                  <a:cubicBezTo>
                    <a:pt x="143" y="24"/>
                    <a:pt x="119"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3"/>
            <p:cNvSpPr/>
            <p:nvPr/>
          </p:nvSpPr>
          <p:spPr>
            <a:xfrm>
              <a:off x="2351175" y="2419175"/>
              <a:ext cx="5075" cy="9550"/>
            </a:xfrm>
            <a:custGeom>
              <a:rect b="b" l="l" r="r" t="t"/>
              <a:pathLst>
                <a:path extrusionOk="0" h="382" w="203">
                  <a:moveTo>
                    <a:pt x="108" y="60"/>
                  </a:moveTo>
                  <a:cubicBezTo>
                    <a:pt x="120" y="60"/>
                    <a:pt x="131" y="72"/>
                    <a:pt x="131" y="84"/>
                  </a:cubicBezTo>
                  <a:lnTo>
                    <a:pt x="131" y="263"/>
                  </a:lnTo>
                  <a:cubicBezTo>
                    <a:pt x="131" y="274"/>
                    <a:pt x="120" y="298"/>
                    <a:pt x="108" y="298"/>
                  </a:cubicBezTo>
                  <a:cubicBezTo>
                    <a:pt x="84" y="298"/>
                    <a:pt x="72" y="274"/>
                    <a:pt x="72" y="263"/>
                  </a:cubicBezTo>
                  <a:lnTo>
                    <a:pt x="72" y="84"/>
                  </a:lnTo>
                  <a:cubicBezTo>
                    <a:pt x="72" y="72"/>
                    <a:pt x="84" y="60"/>
                    <a:pt x="108" y="60"/>
                  </a:cubicBezTo>
                  <a:close/>
                  <a:moveTo>
                    <a:pt x="108" y="1"/>
                  </a:moveTo>
                  <a:cubicBezTo>
                    <a:pt x="36" y="1"/>
                    <a:pt x="0" y="36"/>
                    <a:pt x="0" y="96"/>
                  </a:cubicBezTo>
                  <a:lnTo>
                    <a:pt x="0" y="274"/>
                  </a:lnTo>
                  <a:cubicBezTo>
                    <a:pt x="0" y="334"/>
                    <a:pt x="36" y="382"/>
                    <a:pt x="108" y="382"/>
                  </a:cubicBezTo>
                  <a:cubicBezTo>
                    <a:pt x="167" y="382"/>
                    <a:pt x="203" y="334"/>
                    <a:pt x="203" y="274"/>
                  </a:cubicBezTo>
                  <a:lnTo>
                    <a:pt x="203" y="96"/>
                  </a:lnTo>
                  <a:cubicBezTo>
                    <a:pt x="203" y="36"/>
                    <a:pt x="167"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3"/>
            <p:cNvSpPr/>
            <p:nvPr/>
          </p:nvSpPr>
          <p:spPr>
            <a:xfrm>
              <a:off x="2361000" y="2390000"/>
              <a:ext cx="41700" cy="59275"/>
            </a:xfrm>
            <a:custGeom>
              <a:rect b="b" l="l" r="r" t="t"/>
              <a:pathLst>
                <a:path extrusionOk="0" h="2371" w="1668">
                  <a:moveTo>
                    <a:pt x="0" y="1"/>
                  </a:moveTo>
                  <a:lnTo>
                    <a:pt x="0" y="2370"/>
                  </a:lnTo>
                  <a:lnTo>
                    <a:pt x="1667" y="2370"/>
                  </a:lnTo>
                  <a:lnTo>
                    <a:pt x="1667" y="1"/>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3"/>
            <p:cNvSpPr/>
            <p:nvPr/>
          </p:nvSpPr>
          <p:spPr>
            <a:xfrm>
              <a:off x="2360100" y="2389400"/>
              <a:ext cx="43200" cy="60700"/>
            </a:xfrm>
            <a:custGeom>
              <a:rect b="b" l="l" r="r" t="t"/>
              <a:pathLst>
                <a:path extrusionOk="0" h="2428" w="1728">
                  <a:moveTo>
                    <a:pt x="1668" y="72"/>
                  </a:moveTo>
                  <a:lnTo>
                    <a:pt x="1668" y="2358"/>
                  </a:lnTo>
                  <a:lnTo>
                    <a:pt x="72" y="2358"/>
                  </a:lnTo>
                  <a:lnTo>
                    <a:pt x="72" y="72"/>
                  </a:lnTo>
                  <a:close/>
                  <a:moveTo>
                    <a:pt x="24" y="1"/>
                  </a:moveTo>
                  <a:cubicBezTo>
                    <a:pt x="13" y="1"/>
                    <a:pt x="1" y="13"/>
                    <a:pt x="1" y="25"/>
                  </a:cubicBezTo>
                  <a:lnTo>
                    <a:pt x="1" y="2394"/>
                  </a:lnTo>
                  <a:cubicBezTo>
                    <a:pt x="1" y="2411"/>
                    <a:pt x="7" y="2428"/>
                    <a:pt x="14" y="2428"/>
                  </a:cubicBezTo>
                  <a:cubicBezTo>
                    <a:pt x="17" y="2428"/>
                    <a:pt x="21" y="2425"/>
                    <a:pt x="24" y="2418"/>
                  </a:cubicBezTo>
                  <a:lnTo>
                    <a:pt x="1691" y="2418"/>
                  </a:lnTo>
                  <a:cubicBezTo>
                    <a:pt x="1715" y="2418"/>
                    <a:pt x="1727" y="2406"/>
                    <a:pt x="1727" y="2394"/>
                  </a:cubicBezTo>
                  <a:lnTo>
                    <a:pt x="1727" y="25"/>
                  </a:lnTo>
                  <a:cubicBezTo>
                    <a:pt x="1727" y="13"/>
                    <a:pt x="1715"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3"/>
            <p:cNvSpPr/>
            <p:nvPr/>
          </p:nvSpPr>
          <p:spPr>
            <a:xfrm>
              <a:off x="2361000" y="2365600"/>
              <a:ext cx="41700" cy="24425"/>
            </a:xfrm>
            <a:custGeom>
              <a:rect b="b" l="l" r="r" t="t"/>
              <a:pathLst>
                <a:path extrusionOk="0" h="977" w="1668">
                  <a:moveTo>
                    <a:pt x="0" y="0"/>
                  </a:moveTo>
                  <a:lnTo>
                    <a:pt x="0" y="977"/>
                  </a:lnTo>
                  <a:lnTo>
                    <a:pt x="1667" y="977"/>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3"/>
            <p:cNvSpPr/>
            <p:nvPr/>
          </p:nvSpPr>
          <p:spPr>
            <a:xfrm>
              <a:off x="2360100" y="2364700"/>
              <a:ext cx="43200" cy="26275"/>
            </a:xfrm>
            <a:custGeom>
              <a:rect b="b" l="l" r="r" t="t"/>
              <a:pathLst>
                <a:path extrusionOk="0" h="1051" w="1728">
                  <a:moveTo>
                    <a:pt x="1668" y="72"/>
                  </a:moveTo>
                  <a:lnTo>
                    <a:pt x="1668" y="989"/>
                  </a:lnTo>
                  <a:lnTo>
                    <a:pt x="72" y="989"/>
                  </a:lnTo>
                  <a:lnTo>
                    <a:pt x="72" y="72"/>
                  </a:lnTo>
                  <a:close/>
                  <a:moveTo>
                    <a:pt x="24" y="1"/>
                  </a:moveTo>
                  <a:cubicBezTo>
                    <a:pt x="13" y="1"/>
                    <a:pt x="1" y="13"/>
                    <a:pt x="1" y="36"/>
                  </a:cubicBezTo>
                  <a:lnTo>
                    <a:pt x="1" y="1013"/>
                  </a:lnTo>
                  <a:cubicBezTo>
                    <a:pt x="1" y="1023"/>
                    <a:pt x="9" y="1051"/>
                    <a:pt x="20" y="1051"/>
                  </a:cubicBezTo>
                  <a:cubicBezTo>
                    <a:pt x="21" y="1051"/>
                    <a:pt x="23" y="1050"/>
                    <a:pt x="24" y="1048"/>
                  </a:cubicBezTo>
                  <a:lnTo>
                    <a:pt x="1691" y="1048"/>
                  </a:lnTo>
                  <a:cubicBezTo>
                    <a:pt x="1715" y="1048"/>
                    <a:pt x="1727" y="1025"/>
                    <a:pt x="1727" y="1013"/>
                  </a:cubicBezTo>
                  <a:lnTo>
                    <a:pt x="1727" y="36"/>
                  </a:lnTo>
                  <a:cubicBezTo>
                    <a:pt x="1727" y="13"/>
                    <a:pt x="1715"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3"/>
            <p:cNvSpPr/>
            <p:nvPr/>
          </p:nvSpPr>
          <p:spPr>
            <a:xfrm>
              <a:off x="2394025" y="2419475"/>
              <a:ext cx="3600" cy="8050"/>
            </a:xfrm>
            <a:custGeom>
              <a:rect b="b" l="l" r="r" t="t"/>
              <a:pathLst>
                <a:path extrusionOk="0" h="322" w="144">
                  <a:moveTo>
                    <a:pt x="72" y="0"/>
                  </a:moveTo>
                  <a:cubicBezTo>
                    <a:pt x="25" y="0"/>
                    <a:pt x="1" y="24"/>
                    <a:pt x="1" y="72"/>
                  </a:cubicBezTo>
                  <a:lnTo>
                    <a:pt x="1" y="251"/>
                  </a:lnTo>
                  <a:cubicBezTo>
                    <a:pt x="1" y="298"/>
                    <a:pt x="25" y="322"/>
                    <a:pt x="72" y="322"/>
                  </a:cubicBezTo>
                  <a:cubicBezTo>
                    <a:pt x="108" y="322"/>
                    <a:pt x="144" y="298"/>
                    <a:pt x="144" y="251"/>
                  </a:cubicBezTo>
                  <a:lnTo>
                    <a:pt x="144" y="72"/>
                  </a:lnTo>
                  <a:cubicBezTo>
                    <a:pt x="144" y="24"/>
                    <a:pt x="108"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3"/>
            <p:cNvSpPr/>
            <p:nvPr/>
          </p:nvSpPr>
          <p:spPr>
            <a:xfrm>
              <a:off x="2393150" y="2419175"/>
              <a:ext cx="5375" cy="9550"/>
            </a:xfrm>
            <a:custGeom>
              <a:rect b="b" l="l" r="r" t="t"/>
              <a:pathLst>
                <a:path extrusionOk="0" h="382" w="215">
                  <a:moveTo>
                    <a:pt x="107" y="60"/>
                  </a:moveTo>
                  <a:cubicBezTo>
                    <a:pt x="119" y="60"/>
                    <a:pt x="131" y="72"/>
                    <a:pt x="131" y="84"/>
                  </a:cubicBezTo>
                  <a:lnTo>
                    <a:pt x="131" y="263"/>
                  </a:lnTo>
                  <a:cubicBezTo>
                    <a:pt x="131" y="274"/>
                    <a:pt x="119" y="298"/>
                    <a:pt x="107" y="298"/>
                  </a:cubicBezTo>
                  <a:cubicBezTo>
                    <a:pt x="96" y="298"/>
                    <a:pt x="72" y="274"/>
                    <a:pt x="72" y="263"/>
                  </a:cubicBezTo>
                  <a:lnTo>
                    <a:pt x="72" y="84"/>
                  </a:lnTo>
                  <a:cubicBezTo>
                    <a:pt x="72" y="72"/>
                    <a:pt x="96" y="60"/>
                    <a:pt x="107" y="60"/>
                  </a:cubicBezTo>
                  <a:close/>
                  <a:moveTo>
                    <a:pt x="107" y="1"/>
                  </a:moveTo>
                  <a:cubicBezTo>
                    <a:pt x="48" y="1"/>
                    <a:pt x="0" y="36"/>
                    <a:pt x="0" y="96"/>
                  </a:cubicBezTo>
                  <a:lnTo>
                    <a:pt x="0" y="274"/>
                  </a:lnTo>
                  <a:cubicBezTo>
                    <a:pt x="0" y="334"/>
                    <a:pt x="48" y="382"/>
                    <a:pt x="107" y="382"/>
                  </a:cubicBezTo>
                  <a:cubicBezTo>
                    <a:pt x="167" y="382"/>
                    <a:pt x="215" y="334"/>
                    <a:pt x="215" y="274"/>
                  </a:cubicBezTo>
                  <a:lnTo>
                    <a:pt x="215" y="96"/>
                  </a:lnTo>
                  <a:cubicBezTo>
                    <a:pt x="215" y="36"/>
                    <a:pt x="167"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3"/>
            <p:cNvSpPr/>
            <p:nvPr/>
          </p:nvSpPr>
          <p:spPr>
            <a:xfrm>
              <a:off x="2402675" y="2390000"/>
              <a:ext cx="41700" cy="59275"/>
            </a:xfrm>
            <a:custGeom>
              <a:rect b="b" l="l" r="r" t="t"/>
              <a:pathLst>
                <a:path extrusionOk="0" h="2371" w="1668">
                  <a:moveTo>
                    <a:pt x="0" y="1"/>
                  </a:moveTo>
                  <a:lnTo>
                    <a:pt x="0" y="2370"/>
                  </a:lnTo>
                  <a:lnTo>
                    <a:pt x="1667" y="2370"/>
                  </a:lnTo>
                  <a:lnTo>
                    <a:pt x="1667" y="1"/>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3"/>
            <p:cNvSpPr/>
            <p:nvPr/>
          </p:nvSpPr>
          <p:spPr>
            <a:xfrm>
              <a:off x="2401775" y="2389400"/>
              <a:ext cx="43475" cy="60700"/>
            </a:xfrm>
            <a:custGeom>
              <a:rect b="b" l="l" r="r" t="t"/>
              <a:pathLst>
                <a:path extrusionOk="0" h="2428" w="1739">
                  <a:moveTo>
                    <a:pt x="1667" y="72"/>
                  </a:moveTo>
                  <a:lnTo>
                    <a:pt x="1667" y="2358"/>
                  </a:lnTo>
                  <a:lnTo>
                    <a:pt x="72" y="2358"/>
                  </a:lnTo>
                  <a:lnTo>
                    <a:pt x="72" y="72"/>
                  </a:lnTo>
                  <a:close/>
                  <a:moveTo>
                    <a:pt x="24" y="1"/>
                  </a:moveTo>
                  <a:cubicBezTo>
                    <a:pt x="12" y="1"/>
                    <a:pt x="1" y="13"/>
                    <a:pt x="1" y="25"/>
                  </a:cubicBezTo>
                  <a:lnTo>
                    <a:pt x="1" y="2394"/>
                  </a:lnTo>
                  <a:cubicBezTo>
                    <a:pt x="1" y="2411"/>
                    <a:pt x="12" y="2428"/>
                    <a:pt x="24" y="2428"/>
                  </a:cubicBezTo>
                  <a:cubicBezTo>
                    <a:pt x="28" y="2428"/>
                    <a:pt x="33" y="2425"/>
                    <a:pt x="36" y="2418"/>
                  </a:cubicBezTo>
                  <a:lnTo>
                    <a:pt x="1715" y="2418"/>
                  </a:lnTo>
                  <a:cubicBezTo>
                    <a:pt x="1727" y="2418"/>
                    <a:pt x="1739" y="2406"/>
                    <a:pt x="1739" y="2394"/>
                  </a:cubicBezTo>
                  <a:lnTo>
                    <a:pt x="1739" y="25"/>
                  </a:lnTo>
                  <a:cubicBezTo>
                    <a:pt x="1739" y="13"/>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3"/>
            <p:cNvSpPr/>
            <p:nvPr/>
          </p:nvSpPr>
          <p:spPr>
            <a:xfrm>
              <a:off x="2402675" y="2365600"/>
              <a:ext cx="41700" cy="24425"/>
            </a:xfrm>
            <a:custGeom>
              <a:rect b="b" l="l" r="r" t="t"/>
              <a:pathLst>
                <a:path extrusionOk="0" h="977" w="1668">
                  <a:moveTo>
                    <a:pt x="0" y="0"/>
                  </a:moveTo>
                  <a:lnTo>
                    <a:pt x="0" y="977"/>
                  </a:lnTo>
                  <a:lnTo>
                    <a:pt x="1667" y="977"/>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3"/>
            <p:cNvSpPr/>
            <p:nvPr/>
          </p:nvSpPr>
          <p:spPr>
            <a:xfrm>
              <a:off x="2401775" y="2364700"/>
              <a:ext cx="43475" cy="26275"/>
            </a:xfrm>
            <a:custGeom>
              <a:rect b="b" l="l" r="r" t="t"/>
              <a:pathLst>
                <a:path extrusionOk="0" h="1051" w="1739">
                  <a:moveTo>
                    <a:pt x="1667" y="72"/>
                  </a:moveTo>
                  <a:lnTo>
                    <a:pt x="1667" y="989"/>
                  </a:lnTo>
                  <a:lnTo>
                    <a:pt x="72" y="989"/>
                  </a:lnTo>
                  <a:lnTo>
                    <a:pt x="72" y="72"/>
                  </a:lnTo>
                  <a:close/>
                  <a:moveTo>
                    <a:pt x="24" y="1"/>
                  </a:moveTo>
                  <a:cubicBezTo>
                    <a:pt x="12" y="1"/>
                    <a:pt x="1" y="13"/>
                    <a:pt x="1" y="36"/>
                  </a:cubicBezTo>
                  <a:lnTo>
                    <a:pt x="1" y="1013"/>
                  </a:lnTo>
                  <a:cubicBezTo>
                    <a:pt x="1" y="1023"/>
                    <a:pt x="18" y="1051"/>
                    <a:pt x="31" y="1051"/>
                  </a:cubicBezTo>
                  <a:cubicBezTo>
                    <a:pt x="33" y="1051"/>
                    <a:pt x="35" y="1050"/>
                    <a:pt x="36" y="1048"/>
                  </a:cubicBezTo>
                  <a:lnTo>
                    <a:pt x="1715" y="1048"/>
                  </a:lnTo>
                  <a:cubicBezTo>
                    <a:pt x="1727" y="1048"/>
                    <a:pt x="1739" y="1025"/>
                    <a:pt x="1739" y="1013"/>
                  </a:cubicBezTo>
                  <a:lnTo>
                    <a:pt x="1739" y="36"/>
                  </a:lnTo>
                  <a:cubicBezTo>
                    <a:pt x="1739" y="13"/>
                    <a:pt x="1727" y="1"/>
                    <a:pt x="17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3"/>
            <p:cNvSpPr/>
            <p:nvPr/>
          </p:nvSpPr>
          <p:spPr>
            <a:xfrm>
              <a:off x="2435700" y="2419475"/>
              <a:ext cx="3600" cy="8050"/>
            </a:xfrm>
            <a:custGeom>
              <a:rect b="b" l="l" r="r" t="t"/>
              <a:pathLst>
                <a:path extrusionOk="0" h="322" w="144">
                  <a:moveTo>
                    <a:pt x="72" y="0"/>
                  </a:moveTo>
                  <a:cubicBezTo>
                    <a:pt x="25" y="0"/>
                    <a:pt x="1" y="24"/>
                    <a:pt x="1" y="72"/>
                  </a:cubicBezTo>
                  <a:lnTo>
                    <a:pt x="1" y="251"/>
                  </a:lnTo>
                  <a:cubicBezTo>
                    <a:pt x="1" y="298"/>
                    <a:pt x="25" y="322"/>
                    <a:pt x="72" y="322"/>
                  </a:cubicBezTo>
                  <a:cubicBezTo>
                    <a:pt x="120" y="322"/>
                    <a:pt x="144" y="298"/>
                    <a:pt x="144" y="251"/>
                  </a:cubicBezTo>
                  <a:lnTo>
                    <a:pt x="144" y="72"/>
                  </a:lnTo>
                  <a:cubicBezTo>
                    <a:pt x="144" y="24"/>
                    <a:pt x="120"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3"/>
            <p:cNvSpPr/>
            <p:nvPr/>
          </p:nvSpPr>
          <p:spPr>
            <a:xfrm>
              <a:off x="2434825" y="2419175"/>
              <a:ext cx="5375" cy="9550"/>
            </a:xfrm>
            <a:custGeom>
              <a:rect b="b" l="l" r="r" t="t"/>
              <a:pathLst>
                <a:path extrusionOk="0" h="382" w="215">
                  <a:moveTo>
                    <a:pt x="107" y="60"/>
                  </a:moveTo>
                  <a:cubicBezTo>
                    <a:pt x="119" y="60"/>
                    <a:pt x="131" y="72"/>
                    <a:pt x="131" y="84"/>
                  </a:cubicBezTo>
                  <a:lnTo>
                    <a:pt x="131" y="263"/>
                  </a:lnTo>
                  <a:cubicBezTo>
                    <a:pt x="131" y="274"/>
                    <a:pt x="119" y="298"/>
                    <a:pt x="107" y="298"/>
                  </a:cubicBezTo>
                  <a:cubicBezTo>
                    <a:pt x="95" y="298"/>
                    <a:pt x="72" y="274"/>
                    <a:pt x="72" y="263"/>
                  </a:cubicBezTo>
                  <a:lnTo>
                    <a:pt x="72" y="84"/>
                  </a:lnTo>
                  <a:cubicBezTo>
                    <a:pt x="72" y="72"/>
                    <a:pt x="95" y="60"/>
                    <a:pt x="107" y="60"/>
                  </a:cubicBezTo>
                  <a:close/>
                  <a:moveTo>
                    <a:pt x="107" y="1"/>
                  </a:moveTo>
                  <a:cubicBezTo>
                    <a:pt x="48" y="1"/>
                    <a:pt x="0" y="36"/>
                    <a:pt x="0" y="96"/>
                  </a:cubicBezTo>
                  <a:lnTo>
                    <a:pt x="0" y="274"/>
                  </a:lnTo>
                  <a:cubicBezTo>
                    <a:pt x="0" y="334"/>
                    <a:pt x="48" y="382"/>
                    <a:pt x="107" y="382"/>
                  </a:cubicBezTo>
                  <a:cubicBezTo>
                    <a:pt x="167" y="382"/>
                    <a:pt x="214" y="334"/>
                    <a:pt x="214" y="274"/>
                  </a:cubicBezTo>
                  <a:lnTo>
                    <a:pt x="214" y="96"/>
                  </a:lnTo>
                  <a:cubicBezTo>
                    <a:pt x="214" y="36"/>
                    <a:pt x="167"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3"/>
            <p:cNvSpPr/>
            <p:nvPr/>
          </p:nvSpPr>
          <p:spPr>
            <a:xfrm>
              <a:off x="2277950" y="2390000"/>
              <a:ext cx="41700" cy="59275"/>
            </a:xfrm>
            <a:custGeom>
              <a:rect b="b" l="l" r="r" t="t"/>
              <a:pathLst>
                <a:path extrusionOk="0" h="2371" w="1668">
                  <a:moveTo>
                    <a:pt x="1" y="1"/>
                  </a:moveTo>
                  <a:lnTo>
                    <a:pt x="1" y="2370"/>
                  </a:lnTo>
                  <a:lnTo>
                    <a:pt x="1667" y="2370"/>
                  </a:lnTo>
                  <a:lnTo>
                    <a:pt x="1667" y="1"/>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3"/>
            <p:cNvSpPr/>
            <p:nvPr/>
          </p:nvSpPr>
          <p:spPr>
            <a:xfrm>
              <a:off x="2276750" y="2389400"/>
              <a:ext cx="43200" cy="60700"/>
            </a:xfrm>
            <a:custGeom>
              <a:rect b="b" l="l" r="r" t="t"/>
              <a:pathLst>
                <a:path extrusionOk="0" h="2428" w="1728">
                  <a:moveTo>
                    <a:pt x="1668" y="72"/>
                  </a:moveTo>
                  <a:lnTo>
                    <a:pt x="1668" y="2358"/>
                  </a:lnTo>
                  <a:lnTo>
                    <a:pt x="72" y="2358"/>
                  </a:lnTo>
                  <a:lnTo>
                    <a:pt x="72" y="72"/>
                  </a:lnTo>
                  <a:close/>
                  <a:moveTo>
                    <a:pt x="25" y="1"/>
                  </a:moveTo>
                  <a:cubicBezTo>
                    <a:pt x="13" y="1"/>
                    <a:pt x="1" y="13"/>
                    <a:pt x="1" y="25"/>
                  </a:cubicBezTo>
                  <a:lnTo>
                    <a:pt x="1" y="2394"/>
                  </a:lnTo>
                  <a:cubicBezTo>
                    <a:pt x="1" y="2411"/>
                    <a:pt x="7" y="2428"/>
                    <a:pt x="15" y="2428"/>
                  </a:cubicBezTo>
                  <a:cubicBezTo>
                    <a:pt x="18" y="2428"/>
                    <a:pt x="21" y="2425"/>
                    <a:pt x="25" y="2418"/>
                  </a:cubicBezTo>
                  <a:lnTo>
                    <a:pt x="1692" y="2418"/>
                  </a:lnTo>
                  <a:cubicBezTo>
                    <a:pt x="1715" y="2418"/>
                    <a:pt x="1727" y="2406"/>
                    <a:pt x="1727" y="2394"/>
                  </a:cubicBezTo>
                  <a:lnTo>
                    <a:pt x="1727" y="25"/>
                  </a:lnTo>
                  <a:cubicBezTo>
                    <a:pt x="1727" y="13"/>
                    <a:pt x="1715" y="1"/>
                    <a:pt x="1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3"/>
            <p:cNvSpPr/>
            <p:nvPr/>
          </p:nvSpPr>
          <p:spPr>
            <a:xfrm>
              <a:off x="2277950" y="2365600"/>
              <a:ext cx="41700" cy="24425"/>
            </a:xfrm>
            <a:custGeom>
              <a:rect b="b" l="l" r="r" t="t"/>
              <a:pathLst>
                <a:path extrusionOk="0" h="977" w="1668">
                  <a:moveTo>
                    <a:pt x="1" y="0"/>
                  </a:moveTo>
                  <a:lnTo>
                    <a:pt x="1" y="977"/>
                  </a:lnTo>
                  <a:lnTo>
                    <a:pt x="1667" y="977"/>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3"/>
            <p:cNvSpPr/>
            <p:nvPr/>
          </p:nvSpPr>
          <p:spPr>
            <a:xfrm>
              <a:off x="2276750" y="2364700"/>
              <a:ext cx="43200" cy="26275"/>
            </a:xfrm>
            <a:custGeom>
              <a:rect b="b" l="l" r="r" t="t"/>
              <a:pathLst>
                <a:path extrusionOk="0" h="1051" w="1728">
                  <a:moveTo>
                    <a:pt x="1668" y="72"/>
                  </a:moveTo>
                  <a:lnTo>
                    <a:pt x="1668" y="989"/>
                  </a:lnTo>
                  <a:lnTo>
                    <a:pt x="72" y="989"/>
                  </a:lnTo>
                  <a:lnTo>
                    <a:pt x="72" y="72"/>
                  </a:lnTo>
                  <a:close/>
                  <a:moveTo>
                    <a:pt x="25" y="1"/>
                  </a:moveTo>
                  <a:cubicBezTo>
                    <a:pt x="13" y="1"/>
                    <a:pt x="1" y="13"/>
                    <a:pt x="1" y="36"/>
                  </a:cubicBezTo>
                  <a:lnTo>
                    <a:pt x="1" y="1013"/>
                  </a:lnTo>
                  <a:cubicBezTo>
                    <a:pt x="1" y="1023"/>
                    <a:pt x="10" y="1051"/>
                    <a:pt x="20" y="1051"/>
                  </a:cubicBezTo>
                  <a:cubicBezTo>
                    <a:pt x="21" y="1051"/>
                    <a:pt x="23" y="1050"/>
                    <a:pt x="25" y="1048"/>
                  </a:cubicBezTo>
                  <a:lnTo>
                    <a:pt x="1692" y="1048"/>
                  </a:lnTo>
                  <a:cubicBezTo>
                    <a:pt x="1715" y="1048"/>
                    <a:pt x="1727" y="1025"/>
                    <a:pt x="1727" y="1013"/>
                  </a:cubicBezTo>
                  <a:lnTo>
                    <a:pt x="1727" y="36"/>
                  </a:lnTo>
                  <a:cubicBezTo>
                    <a:pt x="1727" y="13"/>
                    <a:pt x="1715" y="1"/>
                    <a:pt x="1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3"/>
            <p:cNvSpPr/>
            <p:nvPr/>
          </p:nvSpPr>
          <p:spPr>
            <a:xfrm>
              <a:off x="2310700" y="2419475"/>
              <a:ext cx="3600" cy="8050"/>
            </a:xfrm>
            <a:custGeom>
              <a:rect b="b" l="l" r="r" t="t"/>
              <a:pathLst>
                <a:path extrusionOk="0" h="322" w="144">
                  <a:moveTo>
                    <a:pt x="72" y="0"/>
                  </a:moveTo>
                  <a:cubicBezTo>
                    <a:pt x="24" y="0"/>
                    <a:pt x="0" y="24"/>
                    <a:pt x="0" y="72"/>
                  </a:cubicBezTo>
                  <a:lnTo>
                    <a:pt x="0" y="251"/>
                  </a:lnTo>
                  <a:cubicBezTo>
                    <a:pt x="0" y="298"/>
                    <a:pt x="24" y="322"/>
                    <a:pt x="72" y="322"/>
                  </a:cubicBezTo>
                  <a:cubicBezTo>
                    <a:pt x="107" y="322"/>
                    <a:pt x="143" y="298"/>
                    <a:pt x="143" y="251"/>
                  </a:cubicBezTo>
                  <a:lnTo>
                    <a:pt x="143" y="72"/>
                  </a:lnTo>
                  <a:cubicBezTo>
                    <a:pt x="143" y="24"/>
                    <a:pt x="107"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3"/>
            <p:cNvSpPr/>
            <p:nvPr/>
          </p:nvSpPr>
          <p:spPr>
            <a:xfrm>
              <a:off x="2309500" y="2419175"/>
              <a:ext cx="5075" cy="9550"/>
            </a:xfrm>
            <a:custGeom>
              <a:rect b="b" l="l" r="r" t="t"/>
              <a:pathLst>
                <a:path extrusionOk="0" h="382" w="203">
                  <a:moveTo>
                    <a:pt x="108" y="60"/>
                  </a:moveTo>
                  <a:cubicBezTo>
                    <a:pt x="120" y="60"/>
                    <a:pt x="132" y="72"/>
                    <a:pt x="132" y="84"/>
                  </a:cubicBezTo>
                  <a:lnTo>
                    <a:pt x="132" y="263"/>
                  </a:lnTo>
                  <a:cubicBezTo>
                    <a:pt x="132" y="274"/>
                    <a:pt x="120" y="298"/>
                    <a:pt x="108" y="298"/>
                  </a:cubicBezTo>
                  <a:cubicBezTo>
                    <a:pt x="84" y="298"/>
                    <a:pt x="72" y="274"/>
                    <a:pt x="72" y="263"/>
                  </a:cubicBezTo>
                  <a:lnTo>
                    <a:pt x="72" y="84"/>
                  </a:lnTo>
                  <a:cubicBezTo>
                    <a:pt x="72" y="72"/>
                    <a:pt x="84" y="60"/>
                    <a:pt x="108" y="60"/>
                  </a:cubicBezTo>
                  <a:close/>
                  <a:moveTo>
                    <a:pt x="108" y="1"/>
                  </a:moveTo>
                  <a:cubicBezTo>
                    <a:pt x="48" y="1"/>
                    <a:pt x="1" y="36"/>
                    <a:pt x="1" y="96"/>
                  </a:cubicBezTo>
                  <a:lnTo>
                    <a:pt x="1" y="274"/>
                  </a:lnTo>
                  <a:cubicBezTo>
                    <a:pt x="1" y="334"/>
                    <a:pt x="48" y="382"/>
                    <a:pt x="108" y="382"/>
                  </a:cubicBezTo>
                  <a:cubicBezTo>
                    <a:pt x="167" y="382"/>
                    <a:pt x="203" y="334"/>
                    <a:pt x="203" y="274"/>
                  </a:cubicBezTo>
                  <a:lnTo>
                    <a:pt x="203" y="96"/>
                  </a:lnTo>
                  <a:cubicBezTo>
                    <a:pt x="203" y="36"/>
                    <a:pt x="167"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3"/>
            <p:cNvSpPr/>
            <p:nvPr/>
          </p:nvSpPr>
          <p:spPr>
            <a:xfrm>
              <a:off x="2236275" y="2390000"/>
              <a:ext cx="41400" cy="59275"/>
            </a:xfrm>
            <a:custGeom>
              <a:rect b="b" l="l" r="r" t="t"/>
              <a:pathLst>
                <a:path extrusionOk="0" h="2371" w="1656">
                  <a:moveTo>
                    <a:pt x="1" y="1"/>
                  </a:moveTo>
                  <a:lnTo>
                    <a:pt x="1" y="2370"/>
                  </a:lnTo>
                  <a:lnTo>
                    <a:pt x="1656" y="2370"/>
                  </a:lnTo>
                  <a:lnTo>
                    <a:pt x="1656" y="1"/>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3"/>
            <p:cNvSpPr/>
            <p:nvPr/>
          </p:nvSpPr>
          <p:spPr>
            <a:xfrm>
              <a:off x="2235100" y="2389400"/>
              <a:ext cx="43175" cy="60700"/>
            </a:xfrm>
            <a:custGeom>
              <a:rect b="b" l="l" r="r" t="t"/>
              <a:pathLst>
                <a:path extrusionOk="0" h="2428" w="1727">
                  <a:moveTo>
                    <a:pt x="1667" y="72"/>
                  </a:moveTo>
                  <a:lnTo>
                    <a:pt x="1667" y="2358"/>
                  </a:lnTo>
                  <a:lnTo>
                    <a:pt x="71" y="2358"/>
                  </a:lnTo>
                  <a:lnTo>
                    <a:pt x="71" y="72"/>
                  </a:lnTo>
                  <a:close/>
                  <a:moveTo>
                    <a:pt x="24" y="1"/>
                  </a:moveTo>
                  <a:cubicBezTo>
                    <a:pt x="12" y="1"/>
                    <a:pt x="0" y="13"/>
                    <a:pt x="0" y="25"/>
                  </a:cubicBezTo>
                  <a:lnTo>
                    <a:pt x="0" y="2394"/>
                  </a:lnTo>
                  <a:cubicBezTo>
                    <a:pt x="0" y="2411"/>
                    <a:pt x="6" y="2428"/>
                    <a:pt x="22" y="2428"/>
                  </a:cubicBezTo>
                  <a:cubicBezTo>
                    <a:pt x="29" y="2428"/>
                    <a:pt x="37" y="2425"/>
                    <a:pt x="48" y="2418"/>
                  </a:cubicBezTo>
                  <a:lnTo>
                    <a:pt x="1691" y="2418"/>
                  </a:lnTo>
                  <a:cubicBezTo>
                    <a:pt x="1715" y="2418"/>
                    <a:pt x="1726" y="2406"/>
                    <a:pt x="1726" y="2394"/>
                  </a:cubicBezTo>
                  <a:lnTo>
                    <a:pt x="1726" y="25"/>
                  </a:lnTo>
                  <a:cubicBezTo>
                    <a:pt x="1726" y="13"/>
                    <a:pt x="1715"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3"/>
            <p:cNvSpPr/>
            <p:nvPr/>
          </p:nvSpPr>
          <p:spPr>
            <a:xfrm>
              <a:off x="2236275" y="2365600"/>
              <a:ext cx="41400" cy="24425"/>
            </a:xfrm>
            <a:custGeom>
              <a:rect b="b" l="l" r="r" t="t"/>
              <a:pathLst>
                <a:path extrusionOk="0" h="977" w="1656">
                  <a:moveTo>
                    <a:pt x="1" y="0"/>
                  </a:moveTo>
                  <a:lnTo>
                    <a:pt x="1" y="977"/>
                  </a:lnTo>
                  <a:lnTo>
                    <a:pt x="1656" y="977"/>
                  </a:lnTo>
                  <a:lnTo>
                    <a:pt x="1656"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3"/>
            <p:cNvSpPr/>
            <p:nvPr/>
          </p:nvSpPr>
          <p:spPr>
            <a:xfrm>
              <a:off x="2235100" y="2364700"/>
              <a:ext cx="43175" cy="26275"/>
            </a:xfrm>
            <a:custGeom>
              <a:rect b="b" l="l" r="r" t="t"/>
              <a:pathLst>
                <a:path extrusionOk="0" h="1051" w="1727">
                  <a:moveTo>
                    <a:pt x="1667" y="72"/>
                  </a:moveTo>
                  <a:lnTo>
                    <a:pt x="1667" y="989"/>
                  </a:lnTo>
                  <a:lnTo>
                    <a:pt x="71" y="989"/>
                  </a:lnTo>
                  <a:lnTo>
                    <a:pt x="71" y="72"/>
                  </a:lnTo>
                  <a:close/>
                  <a:moveTo>
                    <a:pt x="24" y="1"/>
                  </a:moveTo>
                  <a:cubicBezTo>
                    <a:pt x="12" y="1"/>
                    <a:pt x="0" y="13"/>
                    <a:pt x="0" y="36"/>
                  </a:cubicBezTo>
                  <a:lnTo>
                    <a:pt x="0" y="1013"/>
                  </a:lnTo>
                  <a:cubicBezTo>
                    <a:pt x="0" y="1023"/>
                    <a:pt x="9" y="1051"/>
                    <a:pt x="34" y="1051"/>
                  </a:cubicBezTo>
                  <a:cubicBezTo>
                    <a:pt x="38" y="1051"/>
                    <a:pt x="43" y="1050"/>
                    <a:pt x="48" y="1048"/>
                  </a:cubicBezTo>
                  <a:lnTo>
                    <a:pt x="1691" y="1048"/>
                  </a:lnTo>
                  <a:cubicBezTo>
                    <a:pt x="1715" y="1048"/>
                    <a:pt x="1726" y="1025"/>
                    <a:pt x="1726" y="1013"/>
                  </a:cubicBezTo>
                  <a:lnTo>
                    <a:pt x="1726" y="36"/>
                  </a:lnTo>
                  <a:cubicBezTo>
                    <a:pt x="1726" y="13"/>
                    <a:pt x="1715"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3"/>
            <p:cNvSpPr/>
            <p:nvPr/>
          </p:nvSpPr>
          <p:spPr>
            <a:xfrm>
              <a:off x="2268725" y="2419475"/>
              <a:ext cx="3900" cy="8050"/>
            </a:xfrm>
            <a:custGeom>
              <a:rect b="b" l="l" r="r" t="t"/>
              <a:pathLst>
                <a:path extrusionOk="0" h="322" w="156">
                  <a:moveTo>
                    <a:pt x="84" y="0"/>
                  </a:moveTo>
                  <a:cubicBezTo>
                    <a:pt x="36" y="0"/>
                    <a:pt x="0" y="24"/>
                    <a:pt x="0" y="72"/>
                  </a:cubicBezTo>
                  <a:lnTo>
                    <a:pt x="0" y="251"/>
                  </a:lnTo>
                  <a:cubicBezTo>
                    <a:pt x="0" y="298"/>
                    <a:pt x="36" y="322"/>
                    <a:pt x="84" y="322"/>
                  </a:cubicBezTo>
                  <a:cubicBezTo>
                    <a:pt x="120" y="322"/>
                    <a:pt x="155" y="298"/>
                    <a:pt x="155" y="251"/>
                  </a:cubicBezTo>
                  <a:lnTo>
                    <a:pt x="155" y="72"/>
                  </a:lnTo>
                  <a:cubicBezTo>
                    <a:pt x="155" y="24"/>
                    <a:pt x="120" y="0"/>
                    <a:pt x="84"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3"/>
            <p:cNvSpPr/>
            <p:nvPr/>
          </p:nvSpPr>
          <p:spPr>
            <a:xfrm>
              <a:off x="2267825" y="2419175"/>
              <a:ext cx="5100" cy="9550"/>
            </a:xfrm>
            <a:custGeom>
              <a:rect b="b" l="l" r="r" t="t"/>
              <a:pathLst>
                <a:path extrusionOk="0" h="382" w="204">
                  <a:moveTo>
                    <a:pt x="108" y="60"/>
                  </a:moveTo>
                  <a:cubicBezTo>
                    <a:pt x="120" y="60"/>
                    <a:pt x="132" y="72"/>
                    <a:pt x="132" y="84"/>
                  </a:cubicBezTo>
                  <a:lnTo>
                    <a:pt x="132" y="263"/>
                  </a:lnTo>
                  <a:cubicBezTo>
                    <a:pt x="132" y="274"/>
                    <a:pt x="120" y="298"/>
                    <a:pt x="108" y="298"/>
                  </a:cubicBezTo>
                  <a:cubicBezTo>
                    <a:pt x="84" y="298"/>
                    <a:pt x="72" y="274"/>
                    <a:pt x="72" y="263"/>
                  </a:cubicBezTo>
                  <a:lnTo>
                    <a:pt x="72" y="84"/>
                  </a:lnTo>
                  <a:cubicBezTo>
                    <a:pt x="72" y="72"/>
                    <a:pt x="84" y="60"/>
                    <a:pt x="108" y="60"/>
                  </a:cubicBezTo>
                  <a:close/>
                  <a:moveTo>
                    <a:pt x="108" y="1"/>
                  </a:moveTo>
                  <a:cubicBezTo>
                    <a:pt x="36" y="1"/>
                    <a:pt x="1" y="36"/>
                    <a:pt x="1" y="96"/>
                  </a:cubicBezTo>
                  <a:lnTo>
                    <a:pt x="1" y="274"/>
                  </a:lnTo>
                  <a:cubicBezTo>
                    <a:pt x="1" y="334"/>
                    <a:pt x="36" y="382"/>
                    <a:pt x="108" y="382"/>
                  </a:cubicBezTo>
                  <a:cubicBezTo>
                    <a:pt x="167" y="382"/>
                    <a:pt x="203" y="334"/>
                    <a:pt x="203" y="274"/>
                  </a:cubicBezTo>
                  <a:lnTo>
                    <a:pt x="203" y="96"/>
                  </a:lnTo>
                  <a:cubicBezTo>
                    <a:pt x="203" y="36"/>
                    <a:pt x="167"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3"/>
            <p:cNvSpPr/>
            <p:nvPr/>
          </p:nvSpPr>
          <p:spPr>
            <a:xfrm>
              <a:off x="2199675" y="2390000"/>
              <a:ext cx="41700" cy="59275"/>
            </a:xfrm>
            <a:custGeom>
              <a:rect b="b" l="l" r="r" t="t"/>
              <a:pathLst>
                <a:path extrusionOk="0" h="2371" w="1668">
                  <a:moveTo>
                    <a:pt x="0" y="1"/>
                  </a:moveTo>
                  <a:lnTo>
                    <a:pt x="0" y="2370"/>
                  </a:lnTo>
                  <a:lnTo>
                    <a:pt x="1667" y="2370"/>
                  </a:lnTo>
                  <a:lnTo>
                    <a:pt x="1667" y="1"/>
                  </a:lnTo>
                  <a:close/>
                </a:path>
              </a:pathLst>
            </a:custGeom>
            <a:solidFill>
              <a:srgbClr val="4A7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3"/>
            <p:cNvSpPr/>
            <p:nvPr/>
          </p:nvSpPr>
          <p:spPr>
            <a:xfrm>
              <a:off x="2199075" y="2389400"/>
              <a:ext cx="43175" cy="60700"/>
            </a:xfrm>
            <a:custGeom>
              <a:rect b="b" l="l" r="r" t="t"/>
              <a:pathLst>
                <a:path extrusionOk="0" h="2428" w="1727">
                  <a:moveTo>
                    <a:pt x="1667" y="72"/>
                  </a:moveTo>
                  <a:lnTo>
                    <a:pt x="1667" y="2358"/>
                  </a:lnTo>
                  <a:lnTo>
                    <a:pt x="72" y="2358"/>
                  </a:lnTo>
                  <a:lnTo>
                    <a:pt x="72" y="72"/>
                  </a:lnTo>
                  <a:close/>
                  <a:moveTo>
                    <a:pt x="24" y="1"/>
                  </a:moveTo>
                  <a:cubicBezTo>
                    <a:pt x="12" y="1"/>
                    <a:pt x="0" y="13"/>
                    <a:pt x="0" y="25"/>
                  </a:cubicBezTo>
                  <a:lnTo>
                    <a:pt x="0" y="2394"/>
                  </a:lnTo>
                  <a:cubicBezTo>
                    <a:pt x="0" y="2411"/>
                    <a:pt x="6" y="2428"/>
                    <a:pt x="14" y="2428"/>
                  </a:cubicBezTo>
                  <a:cubicBezTo>
                    <a:pt x="17" y="2428"/>
                    <a:pt x="21" y="2425"/>
                    <a:pt x="24" y="2418"/>
                  </a:cubicBezTo>
                  <a:lnTo>
                    <a:pt x="1691" y="2418"/>
                  </a:lnTo>
                  <a:cubicBezTo>
                    <a:pt x="1703" y="2418"/>
                    <a:pt x="1727" y="2406"/>
                    <a:pt x="1727" y="2394"/>
                  </a:cubicBezTo>
                  <a:lnTo>
                    <a:pt x="1727" y="25"/>
                  </a:lnTo>
                  <a:cubicBezTo>
                    <a:pt x="1727" y="13"/>
                    <a:pt x="1703"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3"/>
            <p:cNvSpPr/>
            <p:nvPr/>
          </p:nvSpPr>
          <p:spPr>
            <a:xfrm>
              <a:off x="2199675" y="2365600"/>
              <a:ext cx="41700" cy="24425"/>
            </a:xfrm>
            <a:custGeom>
              <a:rect b="b" l="l" r="r" t="t"/>
              <a:pathLst>
                <a:path extrusionOk="0" h="977" w="1668">
                  <a:moveTo>
                    <a:pt x="0" y="0"/>
                  </a:moveTo>
                  <a:lnTo>
                    <a:pt x="0" y="977"/>
                  </a:lnTo>
                  <a:lnTo>
                    <a:pt x="1667" y="977"/>
                  </a:lnTo>
                  <a:lnTo>
                    <a:pt x="1667"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3"/>
            <p:cNvSpPr/>
            <p:nvPr/>
          </p:nvSpPr>
          <p:spPr>
            <a:xfrm>
              <a:off x="2199075" y="2364700"/>
              <a:ext cx="43175" cy="26275"/>
            </a:xfrm>
            <a:custGeom>
              <a:rect b="b" l="l" r="r" t="t"/>
              <a:pathLst>
                <a:path extrusionOk="0" h="1051" w="1727">
                  <a:moveTo>
                    <a:pt x="1667" y="72"/>
                  </a:moveTo>
                  <a:lnTo>
                    <a:pt x="1667" y="989"/>
                  </a:lnTo>
                  <a:lnTo>
                    <a:pt x="72" y="989"/>
                  </a:lnTo>
                  <a:lnTo>
                    <a:pt x="72" y="72"/>
                  </a:lnTo>
                  <a:close/>
                  <a:moveTo>
                    <a:pt x="24" y="1"/>
                  </a:moveTo>
                  <a:cubicBezTo>
                    <a:pt x="12" y="1"/>
                    <a:pt x="0" y="13"/>
                    <a:pt x="0" y="36"/>
                  </a:cubicBezTo>
                  <a:lnTo>
                    <a:pt x="0" y="1013"/>
                  </a:lnTo>
                  <a:cubicBezTo>
                    <a:pt x="0" y="1023"/>
                    <a:pt x="9" y="1051"/>
                    <a:pt x="19" y="1051"/>
                  </a:cubicBezTo>
                  <a:cubicBezTo>
                    <a:pt x="21" y="1051"/>
                    <a:pt x="23" y="1050"/>
                    <a:pt x="24" y="1048"/>
                  </a:cubicBezTo>
                  <a:lnTo>
                    <a:pt x="1691" y="1048"/>
                  </a:lnTo>
                  <a:cubicBezTo>
                    <a:pt x="1703" y="1048"/>
                    <a:pt x="1727" y="1025"/>
                    <a:pt x="1727" y="1013"/>
                  </a:cubicBezTo>
                  <a:lnTo>
                    <a:pt x="1727" y="36"/>
                  </a:lnTo>
                  <a:cubicBezTo>
                    <a:pt x="1727" y="13"/>
                    <a:pt x="1703" y="1"/>
                    <a:pt x="1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3"/>
            <p:cNvSpPr/>
            <p:nvPr/>
          </p:nvSpPr>
          <p:spPr>
            <a:xfrm>
              <a:off x="2232400" y="2419475"/>
              <a:ext cx="3900" cy="8050"/>
            </a:xfrm>
            <a:custGeom>
              <a:rect b="b" l="l" r="r" t="t"/>
              <a:pathLst>
                <a:path extrusionOk="0" h="322" w="156">
                  <a:moveTo>
                    <a:pt x="72" y="0"/>
                  </a:moveTo>
                  <a:cubicBezTo>
                    <a:pt x="37" y="0"/>
                    <a:pt x="1" y="24"/>
                    <a:pt x="1" y="72"/>
                  </a:cubicBezTo>
                  <a:lnTo>
                    <a:pt x="1" y="251"/>
                  </a:lnTo>
                  <a:cubicBezTo>
                    <a:pt x="1" y="298"/>
                    <a:pt x="37" y="322"/>
                    <a:pt x="72" y="322"/>
                  </a:cubicBezTo>
                  <a:cubicBezTo>
                    <a:pt x="120" y="322"/>
                    <a:pt x="156" y="298"/>
                    <a:pt x="156" y="251"/>
                  </a:cubicBezTo>
                  <a:lnTo>
                    <a:pt x="156" y="72"/>
                  </a:lnTo>
                  <a:cubicBezTo>
                    <a:pt x="156" y="24"/>
                    <a:pt x="120" y="0"/>
                    <a:pt x="72"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3"/>
            <p:cNvSpPr/>
            <p:nvPr/>
          </p:nvSpPr>
          <p:spPr>
            <a:xfrm>
              <a:off x="2231525" y="2419175"/>
              <a:ext cx="5375" cy="9550"/>
            </a:xfrm>
            <a:custGeom>
              <a:rect b="b" l="l" r="r" t="t"/>
              <a:pathLst>
                <a:path extrusionOk="0" h="382" w="215">
                  <a:moveTo>
                    <a:pt x="107" y="60"/>
                  </a:moveTo>
                  <a:cubicBezTo>
                    <a:pt x="131" y="60"/>
                    <a:pt x="143" y="72"/>
                    <a:pt x="143" y="84"/>
                  </a:cubicBezTo>
                  <a:lnTo>
                    <a:pt x="143" y="263"/>
                  </a:lnTo>
                  <a:cubicBezTo>
                    <a:pt x="143" y="274"/>
                    <a:pt x="131" y="298"/>
                    <a:pt x="107" y="298"/>
                  </a:cubicBezTo>
                  <a:cubicBezTo>
                    <a:pt x="95" y="298"/>
                    <a:pt x="84" y="274"/>
                    <a:pt x="84" y="263"/>
                  </a:cubicBezTo>
                  <a:lnTo>
                    <a:pt x="84" y="84"/>
                  </a:lnTo>
                  <a:cubicBezTo>
                    <a:pt x="84" y="72"/>
                    <a:pt x="95" y="60"/>
                    <a:pt x="107" y="60"/>
                  </a:cubicBezTo>
                  <a:close/>
                  <a:moveTo>
                    <a:pt x="107" y="1"/>
                  </a:moveTo>
                  <a:cubicBezTo>
                    <a:pt x="48" y="1"/>
                    <a:pt x="0" y="36"/>
                    <a:pt x="0" y="96"/>
                  </a:cubicBezTo>
                  <a:lnTo>
                    <a:pt x="0" y="274"/>
                  </a:lnTo>
                  <a:cubicBezTo>
                    <a:pt x="0" y="334"/>
                    <a:pt x="48" y="382"/>
                    <a:pt x="107" y="382"/>
                  </a:cubicBezTo>
                  <a:cubicBezTo>
                    <a:pt x="167" y="382"/>
                    <a:pt x="214" y="334"/>
                    <a:pt x="214" y="274"/>
                  </a:cubicBezTo>
                  <a:lnTo>
                    <a:pt x="214" y="96"/>
                  </a:lnTo>
                  <a:cubicBezTo>
                    <a:pt x="214" y="36"/>
                    <a:pt x="167"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3"/>
            <p:cNvSpPr/>
            <p:nvPr/>
          </p:nvSpPr>
          <p:spPr>
            <a:xfrm>
              <a:off x="4826775" y="2164975"/>
              <a:ext cx="17000" cy="52425"/>
            </a:xfrm>
            <a:custGeom>
              <a:rect b="b" l="l" r="r" t="t"/>
              <a:pathLst>
                <a:path extrusionOk="0" h="2097" w="680">
                  <a:moveTo>
                    <a:pt x="298" y="1"/>
                  </a:moveTo>
                  <a:cubicBezTo>
                    <a:pt x="144" y="1"/>
                    <a:pt x="1" y="132"/>
                    <a:pt x="1" y="298"/>
                  </a:cubicBezTo>
                  <a:lnTo>
                    <a:pt x="1" y="1799"/>
                  </a:lnTo>
                  <a:cubicBezTo>
                    <a:pt x="1" y="1965"/>
                    <a:pt x="144" y="2096"/>
                    <a:pt x="298" y="2096"/>
                  </a:cubicBezTo>
                  <a:lnTo>
                    <a:pt x="382" y="2096"/>
                  </a:lnTo>
                  <a:cubicBezTo>
                    <a:pt x="537" y="2096"/>
                    <a:pt x="679" y="1965"/>
                    <a:pt x="679" y="1799"/>
                  </a:cubicBezTo>
                  <a:lnTo>
                    <a:pt x="679" y="298"/>
                  </a:lnTo>
                  <a:cubicBezTo>
                    <a:pt x="679" y="132"/>
                    <a:pt x="537" y="1"/>
                    <a:pt x="382" y="1"/>
                  </a:cubicBezTo>
                  <a:close/>
                </a:path>
              </a:pathLst>
            </a:custGeom>
            <a:solidFill>
              <a:srgbClr val="6868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3"/>
            <p:cNvSpPr/>
            <p:nvPr/>
          </p:nvSpPr>
          <p:spPr>
            <a:xfrm>
              <a:off x="4812500" y="2148900"/>
              <a:ext cx="45550" cy="52125"/>
            </a:xfrm>
            <a:custGeom>
              <a:rect b="b" l="l" r="r" t="t"/>
              <a:pathLst>
                <a:path extrusionOk="0" h="2085" w="1822">
                  <a:moveTo>
                    <a:pt x="298" y="1"/>
                  </a:moveTo>
                  <a:cubicBezTo>
                    <a:pt x="131" y="1"/>
                    <a:pt x="0" y="132"/>
                    <a:pt x="0" y="298"/>
                  </a:cubicBezTo>
                  <a:lnTo>
                    <a:pt x="0" y="1787"/>
                  </a:lnTo>
                  <a:cubicBezTo>
                    <a:pt x="0" y="1953"/>
                    <a:pt x="131" y="2084"/>
                    <a:pt x="298" y="2084"/>
                  </a:cubicBezTo>
                  <a:lnTo>
                    <a:pt x="1524" y="2084"/>
                  </a:lnTo>
                  <a:cubicBezTo>
                    <a:pt x="1691" y="2084"/>
                    <a:pt x="1822" y="1953"/>
                    <a:pt x="1822" y="1787"/>
                  </a:cubicBezTo>
                  <a:lnTo>
                    <a:pt x="1822" y="298"/>
                  </a:lnTo>
                  <a:cubicBezTo>
                    <a:pt x="1822" y="132"/>
                    <a:pt x="1691" y="1"/>
                    <a:pt x="1524" y="1"/>
                  </a:cubicBezTo>
                  <a:close/>
                </a:path>
              </a:pathLst>
            </a:custGeom>
            <a:solidFill>
              <a:srgbClr val="6868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3"/>
            <p:cNvSpPr/>
            <p:nvPr/>
          </p:nvSpPr>
          <p:spPr>
            <a:xfrm>
              <a:off x="4812500" y="2159325"/>
              <a:ext cx="45550" cy="30375"/>
            </a:xfrm>
            <a:custGeom>
              <a:rect b="b" l="l" r="r" t="t"/>
              <a:pathLst>
                <a:path extrusionOk="0" h="1215" w="1822">
                  <a:moveTo>
                    <a:pt x="0" y="0"/>
                  </a:moveTo>
                  <a:lnTo>
                    <a:pt x="0" y="1215"/>
                  </a:lnTo>
                  <a:lnTo>
                    <a:pt x="1822" y="1215"/>
                  </a:lnTo>
                  <a:lnTo>
                    <a:pt x="1822" y="0"/>
                  </a:lnTo>
                  <a:close/>
                </a:path>
              </a:pathLst>
            </a:custGeom>
            <a:solidFill>
              <a:srgbClr val="1473AD"/>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3"/>
            <p:cNvSpPr/>
            <p:nvPr/>
          </p:nvSpPr>
          <p:spPr>
            <a:xfrm>
              <a:off x="5068175" y="2466200"/>
              <a:ext cx="53600" cy="65225"/>
            </a:xfrm>
            <a:custGeom>
              <a:rect b="b" l="l" r="r" t="t"/>
              <a:pathLst>
                <a:path extrusionOk="0" h="2609" w="2144">
                  <a:moveTo>
                    <a:pt x="1" y="1"/>
                  </a:moveTo>
                  <a:lnTo>
                    <a:pt x="1" y="2608"/>
                  </a:lnTo>
                  <a:lnTo>
                    <a:pt x="2144" y="2608"/>
                  </a:lnTo>
                  <a:lnTo>
                    <a:pt x="2144" y="1"/>
                  </a:lnTo>
                  <a:close/>
                </a:path>
              </a:pathLst>
            </a:custGeom>
            <a:solidFill>
              <a:srgbClr val="4A7A1B"/>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3"/>
            <p:cNvSpPr/>
            <p:nvPr/>
          </p:nvSpPr>
          <p:spPr>
            <a:xfrm>
              <a:off x="5107775" y="2501025"/>
              <a:ext cx="4475" cy="10450"/>
            </a:xfrm>
            <a:custGeom>
              <a:rect b="b" l="l" r="r" t="t"/>
              <a:pathLst>
                <a:path extrusionOk="0" h="418" w="179">
                  <a:moveTo>
                    <a:pt x="72" y="1"/>
                  </a:moveTo>
                  <a:cubicBezTo>
                    <a:pt x="36" y="1"/>
                    <a:pt x="0" y="25"/>
                    <a:pt x="0" y="72"/>
                  </a:cubicBezTo>
                  <a:lnTo>
                    <a:pt x="0" y="334"/>
                  </a:lnTo>
                  <a:cubicBezTo>
                    <a:pt x="0" y="382"/>
                    <a:pt x="36" y="418"/>
                    <a:pt x="72" y="418"/>
                  </a:cubicBezTo>
                  <a:lnTo>
                    <a:pt x="107" y="418"/>
                  </a:lnTo>
                  <a:cubicBezTo>
                    <a:pt x="155" y="418"/>
                    <a:pt x="179" y="382"/>
                    <a:pt x="179" y="334"/>
                  </a:cubicBezTo>
                  <a:lnTo>
                    <a:pt x="179" y="72"/>
                  </a:lnTo>
                  <a:cubicBezTo>
                    <a:pt x="179" y="25"/>
                    <a:pt x="155" y="1"/>
                    <a:pt x="107"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3"/>
            <p:cNvSpPr/>
            <p:nvPr/>
          </p:nvSpPr>
          <p:spPr>
            <a:xfrm>
              <a:off x="5106575" y="2500150"/>
              <a:ext cx="6875" cy="12225"/>
            </a:xfrm>
            <a:custGeom>
              <a:rect b="b" l="l" r="r" t="t"/>
              <a:pathLst>
                <a:path extrusionOk="0" h="489" w="275">
                  <a:moveTo>
                    <a:pt x="132" y="95"/>
                  </a:moveTo>
                  <a:cubicBezTo>
                    <a:pt x="167" y="95"/>
                    <a:pt x="179" y="107"/>
                    <a:pt x="179" y="131"/>
                  </a:cubicBezTo>
                  <a:lnTo>
                    <a:pt x="179" y="357"/>
                  </a:lnTo>
                  <a:cubicBezTo>
                    <a:pt x="179" y="393"/>
                    <a:pt x="167" y="405"/>
                    <a:pt x="132" y="405"/>
                  </a:cubicBezTo>
                  <a:cubicBezTo>
                    <a:pt x="108" y="405"/>
                    <a:pt x="96" y="393"/>
                    <a:pt x="96" y="357"/>
                  </a:cubicBezTo>
                  <a:lnTo>
                    <a:pt x="96" y="131"/>
                  </a:lnTo>
                  <a:cubicBezTo>
                    <a:pt x="96" y="107"/>
                    <a:pt x="108" y="95"/>
                    <a:pt x="132" y="95"/>
                  </a:cubicBezTo>
                  <a:close/>
                  <a:moveTo>
                    <a:pt x="144" y="0"/>
                  </a:moveTo>
                  <a:cubicBezTo>
                    <a:pt x="60" y="0"/>
                    <a:pt x="1" y="60"/>
                    <a:pt x="1" y="131"/>
                  </a:cubicBezTo>
                  <a:lnTo>
                    <a:pt x="1" y="357"/>
                  </a:lnTo>
                  <a:cubicBezTo>
                    <a:pt x="1" y="429"/>
                    <a:pt x="60" y="488"/>
                    <a:pt x="144" y="488"/>
                  </a:cubicBezTo>
                  <a:cubicBezTo>
                    <a:pt x="215" y="488"/>
                    <a:pt x="274" y="429"/>
                    <a:pt x="274" y="357"/>
                  </a:cubicBezTo>
                  <a:lnTo>
                    <a:pt x="274" y="131"/>
                  </a:lnTo>
                  <a:cubicBezTo>
                    <a:pt x="274" y="60"/>
                    <a:pt x="215" y="0"/>
                    <a:pt x="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3"/>
            <p:cNvSpPr/>
            <p:nvPr/>
          </p:nvSpPr>
          <p:spPr>
            <a:xfrm>
              <a:off x="5016975" y="2580500"/>
              <a:ext cx="81000" cy="84275"/>
            </a:xfrm>
            <a:custGeom>
              <a:rect b="b" l="l" r="r" t="t"/>
              <a:pathLst>
                <a:path extrusionOk="0" h="3371" w="3240">
                  <a:moveTo>
                    <a:pt x="1477" y="1"/>
                  </a:moveTo>
                  <a:lnTo>
                    <a:pt x="1" y="2144"/>
                  </a:lnTo>
                  <a:lnTo>
                    <a:pt x="1763" y="3370"/>
                  </a:lnTo>
                  <a:lnTo>
                    <a:pt x="3239" y="1227"/>
                  </a:lnTo>
                  <a:lnTo>
                    <a:pt x="1477" y="1"/>
                  </a:lnTo>
                  <a:close/>
                </a:path>
              </a:pathLst>
            </a:custGeom>
            <a:solidFill>
              <a:srgbClr val="4A7A1B"/>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3"/>
            <p:cNvSpPr/>
            <p:nvPr/>
          </p:nvSpPr>
          <p:spPr>
            <a:xfrm>
              <a:off x="5061625" y="2632400"/>
              <a:ext cx="8075" cy="9350"/>
            </a:xfrm>
            <a:custGeom>
              <a:rect b="b" l="l" r="r" t="t"/>
              <a:pathLst>
                <a:path extrusionOk="0" h="374" w="323">
                  <a:moveTo>
                    <a:pt x="227" y="1"/>
                  </a:moveTo>
                  <a:cubicBezTo>
                    <a:pt x="204" y="1"/>
                    <a:pt x="181" y="6"/>
                    <a:pt x="167" y="20"/>
                  </a:cubicBezTo>
                  <a:lnTo>
                    <a:pt x="13" y="246"/>
                  </a:lnTo>
                  <a:cubicBezTo>
                    <a:pt x="1" y="294"/>
                    <a:pt x="1" y="342"/>
                    <a:pt x="25" y="354"/>
                  </a:cubicBezTo>
                  <a:lnTo>
                    <a:pt x="60" y="366"/>
                  </a:lnTo>
                  <a:cubicBezTo>
                    <a:pt x="75" y="370"/>
                    <a:pt x="90" y="373"/>
                    <a:pt x="105" y="373"/>
                  </a:cubicBezTo>
                  <a:cubicBezTo>
                    <a:pt x="126" y="373"/>
                    <a:pt x="147" y="368"/>
                    <a:pt x="167" y="354"/>
                  </a:cubicBezTo>
                  <a:lnTo>
                    <a:pt x="310" y="127"/>
                  </a:lnTo>
                  <a:cubicBezTo>
                    <a:pt x="322" y="104"/>
                    <a:pt x="322" y="56"/>
                    <a:pt x="298" y="20"/>
                  </a:cubicBezTo>
                  <a:lnTo>
                    <a:pt x="275" y="8"/>
                  </a:lnTo>
                  <a:cubicBezTo>
                    <a:pt x="260" y="3"/>
                    <a:pt x="243" y="1"/>
                    <a:pt x="227"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3"/>
            <p:cNvSpPr/>
            <p:nvPr/>
          </p:nvSpPr>
          <p:spPr>
            <a:xfrm>
              <a:off x="5060150" y="2631575"/>
              <a:ext cx="11325" cy="11800"/>
            </a:xfrm>
            <a:custGeom>
              <a:rect b="b" l="l" r="r" t="t"/>
              <a:pathLst>
                <a:path extrusionOk="0" h="472" w="453">
                  <a:moveTo>
                    <a:pt x="297" y="96"/>
                  </a:moveTo>
                  <a:cubicBezTo>
                    <a:pt x="302" y="96"/>
                    <a:pt x="306" y="97"/>
                    <a:pt x="310" y="101"/>
                  </a:cubicBezTo>
                  <a:cubicBezTo>
                    <a:pt x="346" y="113"/>
                    <a:pt x="346" y="149"/>
                    <a:pt x="334" y="160"/>
                  </a:cubicBezTo>
                  <a:lnTo>
                    <a:pt x="191" y="351"/>
                  </a:lnTo>
                  <a:cubicBezTo>
                    <a:pt x="183" y="374"/>
                    <a:pt x="166" y="382"/>
                    <a:pt x="152" y="382"/>
                  </a:cubicBezTo>
                  <a:cubicBezTo>
                    <a:pt x="143" y="382"/>
                    <a:pt x="136" y="379"/>
                    <a:pt x="131" y="375"/>
                  </a:cubicBezTo>
                  <a:cubicBezTo>
                    <a:pt x="107" y="351"/>
                    <a:pt x="107" y="327"/>
                    <a:pt x="119" y="315"/>
                  </a:cubicBezTo>
                  <a:lnTo>
                    <a:pt x="250" y="113"/>
                  </a:lnTo>
                  <a:cubicBezTo>
                    <a:pt x="267" y="104"/>
                    <a:pt x="284" y="96"/>
                    <a:pt x="297" y="96"/>
                  </a:cubicBezTo>
                  <a:close/>
                  <a:moveTo>
                    <a:pt x="282" y="0"/>
                  </a:moveTo>
                  <a:cubicBezTo>
                    <a:pt x="242" y="0"/>
                    <a:pt x="207" y="19"/>
                    <a:pt x="179" y="53"/>
                  </a:cubicBezTo>
                  <a:lnTo>
                    <a:pt x="48" y="256"/>
                  </a:lnTo>
                  <a:cubicBezTo>
                    <a:pt x="0" y="315"/>
                    <a:pt x="0" y="399"/>
                    <a:pt x="72" y="446"/>
                  </a:cubicBezTo>
                  <a:cubicBezTo>
                    <a:pt x="102" y="464"/>
                    <a:pt x="131" y="471"/>
                    <a:pt x="158" y="471"/>
                  </a:cubicBezTo>
                  <a:cubicBezTo>
                    <a:pt x="204" y="471"/>
                    <a:pt x="244" y="448"/>
                    <a:pt x="274" y="410"/>
                  </a:cubicBezTo>
                  <a:lnTo>
                    <a:pt x="405" y="220"/>
                  </a:lnTo>
                  <a:cubicBezTo>
                    <a:pt x="453" y="149"/>
                    <a:pt x="453" y="77"/>
                    <a:pt x="369" y="29"/>
                  </a:cubicBezTo>
                  <a:cubicBezTo>
                    <a:pt x="340" y="10"/>
                    <a:pt x="310" y="0"/>
                    <a:pt x="2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3"/>
            <p:cNvSpPr/>
            <p:nvPr/>
          </p:nvSpPr>
          <p:spPr>
            <a:xfrm>
              <a:off x="5078000" y="2457875"/>
              <a:ext cx="33075" cy="8950"/>
            </a:xfrm>
            <a:custGeom>
              <a:rect b="b" l="l" r="r" t="t"/>
              <a:pathLst>
                <a:path extrusionOk="0" h="358" w="1323">
                  <a:moveTo>
                    <a:pt x="251" y="0"/>
                  </a:moveTo>
                  <a:cubicBezTo>
                    <a:pt x="155" y="0"/>
                    <a:pt x="72" y="72"/>
                    <a:pt x="72" y="179"/>
                  </a:cubicBezTo>
                  <a:cubicBezTo>
                    <a:pt x="72" y="274"/>
                    <a:pt x="1" y="358"/>
                    <a:pt x="108" y="358"/>
                  </a:cubicBezTo>
                  <a:lnTo>
                    <a:pt x="1227" y="358"/>
                  </a:lnTo>
                  <a:cubicBezTo>
                    <a:pt x="1322" y="358"/>
                    <a:pt x="1251" y="274"/>
                    <a:pt x="1251" y="179"/>
                  </a:cubicBezTo>
                  <a:cubicBezTo>
                    <a:pt x="1239" y="72"/>
                    <a:pt x="1156" y="0"/>
                    <a:pt x="1072" y="0"/>
                  </a:cubicBezTo>
                  <a:close/>
                </a:path>
              </a:pathLst>
            </a:custGeom>
            <a:solidFill>
              <a:srgbClr val="9AADB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3"/>
            <p:cNvSpPr/>
            <p:nvPr/>
          </p:nvSpPr>
          <p:spPr>
            <a:xfrm>
              <a:off x="5091100" y="2448950"/>
              <a:ext cx="7175" cy="10725"/>
            </a:xfrm>
            <a:custGeom>
              <a:rect b="b" l="l" r="r" t="t"/>
              <a:pathLst>
                <a:path extrusionOk="0" h="429" w="287">
                  <a:moveTo>
                    <a:pt x="131" y="0"/>
                  </a:moveTo>
                  <a:cubicBezTo>
                    <a:pt x="60" y="0"/>
                    <a:pt x="1" y="60"/>
                    <a:pt x="1" y="131"/>
                  </a:cubicBezTo>
                  <a:lnTo>
                    <a:pt x="1" y="298"/>
                  </a:lnTo>
                  <a:cubicBezTo>
                    <a:pt x="1" y="369"/>
                    <a:pt x="60" y="429"/>
                    <a:pt x="131" y="429"/>
                  </a:cubicBezTo>
                  <a:cubicBezTo>
                    <a:pt x="203" y="429"/>
                    <a:pt x="286" y="369"/>
                    <a:pt x="262" y="298"/>
                  </a:cubicBezTo>
                  <a:lnTo>
                    <a:pt x="262" y="131"/>
                  </a:lnTo>
                  <a:cubicBezTo>
                    <a:pt x="262" y="60"/>
                    <a:pt x="203" y="0"/>
                    <a:pt x="131" y="0"/>
                  </a:cubicBezTo>
                  <a:close/>
                </a:path>
              </a:pathLst>
            </a:custGeom>
            <a:solidFill>
              <a:srgbClr val="9AADB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3"/>
            <p:cNvSpPr/>
            <p:nvPr/>
          </p:nvSpPr>
          <p:spPr>
            <a:xfrm>
              <a:off x="5086925" y="2439125"/>
              <a:ext cx="14925" cy="11925"/>
            </a:xfrm>
            <a:custGeom>
              <a:rect b="b" l="l" r="r" t="t"/>
              <a:pathLst>
                <a:path extrusionOk="0" h="477" w="597">
                  <a:moveTo>
                    <a:pt x="298" y="0"/>
                  </a:moveTo>
                  <a:cubicBezTo>
                    <a:pt x="132" y="0"/>
                    <a:pt x="1" y="107"/>
                    <a:pt x="1" y="238"/>
                  </a:cubicBezTo>
                  <a:cubicBezTo>
                    <a:pt x="1" y="369"/>
                    <a:pt x="132" y="477"/>
                    <a:pt x="298" y="477"/>
                  </a:cubicBezTo>
                  <a:cubicBezTo>
                    <a:pt x="465" y="477"/>
                    <a:pt x="596" y="369"/>
                    <a:pt x="596" y="238"/>
                  </a:cubicBezTo>
                  <a:cubicBezTo>
                    <a:pt x="596" y="107"/>
                    <a:pt x="465" y="0"/>
                    <a:pt x="298" y="0"/>
                  </a:cubicBezTo>
                  <a:close/>
                </a:path>
              </a:pathLst>
            </a:custGeom>
            <a:solidFill>
              <a:srgbClr val="9AADB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3"/>
            <p:cNvSpPr/>
            <p:nvPr/>
          </p:nvSpPr>
          <p:spPr>
            <a:xfrm>
              <a:off x="5135150" y="2466200"/>
              <a:ext cx="53600" cy="65225"/>
            </a:xfrm>
            <a:custGeom>
              <a:rect b="b" l="l" r="r" t="t"/>
              <a:pathLst>
                <a:path extrusionOk="0" h="2609" w="2144">
                  <a:moveTo>
                    <a:pt x="1" y="1"/>
                  </a:moveTo>
                  <a:lnTo>
                    <a:pt x="1" y="2608"/>
                  </a:lnTo>
                  <a:lnTo>
                    <a:pt x="2144" y="2608"/>
                  </a:lnTo>
                  <a:lnTo>
                    <a:pt x="2144" y="1"/>
                  </a:lnTo>
                  <a:close/>
                </a:path>
              </a:pathLst>
            </a:custGeom>
            <a:solidFill>
              <a:srgbClr val="4A7A1B"/>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3"/>
            <p:cNvSpPr/>
            <p:nvPr/>
          </p:nvSpPr>
          <p:spPr>
            <a:xfrm>
              <a:off x="5174750" y="2501025"/>
              <a:ext cx="4475" cy="10450"/>
            </a:xfrm>
            <a:custGeom>
              <a:rect b="b" l="l" r="r" t="t"/>
              <a:pathLst>
                <a:path extrusionOk="0" h="418" w="179">
                  <a:moveTo>
                    <a:pt x="72" y="1"/>
                  </a:moveTo>
                  <a:cubicBezTo>
                    <a:pt x="36" y="1"/>
                    <a:pt x="0" y="25"/>
                    <a:pt x="0" y="72"/>
                  </a:cubicBezTo>
                  <a:lnTo>
                    <a:pt x="0" y="334"/>
                  </a:lnTo>
                  <a:cubicBezTo>
                    <a:pt x="0" y="382"/>
                    <a:pt x="36" y="418"/>
                    <a:pt x="72" y="418"/>
                  </a:cubicBezTo>
                  <a:lnTo>
                    <a:pt x="107" y="418"/>
                  </a:lnTo>
                  <a:cubicBezTo>
                    <a:pt x="155" y="418"/>
                    <a:pt x="179" y="382"/>
                    <a:pt x="179" y="334"/>
                  </a:cubicBezTo>
                  <a:lnTo>
                    <a:pt x="179" y="72"/>
                  </a:lnTo>
                  <a:cubicBezTo>
                    <a:pt x="179" y="25"/>
                    <a:pt x="155" y="1"/>
                    <a:pt x="107"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3"/>
            <p:cNvSpPr/>
            <p:nvPr/>
          </p:nvSpPr>
          <p:spPr>
            <a:xfrm>
              <a:off x="5173550" y="2500150"/>
              <a:ext cx="6875" cy="12225"/>
            </a:xfrm>
            <a:custGeom>
              <a:rect b="b" l="l" r="r" t="t"/>
              <a:pathLst>
                <a:path extrusionOk="0" h="489" w="275">
                  <a:moveTo>
                    <a:pt x="143" y="95"/>
                  </a:moveTo>
                  <a:cubicBezTo>
                    <a:pt x="167" y="95"/>
                    <a:pt x="179" y="107"/>
                    <a:pt x="179" y="131"/>
                  </a:cubicBezTo>
                  <a:lnTo>
                    <a:pt x="179" y="357"/>
                  </a:lnTo>
                  <a:cubicBezTo>
                    <a:pt x="179" y="393"/>
                    <a:pt x="167" y="405"/>
                    <a:pt x="143" y="405"/>
                  </a:cubicBezTo>
                  <a:cubicBezTo>
                    <a:pt x="108" y="405"/>
                    <a:pt x="96" y="393"/>
                    <a:pt x="96" y="357"/>
                  </a:cubicBezTo>
                  <a:lnTo>
                    <a:pt x="96" y="131"/>
                  </a:lnTo>
                  <a:cubicBezTo>
                    <a:pt x="96" y="107"/>
                    <a:pt x="108" y="95"/>
                    <a:pt x="143" y="95"/>
                  </a:cubicBezTo>
                  <a:close/>
                  <a:moveTo>
                    <a:pt x="143" y="0"/>
                  </a:moveTo>
                  <a:cubicBezTo>
                    <a:pt x="60" y="0"/>
                    <a:pt x="1" y="60"/>
                    <a:pt x="1" y="131"/>
                  </a:cubicBezTo>
                  <a:lnTo>
                    <a:pt x="1" y="357"/>
                  </a:lnTo>
                  <a:cubicBezTo>
                    <a:pt x="1" y="429"/>
                    <a:pt x="60" y="488"/>
                    <a:pt x="143" y="488"/>
                  </a:cubicBezTo>
                  <a:cubicBezTo>
                    <a:pt x="215" y="488"/>
                    <a:pt x="274" y="429"/>
                    <a:pt x="274" y="357"/>
                  </a:cubicBezTo>
                  <a:lnTo>
                    <a:pt x="274" y="131"/>
                  </a:lnTo>
                  <a:cubicBezTo>
                    <a:pt x="274" y="60"/>
                    <a:pt x="215" y="0"/>
                    <a:pt x="1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3"/>
            <p:cNvSpPr/>
            <p:nvPr/>
          </p:nvSpPr>
          <p:spPr>
            <a:xfrm>
              <a:off x="5144975" y="2457875"/>
              <a:ext cx="33075" cy="8950"/>
            </a:xfrm>
            <a:custGeom>
              <a:rect b="b" l="l" r="r" t="t"/>
              <a:pathLst>
                <a:path extrusionOk="0" h="358" w="1323">
                  <a:moveTo>
                    <a:pt x="251" y="0"/>
                  </a:moveTo>
                  <a:cubicBezTo>
                    <a:pt x="155" y="0"/>
                    <a:pt x="72" y="72"/>
                    <a:pt x="72" y="179"/>
                  </a:cubicBezTo>
                  <a:cubicBezTo>
                    <a:pt x="72" y="274"/>
                    <a:pt x="1" y="358"/>
                    <a:pt x="108" y="358"/>
                  </a:cubicBezTo>
                  <a:lnTo>
                    <a:pt x="1227" y="358"/>
                  </a:lnTo>
                  <a:cubicBezTo>
                    <a:pt x="1322" y="358"/>
                    <a:pt x="1251" y="274"/>
                    <a:pt x="1251" y="179"/>
                  </a:cubicBezTo>
                  <a:cubicBezTo>
                    <a:pt x="1239" y="72"/>
                    <a:pt x="1167" y="0"/>
                    <a:pt x="1072" y="0"/>
                  </a:cubicBezTo>
                  <a:close/>
                </a:path>
              </a:pathLst>
            </a:custGeom>
            <a:solidFill>
              <a:srgbClr val="9AADB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3"/>
            <p:cNvSpPr/>
            <p:nvPr/>
          </p:nvSpPr>
          <p:spPr>
            <a:xfrm>
              <a:off x="5158075" y="2448950"/>
              <a:ext cx="7175" cy="10725"/>
            </a:xfrm>
            <a:custGeom>
              <a:rect b="b" l="l" r="r" t="t"/>
              <a:pathLst>
                <a:path extrusionOk="0" h="429" w="287">
                  <a:moveTo>
                    <a:pt x="131" y="0"/>
                  </a:moveTo>
                  <a:cubicBezTo>
                    <a:pt x="60" y="0"/>
                    <a:pt x="0" y="60"/>
                    <a:pt x="0" y="131"/>
                  </a:cubicBezTo>
                  <a:lnTo>
                    <a:pt x="0" y="298"/>
                  </a:lnTo>
                  <a:cubicBezTo>
                    <a:pt x="0" y="369"/>
                    <a:pt x="60" y="429"/>
                    <a:pt x="131" y="429"/>
                  </a:cubicBezTo>
                  <a:cubicBezTo>
                    <a:pt x="203" y="429"/>
                    <a:pt x="286" y="369"/>
                    <a:pt x="262" y="298"/>
                  </a:cubicBezTo>
                  <a:lnTo>
                    <a:pt x="262" y="131"/>
                  </a:lnTo>
                  <a:cubicBezTo>
                    <a:pt x="262" y="60"/>
                    <a:pt x="203" y="0"/>
                    <a:pt x="131" y="0"/>
                  </a:cubicBezTo>
                  <a:close/>
                </a:path>
              </a:pathLst>
            </a:custGeom>
            <a:solidFill>
              <a:srgbClr val="9AADB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3"/>
            <p:cNvSpPr/>
            <p:nvPr/>
          </p:nvSpPr>
          <p:spPr>
            <a:xfrm>
              <a:off x="5153900" y="2439125"/>
              <a:ext cx="14925" cy="11925"/>
            </a:xfrm>
            <a:custGeom>
              <a:rect b="b" l="l" r="r" t="t"/>
              <a:pathLst>
                <a:path extrusionOk="0" h="477" w="597">
                  <a:moveTo>
                    <a:pt x="298" y="0"/>
                  </a:moveTo>
                  <a:cubicBezTo>
                    <a:pt x="132" y="0"/>
                    <a:pt x="1" y="107"/>
                    <a:pt x="1" y="238"/>
                  </a:cubicBezTo>
                  <a:cubicBezTo>
                    <a:pt x="1" y="369"/>
                    <a:pt x="132" y="477"/>
                    <a:pt x="298" y="477"/>
                  </a:cubicBezTo>
                  <a:cubicBezTo>
                    <a:pt x="465" y="477"/>
                    <a:pt x="596" y="369"/>
                    <a:pt x="596" y="238"/>
                  </a:cubicBezTo>
                  <a:cubicBezTo>
                    <a:pt x="596" y="107"/>
                    <a:pt x="465" y="0"/>
                    <a:pt x="298" y="0"/>
                  </a:cubicBezTo>
                  <a:close/>
                </a:path>
              </a:pathLst>
            </a:custGeom>
            <a:solidFill>
              <a:srgbClr val="9AADB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3"/>
            <p:cNvSpPr/>
            <p:nvPr/>
          </p:nvSpPr>
          <p:spPr>
            <a:xfrm>
              <a:off x="5253925" y="3709525"/>
              <a:ext cx="324750" cy="53600"/>
            </a:xfrm>
            <a:custGeom>
              <a:rect b="b" l="l" r="r" t="t"/>
              <a:pathLst>
                <a:path extrusionOk="0" h="2144" w="12990">
                  <a:moveTo>
                    <a:pt x="0" y="0"/>
                  </a:moveTo>
                  <a:lnTo>
                    <a:pt x="0" y="2143"/>
                  </a:lnTo>
                  <a:lnTo>
                    <a:pt x="12990" y="2143"/>
                  </a:lnTo>
                  <a:lnTo>
                    <a:pt x="12990" y="0"/>
                  </a:ln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3"/>
            <p:cNvSpPr/>
            <p:nvPr/>
          </p:nvSpPr>
          <p:spPr>
            <a:xfrm>
              <a:off x="5357500" y="3708025"/>
              <a:ext cx="13425" cy="28300"/>
            </a:xfrm>
            <a:custGeom>
              <a:rect b="b" l="l" r="r" t="t"/>
              <a:pathLst>
                <a:path extrusionOk="0" h="1132" w="537">
                  <a:moveTo>
                    <a:pt x="263" y="1"/>
                  </a:moveTo>
                  <a:cubicBezTo>
                    <a:pt x="120" y="1"/>
                    <a:pt x="1" y="120"/>
                    <a:pt x="1" y="262"/>
                  </a:cubicBezTo>
                  <a:lnTo>
                    <a:pt x="1" y="858"/>
                  </a:lnTo>
                  <a:cubicBezTo>
                    <a:pt x="1" y="1013"/>
                    <a:pt x="120" y="1132"/>
                    <a:pt x="263" y="1132"/>
                  </a:cubicBezTo>
                  <a:cubicBezTo>
                    <a:pt x="417" y="1132"/>
                    <a:pt x="536" y="1013"/>
                    <a:pt x="536" y="858"/>
                  </a:cubicBezTo>
                  <a:lnTo>
                    <a:pt x="536" y="262"/>
                  </a:lnTo>
                  <a:cubicBezTo>
                    <a:pt x="536" y="120"/>
                    <a:pt x="417" y="1"/>
                    <a:pt x="263" y="1"/>
                  </a:cubicBezTo>
                  <a:close/>
                </a:path>
              </a:pathLst>
            </a:custGeom>
            <a:solidFill>
              <a:srgbClr val="494949"/>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3"/>
            <p:cNvSpPr/>
            <p:nvPr/>
          </p:nvSpPr>
          <p:spPr>
            <a:xfrm>
              <a:off x="5415250" y="3708025"/>
              <a:ext cx="25625" cy="28300"/>
            </a:xfrm>
            <a:custGeom>
              <a:rect b="b" l="l" r="r" t="t"/>
              <a:pathLst>
                <a:path extrusionOk="0" h="1132" w="1025">
                  <a:moveTo>
                    <a:pt x="262" y="1"/>
                  </a:moveTo>
                  <a:cubicBezTo>
                    <a:pt x="119" y="1"/>
                    <a:pt x="0" y="120"/>
                    <a:pt x="0" y="262"/>
                  </a:cubicBezTo>
                  <a:lnTo>
                    <a:pt x="0" y="858"/>
                  </a:lnTo>
                  <a:cubicBezTo>
                    <a:pt x="0" y="1013"/>
                    <a:pt x="119" y="1132"/>
                    <a:pt x="262" y="1132"/>
                  </a:cubicBezTo>
                  <a:lnTo>
                    <a:pt x="751" y="1132"/>
                  </a:lnTo>
                  <a:cubicBezTo>
                    <a:pt x="905" y="1132"/>
                    <a:pt x="1024" y="1013"/>
                    <a:pt x="1024" y="858"/>
                  </a:cubicBezTo>
                  <a:lnTo>
                    <a:pt x="1024" y="262"/>
                  </a:lnTo>
                  <a:cubicBezTo>
                    <a:pt x="1024" y="120"/>
                    <a:pt x="905" y="1"/>
                    <a:pt x="751" y="1"/>
                  </a:cubicBezTo>
                  <a:close/>
                </a:path>
              </a:pathLst>
            </a:custGeom>
            <a:solidFill>
              <a:srgbClr val="494949"/>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3"/>
            <p:cNvSpPr/>
            <p:nvPr/>
          </p:nvSpPr>
          <p:spPr>
            <a:xfrm>
              <a:off x="5290225" y="3708025"/>
              <a:ext cx="13425" cy="28300"/>
            </a:xfrm>
            <a:custGeom>
              <a:rect b="b" l="l" r="r" t="t"/>
              <a:pathLst>
                <a:path extrusionOk="0" h="1132" w="537">
                  <a:moveTo>
                    <a:pt x="263" y="1"/>
                  </a:moveTo>
                  <a:cubicBezTo>
                    <a:pt x="120" y="1"/>
                    <a:pt x="1" y="120"/>
                    <a:pt x="1" y="262"/>
                  </a:cubicBezTo>
                  <a:lnTo>
                    <a:pt x="1" y="858"/>
                  </a:lnTo>
                  <a:cubicBezTo>
                    <a:pt x="1" y="1013"/>
                    <a:pt x="120" y="1132"/>
                    <a:pt x="263" y="1132"/>
                  </a:cubicBezTo>
                  <a:cubicBezTo>
                    <a:pt x="418" y="1132"/>
                    <a:pt x="537" y="1013"/>
                    <a:pt x="537" y="858"/>
                  </a:cubicBezTo>
                  <a:lnTo>
                    <a:pt x="537" y="262"/>
                  </a:lnTo>
                  <a:cubicBezTo>
                    <a:pt x="537" y="120"/>
                    <a:pt x="418" y="1"/>
                    <a:pt x="263" y="1"/>
                  </a:cubicBezTo>
                  <a:close/>
                </a:path>
              </a:pathLst>
            </a:custGeom>
            <a:solidFill>
              <a:srgbClr val="494949"/>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3"/>
            <p:cNvSpPr/>
            <p:nvPr/>
          </p:nvSpPr>
          <p:spPr>
            <a:xfrm>
              <a:off x="5549200" y="3708025"/>
              <a:ext cx="13400" cy="28300"/>
            </a:xfrm>
            <a:custGeom>
              <a:rect b="b" l="l" r="r" t="t"/>
              <a:pathLst>
                <a:path extrusionOk="0" h="1132" w="536">
                  <a:moveTo>
                    <a:pt x="262" y="1"/>
                  </a:moveTo>
                  <a:cubicBezTo>
                    <a:pt x="119" y="1"/>
                    <a:pt x="0" y="120"/>
                    <a:pt x="0" y="262"/>
                  </a:cubicBezTo>
                  <a:lnTo>
                    <a:pt x="0" y="858"/>
                  </a:lnTo>
                  <a:cubicBezTo>
                    <a:pt x="0" y="1013"/>
                    <a:pt x="119" y="1132"/>
                    <a:pt x="262" y="1132"/>
                  </a:cubicBezTo>
                  <a:cubicBezTo>
                    <a:pt x="417" y="1132"/>
                    <a:pt x="536" y="1013"/>
                    <a:pt x="536" y="858"/>
                  </a:cubicBezTo>
                  <a:lnTo>
                    <a:pt x="536" y="262"/>
                  </a:lnTo>
                  <a:cubicBezTo>
                    <a:pt x="536" y="120"/>
                    <a:pt x="417" y="1"/>
                    <a:pt x="262" y="1"/>
                  </a:cubicBezTo>
                  <a:close/>
                </a:path>
              </a:pathLst>
            </a:custGeom>
            <a:solidFill>
              <a:srgbClr val="494949"/>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3"/>
            <p:cNvSpPr/>
            <p:nvPr/>
          </p:nvSpPr>
          <p:spPr>
            <a:xfrm>
              <a:off x="5481325" y="3709800"/>
              <a:ext cx="13425" cy="28325"/>
            </a:xfrm>
            <a:custGeom>
              <a:rect b="b" l="l" r="r" t="t"/>
              <a:pathLst>
                <a:path extrusionOk="0" h="1133" w="537">
                  <a:moveTo>
                    <a:pt x="274" y="1"/>
                  </a:moveTo>
                  <a:cubicBezTo>
                    <a:pt x="120" y="1"/>
                    <a:pt x="1" y="120"/>
                    <a:pt x="1" y="263"/>
                  </a:cubicBezTo>
                  <a:lnTo>
                    <a:pt x="1" y="858"/>
                  </a:lnTo>
                  <a:cubicBezTo>
                    <a:pt x="1" y="1013"/>
                    <a:pt x="120" y="1132"/>
                    <a:pt x="274" y="1132"/>
                  </a:cubicBezTo>
                  <a:cubicBezTo>
                    <a:pt x="417" y="1132"/>
                    <a:pt x="536" y="1013"/>
                    <a:pt x="536" y="858"/>
                  </a:cubicBezTo>
                  <a:lnTo>
                    <a:pt x="536" y="263"/>
                  </a:lnTo>
                  <a:cubicBezTo>
                    <a:pt x="536" y="120"/>
                    <a:pt x="417" y="1"/>
                    <a:pt x="274" y="1"/>
                  </a:cubicBezTo>
                  <a:close/>
                </a:path>
              </a:pathLst>
            </a:custGeom>
            <a:solidFill>
              <a:srgbClr val="494949"/>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3"/>
            <p:cNvSpPr/>
            <p:nvPr/>
          </p:nvSpPr>
          <p:spPr>
            <a:xfrm>
              <a:off x="5473300" y="3644025"/>
              <a:ext cx="29775" cy="79800"/>
            </a:xfrm>
            <a:custGeom>
              <a:rect b="b" l="l" r="r" t="t"/>
              <a:pathLst>
                <a:path extrusionOk="0" h="3192" w="1191">
                  <a:moveTo>
                    <a:pt x="595" y="1"/>
                  </a:moveTo>
                  <a:cubicBezTo>
                    <a:pt x="262" y="1"/>
                    <a:pt x="0" y="263"/>
                    <a:pt x="0" y="596"/>
                  </a:cubicBezTo>
                  <a:lnTo>
                    <a:pt x="0" y="2596"/>
                  </a:lnTo>
                  <a:cubicBezTo>
                    <a:pt x="0" y="2930"/>
                    <a:pt x="262" y="3192"/>
                    <a:pt x="595" y="3192"/>
                  </a:cubicBezTo>
                  <a:cubicBezTo>
                    <a:pt x="917" y="3192"/>
                    <a:pt x="1191" y="2930"/>
                    <a:pt x="1191" y="2596"/>
                  </a:cubicBezTo>
                  <a:lnTo>
                    <a:pt x="1191" y="596"/>
                  </a:lnTo>
                  <a:cubicBezTo>
                    <a:pt x="1191" y="263"/>
                    <a:pt x="917" y="1"/>
                    <a:pt x="595" y="1"/>
                  </a:cubicBezTo>
                  <a:close/>
                </a:path>
              </a:pathLst>
            </a:custGeom>
            <a:solidFill>
              <a:srgbClr val="DECF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3"/>
            <p:cNvSpPr/>
            <p:nvPr/>
          </p:nvSpPr>
          <p:spPr>
            <a:xfrm>
              <a:off x="5540850" y="3644025"/>
              <a:ext cx="29800" cy="79800"/>
            </a:xfrm>
            <a:custGeom>
              <a:rect b="b" l="l" r="r" t="t"/>
              <a:pathLst>
                <a:path extrusionOk="0" h="3192" w="1192">
                  <a:moveTo>
                    <a:pt x="596" y="1"/>
                  </a:moveTo>
                  <a:cubicBezTo>
                    <a:pt x="275" y="1"/>
                    <a:pt x="1" y="263"/>
                    <a:pt x="1" y="596"/>
                  </a:cubicBezTo>
                  <a:lnTo>
                    <a:pt x="1" y="2596"/>
                  </a:lnTo>
                  <a:cubicBezTo>
                    <a:pt x="1" y="2930"/>
                    <a:pt x="275" y="3192"/>
                    <a:pt x="596" y="3192"/>
                  </a:cubicBezTo>
                  <a:cubicBezTo>
                    <a:pt x="930" y="3192"/>
                    <a:pt x="1191" y="2930"/>
                    <a:pt x="1191" y="2596"/>
                  </a:cubicBezTo>
                  <a:lnTo>
                    <a:pt x="1191" y="596"/>
                  </a:lnTo>
                  <a:cubicBezTo>
                    <a:pt x="1191" y="263"/>
                    <a:pt x="930" y="1"/>
                    <a:pt x="596" y="1"/>
                  </a:cubicBezTo>
                  <a:close/>
                </a:path>
              </a:pathLst>
            </a:custGeom>
            <a:solidFill>
              <a:srgbClr val="DECF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3"/>
            <p:cNvSpPr/>
            <p:nvPr/>
          </p:nvSpPr>
          <p:spPr>
            <a:xfrm>
              <a:off x="5406325" y="3611575"/>
              <a:ext cx="40800" cy="118200"/>
            </a:xfrm>
            <a:custGeom>
              <a:rect b="b" l="l" r="r" t="t"/>
              <a:pathLst>
                <a:path extrusionOk="0" h="4728" w="1632">
                  <a:moveTo>
                    <a:pt x="810" y="1"/>
                  </a:moveTo>
                  <a:cubicBezTo>
                    <a:pt x="369" y="1"/>
                    <a:pt x="0" y="370"/>
                    <a:pt x="0" y="822"/>
                  </a:cubicBezTo>
                  <a:lnTo>
                    <a:pt x="0" y="3918"/>
                  </a:lnTo>
                  <a:cubicBezTo>
                    <a:pt x="0" y="4359"/>
                    <a:pt x="369" y="4728"/>
                    <a:pt x="810" y="4728"/>
                  </a:cubicBezTo>
                  <a:cubicBezTo>
                    <a:pt x="1262" y="4728"/>
                    <a:pt x="1631" y="4359"/>
                    <a:pt x="1631" y="3918"/>
                  </a:cubicBezTo>
                  <a:lnTo>
                    <a:pt x="1631" y="822"/>
                  </a:lnTo>
                  <a:cubicBezTo>
                    <a:pt x="1631" y="370"/>
                    <a:pt x="1262" y="1"/>
                    <a:pt x="810" y="1"/>
                  </a:cubicBezTo>
                  <a:close/>
                </a:path>
              </a:pathLst>
            </a:custGeom>
            <a:solidFill>
              <a:srgbClr val="CCF3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3"/>
            <p:cNvSpPr/>
            <p:nvPr/>
          </p:nvSpPr>
          <p:spPr>
            <a:xfrm>
              <a:off x="5281900" y="3644025"/>
              <a:ext cx="29800" cy="79800"/>
            </a:xfrm>
            <a:custGeom>
              <a:rect b="b" l="l" r="r" t="t"/>
              <a:pathLst>
                <a:path extrusionOk="0" h="3192" w="1192">
                  <a:moveTo>
                    <a:pt x="596" y="1"/>
                  </a:moveTo>
                  <a:cubicBezTo>
                    <a:pt x="274" y="1"/>
                    <a:pt x="0" y="263"/>
                    <a:pt x="0" y="596"/>
                  </a:cubicBezTo>
                  <a:lnTo>
                    <a:pt x="0" y="2596"/>
                  </a:lnTo>
                  <a:cubicBezTo>
                    <a:pt x="0" y="2930"/>
                    <a:pt x="274" y="3192"/>
                    <a:pt x="596" y="3192"/>
                  </a:cubicBezTo>
                  <a:cubicBezTo>
                    <a:pt x="929" y="3192"/>
                    <a:pt x="1191" y="2930"/>
                    <a:pt x="1191" y="2596"/>
                  </a:cubicBezTo>
                  <a:lnTo>
                    <a:pt x="1191" y="596"/>
                  </a:lnTo>
                  <a:cubicBezTo>
                    <a:pt x="1191" y="263"/>
                    <a:pt x="929" y="1"/>
                    <a:pt x="596" y="1"/>
                  </a:cubicBezTo>
                  <a:close/>
                </a:path>
              </a:pathLst>
            </a:custGeom>
            <a:solidFill>
              <a:srgbClr val="8EEFC5"/>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3"/>
            <p:cNvSpPr/>
            <p:nvPr/>
          </p:nvSpPr>
          <p:spPr>
            <a:xfrm>
              <a:off x="5349175" y="3644025"/>
              <a:ext cx="29775" cy="79800"/>
            </a:xfrm>
            <a:custGeom>
              <a:rect b="b" l="l" r="r" t="t"/>
              <a:pathLst>
                <a:path extrusionOk="0" h="3192" w="1191">
                  <a:moveTo>
                    <a:pt x="596" y="1"/>
                  </a:moveTo>
                  <a:cubicBezTo>
                    <a:pt x="274" y="1"/>
                    <a:pt x="0" y="263"/>
                    <a:pt x="0" y="596"/>
                  </a:cubicBezTo>
                  <a:lnTo>
                    <a:pt x="0" y="2596"/>
                  </a:lnTo>
                  <a:cubicBezTo>
                    <a:pt x="0" y="2930"/>
                    <a:pt x="274" y="3192"/>
                    <a:pt x="596" y="3192"/>
                  </a:cubicBezTo>
                  <a:cubicBezTo>
                    <a:pt x="929" y="3192"/>
                    <a:pt x="1191" y="2930"/>
                    <a:pt x="1191" y="2596"/>
                  </a:cubicBezTo>
                  <a:lnTo>
                    <a:pt x="1191" y="596"/>
                  </a:lnTo>
                  <a:cubicBezTo>
                    <a:pt x="1191" y="263"/>
                    <a:pt x="929" y="1"/>
                    <a:pt x="596" y="1"/>
                  </a:cubicBezTo>
                  <a:close/>
                </a:path>
              </a:pathLst>
            </a:custGeom>
            <a:solidFill>
              <a:srgbClr val="8EEFC5"/>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3"/>
            <p:cNvSpPr/>
            <p:nvPr/>
          </p:nvSpPr>
          <p:spPr>
            <a:xfrm>
              <a:off x="5482225" y="3622800"/>
              <a:ext cx="83375" cy="24550"/>
            </a:xfrm>
            <a:custGeom>
              <a:rect b="b" l="l" r="r" t="t"/>
              <a:pathLst>
                <a:path extrusionOk="0" h="982" w="3335">
                  <a:moveTo>
                    <a:pt x="947" y="1"/>
                  </a:moveTo>
                  <a:cubicBezTo>
                    <a:pt x="803" y="1"/>
                    <a:pt x="662" y="16"/>
                    <a:pt x="536" y="64"/>
                  </a:cubicBezTo>
                  <a:cubicBezTo>
                    <a:pt x="215" y="183"/>
                    <a:pt x="0" y="504"/>
                    <a:pt x="84" y="826"/>
                  </a:cubicBezTo>
                  <a:cubicBezTo>
                    <a:pt x="112" y="934"/>
                    <a:pt x="198" y="981"/>
                    <a:pt x="286" y="981"/>
                  </a:cubicBezTo>
                  <a:cubicBezTo>
                    <a:pt x="420" y="981"/>
                    <a:pt x="558" y="872"/>
                    <a:pt x="500" y="707"/>
                  </a:cubicBezTo>
                  <a:cubicBezTo>
                    <a:pt x="443" y="504"/>
                    <a:pt x="704" y="456"/>
                    <a:pt x="984" y="456"/>
                  </a:cubicBezTo>
                  <a:cubicBezTo>
                    <a:pt x="1229" y="456"/>
                    <a:pt x="1488" y="493"/>
                    <a:pt x="1560" y="493"/>
                  </a:cubicBezTo>
                  <a:cubicBezTo>
                    <a:pt x="1822" y="504"/>
                    <a:pt x="2084" y="516"/>
                    <a:pt x="2346" y="528"/>
                  </a:cubicBezTo>
                  <a:cubicBezTo>
                    <a:pt x="2417" y="528"/>
                    <a:pt x="2834" y="528"/>
                    <a:pt x="2786" y="683"/>
                  </a:cubicBezTo>
                  <a:cubicBezTo>
                    <a:pt x="2743" y="849"/>
                    <a:pt x="2888" y="963"/>
                    <a:pt x="3025" y="963"/>
                  </a:cubicBezTo>
                  <a:cubicBezTo>
                    <a:pt x="3113" y="963"/>
                    <a:pt x="3199" y="915"/>
                    <a:pt x="3227" y="802"/>
                  </a:cubicBezTo>
                  <a:cubicBezTo>
                    <a:pt x="3334" y="445"/>
                    <a:pt x="3036" y="159"/>
                    <a:pt x="2703" y="112"/>
                  </a:cubicBezTo>
                  <a:cubicBezTo>
                    <a:pt x="2334" y="52"/>
                    <a:pt x="1941" y="52"/>
                    <a:pt x="1572" y="40"/>
                  </a:cubicBezTo>
                  <a:cubicBezTo>
                    <a:pt x="1381" y="33"/>
                    <a:pt x="1160" y="1"/>
                    <a:pt x="947" y="1"/>
                  </a:cubicBezTo>
                  <a:close/>
                </a:path>
              </a:pathLst>
            </a:custGeom>
            <a:solidFill>
              <a:srgbClr val="72727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3"/>
            <p:cNvSpPr/>
            <p:nvPr/>
          </p:nvSpPr>
          <p:spPr>
            <a:xfrm>
              <a:off x="5289350" y="3608825"/>
              <a:ext cx="82925" cy="40400"/>
            </a:xfrm>
            <a:custGeom>
              <a:rect b="b" l="l" r="r" t="t"/>
              <a:pathLst>
                <a:path extrusionOk="0" h="1616" w="3317">
                  <a:moveTo>
                    <a:pt x="1476" y="432"/>
                  </a:moveTo>
                  <a:cubicBezTo>
                    <a:pt x="1500" y="432"/>
                    <a:pt x="1500" y="480"/>
                    <a:pt x="1500" y="492"/>
                  </a:cubicBezTo>
                  <a:cubicBezTo>
                    <a:pt x="1488" y="528"/>
                    <a:pt x="1465" y="551"/>
                    <a:pt x="1429" y="587"/>
                  </a:cubicBezTo>
                  <a:cubicBezTo>
                    <a:pt x="1370" y="636"/>
                    <a:pt x="1305" y="657"/>
                    <a:pt x="1240" y="665"/>
                  </a:cubicBezTo>
                  <a:lnTo>
                    <a:pt x="1240" y="665"/>
                  </a:lnTo>
                  <a:cubicBezTo>
                    <a:pt x="1237" y="640"/>
                    <a:pt x="1240" y="613"/>
                    <a:pt x="1250" y="587"/>
                  </a:cubicBezTo>
                  <a:cubicBezTo>
                    <a:pt x="1286" y="492"/>
                    <a:pt x="1381" y="432"/>
                    <a:pt x="1476" y="432"/>
                  </a:cubicBezTo>
                  <a:close/>
                  <a:moveTo>
                    <a:pt x="1510" y="0"/>
                  </a:moveTo>
                  <a:cubicBezTo>
                    <a:pt x="1241" y="0"/>
                    <a:pt x="964" y="147"/>
                    <a:pt x="845" y="385"/>
                  </a:cubicBezTo>
                  <a:cubicBezTo>
                    <a:pt x="807" y="475"/>
                    <a:pt x="792" y="566"/>
                    <a:pt x="795" y="655"/>
                  </a:cubicBezTo>
                  <a:lnTo>
                    <a:pt x="795" y="655"/>
                  </a:lnTo>
                  <a:cubicBezTo>
                    <a:pt x="652" y="660"/>
                    <a:pt x="514" y="689"/>
                    <a:pt x="393" y="778"/>
                  </a:cubicBezTo>
                  <a:cubicBezTo>
                    <a:pt x="214" y="909"/>
                    <a:pt x="119" y="1111"/>
                    <a:pt x="48" y="1302"/>
                  </a:cubicBezTo>
                  <a:cubicBezTo>
                    <a:pt x="0" y="1421"/>
                    <a:pt x="95" y="1540"/>
                    <a:pt x="191" y="1563"/>
                  </a:cubicBezTo>
                  <a:cubicBezTo>
                    <a:pt x="216" y="1574"/>
                    <a:pt x="241" y="1578"/>
                    <a:pt x="265" y="1578"/>
                  </a:cubicBezTo>
                  <a:cubicBezTo>
                    <a:pt x="353" y="1578"/>
                    <a:pt x="427" y="1514"/>
                    <a:pt x="464" y="1421"/>
                  </a:cubicBezTo>
                  <a:cubicBezTo>
                    <a:pt x="524" y="1254"/>
                    <a:pt x="595" y="1111"/>
                    <a:pt x="786" y="1087"/>
                  </a:cubicBezTo>
                  <a:cubicBezTo>
                    <a:pt x="851" y="1087"/>
                    <a:pt x="915" y="1092"/>
                    <a:pt x="979" y="1098"/>
                  </a:cubicBezTo>
                  <a:lnTo>
                    <a:pt x="979" y="1098"/>
                  </a:lnTo>
                  <a:cubicBezTo>
                    <a:pt x="1085" y="1223"/>
                    <a:pt x="1228" y="1322"/>
                    <a:pt x="1381" y="1373"/>
                  </a:cubicBezTo>
                  <a:cubicBezTo>
                    <a:pt x="1486" y="1409"/>
                    <a:pt x="1594" y="1425"/>
                    <a:pt x="1702" y="1425"/>
                  </a:cubicBezTo>
                  <a:cubicBezTo>
                    <a:pt x="1877" y="1425"/>
                    <a:pt x="2053" y="1384"/>
                    <a:pt x="2215" y="1325"/>
                  </a:cubicBezTo>
                  <a:cubicBezTo>
                    <a:pt x="2334" y="1302"/>
                    <a:pt x="2477" y="1242"/>
                    <a:pt x="2596" y="1218"/>
                  </a:cubicBezTo>
                  <a:cubicBezTo>
                    <a:pt x="2655" y="1218"/>
                    <a:pt x="2679" y="1218"/>
                    <a:pt x="2727" y="1254"/>
                  </a:cubicBezTo>
                  <a:cubicBezTo>
                    <a:pt x="2735" y="1262"/>
                    <a:pt x="2737" y="1281"/>
                    <a:pt x="2742" y="1281"/>
                  </a:cubicBezTo>
                  <a:cubicBezTo>
                    <a:pt x="2744" y="1281"/>
                    <a:pt x="2747" y="1277"/>
                    <a:pt x="2750" y="1266"/>
                  </a:cubicBezTo>
                  <a:lnTo>
                    <a:pt x="2750" y="1266"/>
                  </a:lnTo>
                  <a:cubicBezTo>
                    <a:pt x="2715" y="1373"/>
                    <a:pt x="2727" y="1504"/>
                    <a:pt x="2834" y="1587"/>
                  </a:cubicBezTo>
                  <a:cubicBezTo>
                    <a:pt x="2861" y="1607"/>
                    <a:pt x="2897" y="1616"/>
                    <a:pt x="2935" y="1616"/>
                  </a:cubicBezTo>
                  <a:cubicBezTo>
                    <a:pt x="3014" y="1616"/>
                    <a:pt x="3103" y="1576"/>
                    <a:pt x="3143" y="1504"/>
                  </a:cubicBezTo>
                  <a:cubicBezTo>
                    <a:pt x="3316" y="1124"/>
                    <a:pt x="2987" y="777"/>
                    <a:pt x="2598" y="777"/>
                  </a:cubicBezTo>
                  <a:cubicBezTo>
                    <a:pt x="2586" y="777"/>
                    <a:pt x="2573" y="777"/>
                    <a:pt x="2560" y="778"/>
                  </a:cubicBezTo>
                  <a:cubicBezTo>
                    <a:pt x="2300" y="804"/>
                    <a:pt x="1984" y="974"/>
                    <a:pt x="1703" y="974"/>
                  </a:cubicBezTo>
                  <a:cubicBezTo>
                    <a:pt x="1686" y="974"/>
                    <a:pt x="1668" y="973"/>
                    <a:pt x="1651" y="972"/>
                  </a:cubicBezTo>
                  <a:lnTo>
                    <a:pt x="1651" y="972"/>
                  </a:lnTo>
                  <a:cubicBezTo>
                    <a:pt x="1763" y="898"/>
                    <a:pt x="1857" y="799"/>
                    <a:pt x="1917" y="671"/>
                  </a:cubicBezTo>
                  <a:cubicBezTo>
                    <a:pt x="2024" y="468"/>
                    <a:pt x="2060" y="206"/>
                    <a:pt x="1822" y="75"/>
                  </a:cubicBezTo>
                  <a:cubicBezTo>
                    <a:pt x="1726" y="24"/>
                    <a:pt x="1619" y="0"/>
                    <a:pt x="1510" y="0"/>
                  </a:cubicBezTo>
                  <a:close/>
                </a:path>
              </a:pathLst>
            </a:custGeom>
            <a:solidFill>
              <a:srgbClr val="72727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3"/>
            <p:cNvSpPr/>
            <p:nvPr/>
          </p:nvSpPr>
          <p:spPr>
            <a:xfrm>
              <a:off x="5308400" y="3626175"/>
              <a:ext cx="7450" cy="9550"/>
            </a:xfrm>
            <a:custGeom>
              <a:rect b="b" l="l" r="r" t="t"/>
              <a:pathLst>
                <a:path extrusionOk="0" h="382" w="298">
                  <a:moveTo>
                    <a:pt x="0" y="0"/>
                  </a:moveTo>
                  <a:lnTo>
                    <a:pt x="72" y="369"/>
                  </a:lnTo>
                  <a:lnTo>
                    <a:pt x="298" y="381"/>
                  </a:lnTo>
                  <a:lnTo>
                    <a:pt x="83"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3"/>
            <p:cNvSpPr/>
            <p:nvPr/>
          </p:nvSpPr>
          <p:spPr>
            <a:xfrm>
              <a:off x="5317025" y="3626475"/>
              <a:ext cx="14300" cy="8950"/>
            </a:xfrm>
            <a:custGeom>
              <a:rect b="b" l="l" r="r" t="t"/>
              <a:pathLst>
                <a:path extrusionOk="0" h="358" w="572">
                  <a:moveTo>
                    <a:pt x="191" y="0"/>
                  </a:moveTo>
                  <a:cubicBezTo>
                    <a:pt x="191" y="0"/>
                    <a:pt x="143" y="12"/>
                    <a:pt x="72" y="12"/>
                  </a:cubicBezTo>
                  <a:cubicBezTo>
                    <a:pt x="0" y="12"/>
                    <a:pt x="215" y="357"/>
                    <a:pt x="310" y="357"/>
                  </a:cubicBezTo>
                  <a:cubicBezTo>
                    <a:pt x="417" y="346"/>
                    <a:pt x="572" y="226"/>
                    <a:pt x="572" y="203"/>
                  </a:cubicBezTo>
                  <a:cubicBezTo>
                    <a:pt x="572" y="191"/>
                    <a:pt x="191" y="0"/>
                    <a:pt x="191"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3"/>
            <p:cNvSpPr/>
            <p:nvPr/>
          </p:nvSpPr>
          <p:spPr>
            <a:xfrm>
              <a:off x="5540850" y="3491025"/>
              <a:ext cx="37825" cy="26525"/>
            </a:xfrm>
            <a:custGeom>
              <a:rect b="b" l="l" r="r" t="t"/>
              <a:pathLst>
                <a:path extrusionOk="0" h="1061" w="1513">
                  <a:moveTo>
                    <a:pt x="1" y="1"/>
                  </a:moveTo>
                  <a:lnTo>
                    <a:pt x="1" y="1061"/>
                  </a:lnTo>
                  <a:lnTo>
                    <a:pt x="1513" y="1061"/>
                  </a:lnTo>
                  <a:lnTo>
                    <a:pt x="1513" y="1"/>
                  </a:lnTo>
                  <a:close/>
                </a:path>
              </a:pathLst>
            </a:custGeom>
            <a:solidFill>
              <a:srgbClr val="00000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3"/>
            <p:cNvSpPr/>
            <p:nvPr/>
          </p:nvSpPr>
          <p:spPr>
            <a:xfrm>
              <a:off x="5378925" y="3517525"/>
              <a:ext cx="78025" cy="43175"/>
            </a:xfrm>
            <a:custGeom>
              <a:rect b="b" l="l" r="r" t="t"/>
              <a:pathLst>
                <a:path extrusionOk="0" h="1727" w="3121">
                  <a:moveTo>
                    <a:pt x="299" y="1"/>
                  </a:moveTo>
                  <a:cubicBezTo>
                    <a:pt x="144" y="1"/>
                    <a:pt x="1" y="132"/>
                    <a:pt x="1" y="298"/>
                  </a:cubicBezTo>
                  <a:lnTo>
                    <a:pt x="1" y="1429"/>
                  </a:lnTo>
                  <a:cubicBezTo>
                    <a:pt x="1" y="1584"/>
                    <a:pt x="144" y="1727"/>
                    <a:pt x="299" y="1727"/>
                  </a:cubicBezTo>
                  <a:lnTo>
                    <a:pt x="2823" y="1727"/>
                  </a:lnTo>
                  <a:cubicBezTo>
                    <a:pt x="2977" y="1727"/>
                    <a:pt x="3120" y="1584"/>
                    <a:pt x="3120" y="1429"/>
                  </a:cubicBezTo>
                  <a:lnTo>
                    <a:pt x="3120" y="298"/>
                  </a:lnTo>
                  <a:cubicBezTo>
                    <a:pt x="3120" y="132"/>
                    <a:pt x="2977" y="1"/>
                    <a:pt x="2823" y="1"/>
                  </a:cubicBezTo>
                  <a:close/>
                </a:path>
              </a:pathLst>
            </a:custGeom>
            <a:solidFill>
              <a:srgbClr val="CCF3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3"/>
            <p:cNvSpPr/>
            <p:nvPr/>
          </p:nvSpPr>
          <p:spPr>
            <a:xfrm>
              <a:off x="5378925" y="3542825"/>
              <a:ext cx="78025" cy="17875"/>
            </a:xfrm>
            <a:custGeom>
              <a:rect b="b" l="l" r="r" t="t"/>
              <a:pathLst>
                <a:path extrusionOk="0" h="715" w="3121">
                  <a:moveTo>
                    <a:pt x="1" y="1"/>
                  </a:moveTo>
                  <a:lnTo>
                    <a:pt x="1" y="417"/>
                  </a:lnTo>
                  <a:cubicBezTo>
                    <a:pt x="1" y="572"/>
                    <a:pt x="144" y="715"/>
                    <a:pt x="299" y="715"/>
                  </a:cubicBezTo>
                  <a:lnTo>
                    <a:pt x="2823" y="715"/>
                  </a:lnTo>
                  <a:cubicBezTo>
                    <a:pt x="2977" y="715"/>
                    <a:pt x="3120" y="572"/>
                    <a:pt x="3120" y="417"/>
                  </a:cubicBezTo>
                  <a:lnTo>
                    <a:pt x="3120" y="1"/>
                  </a:lnTo>
                  <a:close/>
                </a:path>
              </a:pathLst>
            </a:custGeom>
            <a:solidFill>
              <a:srgbClr val="D844B5"/>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3"/>
            <p:cNvSpPr/>
            <p:nvPr/>
          </p:nvSpPr>
          <p:spPr>
            <a:xfrm>
              <a:off x="5367625" y="3517525"/>
              <a:ext cx="16700" cy="8075"/>
            </a:xfrm>
            <a:custGeom>
              <a:rect b="b" l="l" r="r" t="t"/>
              <a:pathLst>
                <a:path extrusionOk="0" h="323" w="668">
                  <a:moveTo>
                    <a:pt x="155" y="1"/>
                  </a:moveTo>
                  <a:cubicBezTo>
                    <a:pt x="72" y="1"/>
                    <a:pt x="0" y="72"/>
                    <a:pt x="0" y="155"/>
                  </a:cubicBezTo>
                  <a:cubicBezTo>
                    <a:pt x="0" y="251"/>
                    <a:pt x="72" y="322"/>
                    <a:pt x="155" y="322"/>
                  </a:cubicBezTo>
                  <a:lnTo>
                    <a:pt x="500" y="322"/>
                  </a:lnTo>
                  <a:cubicBezTo>
                    <a:pt x="596" y="322"/>
                    <a:pt x="667" y="251"/>
                    <a:pt x="667" y="155"/>
                  </a:cubicBezTo>
                  <a:cubicBezTo>
                    <a:pt x="667" y="72"/>
                    <a:pt x="596" y="1"/>
                    <a:pt x="500" y="1"/>
                  </a:cubicBezTo>
                  <a:close/>
                </a:path>
              </a:pathLst>
            </a:custGeom>
            <a:solidFill>
              <a:srgbClr val="00000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3"/>
            <p:cNvSpPr/>
            <p:nvPr/>
          </p:nvSpPr>
          <p:spPr>
            <a:xfrm>
              <a:off x="3433450" y="2783200"/>
              <a:ext cx="36350" cy="48550"/>
            </a:xfrm>
            <a:custGeom>
              <a:rect b="b" l="l" r="r" t="t"/>
              <a:pathLst>
                <a:path extrusionOk="0" h="1942" w="1454">
                  <a:moveTo>
                    <a:pt x="1" y="1"/>
                  </a:moveTo>
                  <a:lnTo>
                    <a:pt x="1" y="1584"/>
                  </a:lnTo>
                  <a:lnTo>
                    <a:pt x="13" y="1596"/>
                  </a:lnTo>
                  <a:cubicBezTo>
                    <a:pt x="96" y="1787"/>
                    <a:pt x="370" y="1942"/>
                    <a:pt x="727" y="1942"/>
                  </a:cubicBezTo>
                  <a:cubicBezTo>
                    <a:pt x="1084" y="1942"/>
                    <a:pt x="1370" y="1787"/>
                    <a:pt x="1441" y="1596"/>
                  </a:cubicBezTo>
                  <a:lnTo>
                    <a:pt x="1453" y="1584"/>
                  </a:lnTo>
                  <a:lnTo>
                    <a:pt x="1453" y="1"/>
                  </a:ln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3"/>
            <p:cNvSpPr/>
            <p:nvPr/>
          </p:nvSpPr>
          <p:spPr>
            <a:xfrm>
              <a:off x="3433450" y="2772500"/>
              <a:ext cx="36650" cy="21750"/>
            </a:xfrm>
            <a:custGeom>
              <a:rect b="b" l="l" r="r" t="t"/>
              <a:pathLst>
                <a:path extrusionOk="0" h="870" w="1466">
                  <a:moveTo>
                    <a:pt x="727" y="0"/>
                  </a:moveTo>
                  <a:cubicBezTo>
                    <a:pt x="322" y="0"/>
                    <a:pt x="1" y="191"/>
                    <a:pt x="1" y="429"/>
                  </a:cubicBezTo>
                  <a:cubicBezTo>
                    <a:pt x="1" y="667"/>
                    <a:pt x="322" y="869"/>
                    <a:pt x="727" y="869"/>
                  </a:cubicBezTo>
                  <a:cubicBezTo>
                    <a:pt x="1132" y="869"/>
                    <a:pt x="1465" y="667"/>
                    <a:pt x="1465" y="429"/>
                  </a:cubicBezTo>
                  <a:cubicBezTo>
                    <a:pt x="1465" y="191"/>
                    <a:pt x="1132" y="0"/>
                    <a:pt x="727" y="0"/>
                  </a:cubicBez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3"/>
            <p:cNvSpPr/>
            <p:nvPr/>
          </p:nvSpPr>
          <p:spPr>
            <a:xfrm>
              <a:off x="3415900" y="2590925"/>
              <a:ext cx="36625" cy="20575"/>
            </a:xfrm>
            <a:custGeom>
              <a:rect b="b" l="l" r="r" t="t"/>
              <a:pathLst>
                <a:path extrusionOk="0" h="823" w="1465">
                  <a:moveTo>
                    <a:pt x="0" y="0"/>
                  </a:moveTo>
                  <a:lnTo>
                    <a:pt x="0" y="822"/>
                  </a:lnTo>
                  <a:lnTo>
                    <a:pt x="1465" y="822"/>
                  </a:lnTo>
                  <a:lnTo>
                    <a:pt x="146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3"/>
            <p:cNvSpPr/>
            <p:nvPr/>
          </p:nvSpPr>
          <p:spPr>
            <a:xfrm>
              <a:off x="3415300" y="2590325"/>
              <a:ext cx="37825" cy="21750"/>
            </a:xfrm>
            <a:custGeom>
              <a:rect b="b" l="l" r="r" t="t"/>
              <a:pathLst>
                <a:path extrusionOk="0" h="870" w="1513">
                  <a:moveTo>
                    <a:pt x="1453" y="36"/>
                  </a:moveTo>
                  <a:lnTo>
                    <a:pt x="1453" y="810"/>
                  </a:lnTo>
                  <a:lnTo>
                    <a:pt x="72" y="810"/>
                  </a:lnTo>
                  <a:lnTo>
                    <a:pt x="72" y="36"/>
                  </a:lnTo>
                  <a:close/>
                  <a:moveTo>
                    <a:pt x="24" y="1"/>
                  </a:moveTo>
                  <a:cubicBezTo>
                    <a:pt x="12" y="1"/>
                    <a:pt x="0" y="13"/>
                    <a:pt x="0" y="24"/>
                  </a:cubicBezTo>
                  <a:lnTo>
                    <a:pt x="0" y="846"/>
                  </a:lnTo>
                  <a:cubicBezTo>
                    <a:pt x="0" y="858"/>
                    <a:pt x="12" y="870"/>
                    <a:pt x="24" y="870"/>
                  </a:cubicBezTo>
                  <a:lnTo>
                    <a:pt x="1489" y="870"/>
                  </a:lnTo>
                  <a:cubicBezTo>
                    <a:pt x="1501" y="870"/>
                    <a:pt x="1512" y="858"/>
                    <a:pt x="1512" y="846"/>
                  </a:cubicBezTo>
                  <a:lnTo>
                    <a:pt x="1512" y="24"/>
                  </a:lnTo>
                  <a:cubicBezTo>
                    <a:pt x="1512" y="13"/>
                    <a:pt x="1501" y="1"/>
                    <a:pt x="14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3"/>
            <p:cNvSpPr/>
            <p:nvPr/>
          </p:nvSpPr>
          <p:spPr>
            <a:xfrm>
              <a:off x="3415900" y="2575750"/>
              <a:ext cx="164625" cy="15200"/>
            </a:xfrm>
            <a:custGeom>
              <a:rect b="b" l="l" r="r" t="t"/>
              <a:pathLst>
                <a:path extrusionOk="0" h="608" w="6585">
                  <a:moveTo>
                    <a:pt x="0" y="0"/>
                  </a:moveTo>
                  <a:lnTo>
                    <a:pt x="0" y="607"/>
                  </a:lnTo>
                  <a:lnTo>
                    <a:pt x="6584" y="607"/>
                  </a:lnTo>
                  <a:lnTo>
                    <a:pt x="658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3"/>
            <p:cNvSpPr/>
            <p:nvPr/>
          </p:nvSpPr>
          <p:spPr>
            <a:xfrm>
              <a:off x="3415600" y="2574550"/>
              <a:ext cx="166100" cy="16700"/>
            </a:xfrm>
            <a:custGeom>
              <a:rect b="b" l="l" r="r" t="t"/>
              <a:pathLst>
                <a:path extrusionOk="0" h="668" w="6644">
                  <a:moveTo>
                    <a:pt x="6584" y="72"/>
                  </a:moveTo>
                  <a:lnTo>
                    <a:pt x="6584" y="632"/>
                  </a:lnTo>
                  <a:lnTo>
                    <a:pt x="60" y="632"/>
                  </a:lnTo>
                  <a:lnTo>
                    <a:pt x="60" y="72"/>
                  </a:lnTo>
                  <a:close/>
                  <a:moveTo>
                    <a:pt x="36" y="1"/>
                  </a:moveTo>
                  <a:cubicBezTo>
                    <a:pt x="12" y="1"/>
                    <a:pt x="0" y="13"/>
                    <a:pt x="0" y="36"/>
                  </a:cubicBezTo>
                  <a:lnTo>
                    <a:pt x="0" y="644"/>
                  </a:lnTo>
                  <a:cubicBezTo>
                    <a:pt x="0" y="655"/>
                    <a:pt x="12" y="667"/>
                    <a:pt x="36" y="667"/>
                  </a:cubicBezTo>
                  <a:lnTo>
                    <a:pt x="6608" y="667"/>
                  </a:lnTo>
                  <a:cubicBezTo>
                    <a:pt x="6620" y="667"/>
                    <a:pt x="6644" y="667"/>
                    <a:pt x="6644" y="644"/>
                  </a:cubicBezTo>
                  <a:lnTo>
                    <a:pt x="6644" y="36"/>
                  </a:lnTo>
                  <a:cubicBezTo>
                    <a:pt x="6644" y="13"/>
                    <a:pt x="6620" y="1"/>
                    <a:pt x="66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3"/>
            <p:cNvSpPr/>
            <p:nvPr/>
          </p:nvSpPr>
          <p:spPr>
            <a:xfrm>
              <a:off x="3451600" y="2590925"/>
              <a:ext cx="84575" cy="20575"/>
            </a:xfrm>
            <a:custGeom>
              <a:rect b="b" l="l" r="r" t="t"/>
              <a:pathLst>
                <a:path extrusionOk="0" h="823" w="3383">
                  <a:moveTo>
                    <a:pt x="1" y="0"/>
                  </a:moveTo>
                  <a:lnTo>
                    <a:pt x="1" y="822"/>
                  </a:lnTo>
                  <a:lnTo>
                    <a:pt x="3382" y="822"/>
                  </a:lnTo>
                  <a:lnTo>
                    <a:pt x="338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3"/>
            <p:cNvSpPr/>
            <p:nvPr/>
          </p:nvSpPr>
          <p:spPr>
            <a:xfrm>
              <a:off x="3450425" y="2590325"/>
              <a:ext cx="86050" cy="21750"/>
            </a:xfrm>
            <a:custGeom>
              <a:rect b="b" l="l" r="r" t="t"/>
              <a:pathLst>
                <a:path extrusionOk="0" h="870" w="3442">
                  <a:moveTo>
                    <a:pt x="3382" y="36"/>
                  </a:moveTo>
                  <a:lnTo>
                    <a:pt x="3382" y="810"/>
                  </a:lnTo>
                  <a:lnTo>
                    <a:pt x="84" y="810"/>
                  </a:lnTo>
                  <a:lnTo>
                    <a:pt x="84" y="36"/>
                  </a:lnTo>
                  <a:close/>
                  <a:moveTo>
                    <a:pt x="36" y="1"/>
                  </a:moveTo>
                  <a:cubicBezTo>
                    <a:pt x="24" y="1"/>
                    <a:pt x="0" y="13"/>
                    <a:pt x="0" y="24"/>
                  </a:cubicBezTo>
                  <a:lnTo>
                    <a:pt x="0" y="846"/>
                  </a:lnTo>
                  <a:cubicBezTo>
                    <a:pt x="0" y="858"/>
                    <a:pt x="24" y="870"/>
                    <a:pt x="36" y="870"/>
                  </a:cubicBezTo>
                  <a:lnTo>
                    <a:pt x="3417" y="870"/>
                  </a:lnTo>
                  <a:cubicBezTo>
                    <a:pt x="3429" y="870"/>
                    <a:pt x="3441" y="858"/>
                    <a:pt x="3441" y="846"/>
                  </a:cubicBezTo>
                  <a:lnTo>
                    <a:pt x="3441" y="24"/>
                  </a:lnTo>
                  <a:cubicBezTo>
                    <a:pt x="3441" y="13"/>
                    <a:pt x="3429" y="1"/>
                    <a:pt x="34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3"/>
            <p:cNvSpPr/>
            <p:nvPr/>
          </p:nvSpPr>
          <p:spPr>
            <a:xfrm>
              <a:off x="3415900" y="2611475"/>
              <a:ext cx="36625" cy="20250"/>
            </a:xfrm>
            <a:custGeom>
              <a:rect b="b" l="l" r="r" t="t"/>
              <a:pathLst>
                <a:path extrusionOk="0" h="810" w="1465">
                  <a:moveTo>
                    <a:pt x="0" y="0"/>
                  </a:moveTo>
                  <a:lnTo>
                    <a:pt x="0" y="810"/>
                  </a:lnTo>
                  <a:lnTo>
                    <a:pt x="1465" y="810"/>
                  </a:lnTo>
                  <a:lnTo>
                    <a:pt x="146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3"/>
            <p:cNvSpPr/>
            <p:nvPr/>
          </p:nvSpPr>
          <p:spPr>
            <a:xfrm>
              <a:off x="3415300" y="2610575"/>
              <a:ext cx="37825" cy="22050"/>
            </a:xfrm>
            <a:custGeom>
              <a:rect b="b" l="l" r="r" t="t"/>
              <a:pathLst>
                <a:path extrusionOk="0" h="882" w="1513">
                  <a:moveTo>
                    <a:pt x="1453" y="48"/>
                  </a:moveTo>
                  <a:lnTo>
                    <a:pt x="1453" y="822"/>
                  </a:lnTo>
                  <a:lnTo>
                    <a:pt x="72" y="822"/>
                  </a:lnTo>
                  <a:lnTo>
                    <a:pt x="72" y="48"/>
                  </a:lnTo>
                  <a:close/>
                  <a:moveTo>
                    <a:pt x="24" y="0"/>
                  </a:moveTo>
                  <a:cubicBezTo>
                    <a:pt x="12" y="0"/>
                    <a:pt x="0" y="24"/>
                    <a:pt x="0" y="36"/>
                  </a:cubicBezTo>
                  <a:lnTo>
                    <a:pt x="0" y="858"/>
                  </a:lnTo>
                  <a:cubicBezTo>
                    <a:pt x="0" y="869"/>
                    <a:pt x="12" y="881"/>
                    <a:pt x="24" y="881"/>
                  </a:cubicBezTo>
                  <a:lnTo>
                    <a:pt x="1489" y="881"/>
                  </a:lnTo>
                  <a:cubicBezTo>
                    <a:pt x="1501" y="881"/>
                    <a:pt x="1512" y="869"/>
                    <a:pt x="1512" y="858"/>
                  </a:cubicBezTo>
                  <a:lnTo>
                    <a:pt x="1512" y="36"/>
                  </a:lnTo>
                  <a:cubicBezTo>
                    <a:pt x="1512" y="24"/>
                    <a:pt x="1501" y="0"/>
                    <a:pt x="1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3"/>
            <p:cNvSpPr/>
            <p:nvPr/>
          </p:nvSpPr>
          <p:spPr>
            <a:xfrm>
              <a:off x="3451600" y="2611475"/>
              <a:ext cx="84575" cy="20250"/>
            </a:xfrm>
            <a:custGeom>
              <a:rect b="b" l="l" r="r" t="t"/>
              <a:pathLst>
                <a:path extrusionOk="0" h="810" w="3383">
                  <a:moveTo>
                    <a:pt x="1" y="0"/>
                  </a:moveTo>
                  <a:lnTo>
                    <a:pt x="1" y="810"/>
                  </a:lnTo>
                  <a:lnTo>
                    <a:pt x="3382" y="810"/>
                  </a:lnTo>
                  <a:lnTo>
                    <a:pt x="338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3"/>
            <p:cNvSpPr/>
            <p:nvPr/>
          </p:nvSpPr>
          <p:spPr>
            <a:xfrm>
              <a:off x="3450425" y="2610575"/>
              <a:ext cx="86050" cy="22050"/>
            </a:xfrm>
            <a:custGeom>
              <a:rect b="b" l="l" r="r" t="t"/>
              <a:pathLst>
                <a:path extrusionOk="0" h="882" w="3442">
                  <a:moveTo>
                    <a:pt x="3382" y="48"/>
                  </a:moveTo>
                  <a:lnTo>
                    <a:pt x="3382" y="822"/>
                  </a:lnTo>
                  <a:lnTo>
                    <a:pt x="84" y="822"/>
                  </a:lnTo>
                  <a:lnTo>
                    <a:pt x="84" y="48"/>
                  </a:lnTo>
                  <a:close/>
                  <a:moveTo>
                    <a:pt x="36" y="0"/>
                  </a:moveTo>
                  <a:cubicBezTo>
                    <a:pt x="24" y="0"/>
                    <a:pt x="0" y="24"/>
                    <a:pt x="0" y="36"/>
                  </a:cubicBezTo>
                  <a:lnTo>
                    <a:pt x="0" y="858"/>
                  </a:lnTo>
                  <a:cubicBezTo>
                    <a:pt x="0" y="869"/>
                    <a:pt x="24" y="881"/>
                    <a:pt x="36" y="881"/>
                  </a:cubicBezTo>
                  <a:lnTo>
                    <a:pt x="3417" y="881"/>
                  </a:lnTo>
                  <a:cubicBezTo>
                    <a:pt x="3429" y="881"/>
                    <a:pt x="3441" y="869"/>
                    <a:pt x="3441" y="858"/>
                  </a:cubicBezTo>
                  <a:lnTo>
                    <a:pt x="3441" y="36"/>
                  </a:lnTo>
                  <a:cubicBezTo>
                    <a:pt x="3441" y="24"/>
                    <a:pt x="3429" y="0"/>
                    <a:pt x="34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3"/>
            <p:cNvSpPr/>
            <p:nvPr/>
          </p:nvSpPr>
          <p:spPr>
            <a:xfrm>
              <a:off x="3415900" y="2631700"/>
              <a:ext cx="36625" cy="18475"/>
            </a:xfrm>
            <a:custGeom>
              <a:rect b="b" l="l" r="r" t="t"/>
              <a:pathLst>
                <a:path extrusionOk="0" h="739" w="1465">
                  <a:moveTo>
                    <a:pt x="0" y="1"/>
                  </a:moveTo>
                  <a:lnTo>
                    <a:pt x="0" y="739"/>
                  </a:lnTo>
                  <a:lnTo>
                    <a:pt x="1465" y="739"/>
                  </a:lnTo>
                  <a:lnTo>
                    <a:pt x="146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3"/>
            <p:cNvSpPr/>
            <p:nvPr/>
          </p:nvSpPr>
          <p:spPr>
            <a:xfrm>
              <a:off x="3415300" y="2631100"/>
              <a:ext cx="37825" cy="19675"/>
            </a:xfrm>
            <a:custGeom>
              <a:rect b="b" l="l" r="r" t="t"/>
              <a:pathLst>
                <a:path extrusionOk="0" h="787" w="1513">
                  <a:moveTo>
                    <a:pt x="1453" y="60"/>
                  </a:moveTo>
                  <a:lnTo>
                    <a:pt x="1453" y="727"/>
                  </a:lnTo>
                  <a:lnTo>
                    <a:pt x="72" y="727"/>
                  </a:lnTo>
                  <a:lnTo>
                    <a:pt x="72" y="60"/>
                  </a:lnTo>
                  <a:close/>
                  <a:moveTo>
                    <a:pt x="24" y="1"/>
                  </a:moveTo>
                  <a:cubicBezTo>
                    <a:pt x="12" y="1"/>
                    <a:pt x="0" y="13"/>
                    <a:pt x="0" y="37"/>
                  </a:cubicBezTo>
                  <a:lnTo>
                    <a:pt x="0" y="763"/>
                  </a:lnTo>
                  <a:cubicBezTo>
                    <a:pt x="0" y="775"/>
                    <a:pt x="12" y="787"/>
                    <a:pt x="24" y="787"/>
                  </a:cubicBezTo>
                  <a:lnTo>
                    <a:pt x="1489" y="787"/>
                  </a:lnTo>
                  <a:cubicBezTo>
                    <a:pt x="1501" y="787"/>
                    <a:pt x="1512" y="775"/>
                    <a:pt x="1512" y="763"/>
                  </a:cubicBezTo>
                  <a:lnTo>
                    <a:pt x="1512" y="37"/>
                  </a:lnTo>
                  <a:cubicBezTo>
                    <a:pt x="1512" y="13"/>
                    <a:pt x="1501" y="1"/>
                    <a:pt x="14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3"/>
            <p:cNvSpPr/>
            <p:nvPr/>
          </p:nvSpPr>
          <p:spPr>
            <a:xfrm>
              <a:off x="3536750" y="2590925"/>
              <a:ext cx="44075" cy="20575"/>
            </a:xfrm>
            <a:custGeom>
              <a:rect b="b" l="l" r="r" t="t"/>
              <a:pathLst>
                <a:path extrusionOk="0" h="823" w="1763">
                  <a:moveTo>
                    <a:pt x="0" y="0"/>
                  </a:moveTo>
                  <a:lnTo>
                    <a:pt x="0" y="822"/>
                  </a:lnTo>
                  <a:lnTo>
                    <a:pt x="1762" y="822"/>
                  </a:lnTo>
                  <a:lnTo>
                    <a:pt x="17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3"/>
            <p:cNvSpPr/>
            <p:nvPr/>
          </p:nvSpPr>
          <p:spPr>
            <a:xfrm>
              <a:off x="3536150" y="2590325"/>
              <a:ext cx="45550" cy="21750"/>
            </a:xfrm>
            <a:custGeom>
              <a:rect b="b" l="l" r="r" t="t"/>
              <a:pathLst>
                <a:path extrusionOk="0" h="870" w="1822">
                  <a:moveTo>
                    <a:pt x="1762" y="36"/>
                  </a:moveTo>
                  <a:lnTo>
                    <a:pt x="1762" y="810"/>
                  </a:lnTo>
                  <a:lnTo>
                    <a:pt x="60" y="810"/>
                  </a:lnTo>
                  <a:lnTo>
                    <a:pt x="60" y="36"/>
                  </a:lnTo>
                  <a:close/>
                  <a:moveTo>
                    <a:pt x="36" y="1"/>
                  </a:moveTo>
                  <a:cubicBezTo>
                    <a:pt x="12" y="1"/>
                    <a:pt x="0" y="13"/>
                    <a:pt x="0" y="24"/>
                  </a:cubicBezTo>
                  <a:lnTo>
                    <a:pt x="0" y="846"/>
                  </a:lnTo>
                  <a:cubicBezTo>
                    <a:pt x="0" y="858"/>
                    <a:pt x="12" y="870"/>
                    <a:pt x="36" y="870"/>
                  </a:cubicBezTo>
                  <a:lnTo>
                    <a:pt x="1786" y="870"/>
                  </a:lnTo>
                  <a:cubicBezTo>
                    <a:pt x="1798" y="870"/>
                    <a:pt x="1822" y="858"/>
                    <a:pt x="1822" y="846"/>
                  </a:cubicBezTo>
                  <a:lnTo>
                    <a:pt x="1822" y="24"/>
                  </a:lnTo>
                  <a:cubicBezTo>
                    <a:pt x="1822" y="13"/>
                    <a:pt x="1798" y="1"/>
                    <a:pt x="17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3"/>
            <p:cNvSpPr/>
            <p:nvPr/>
          </p:nvSpPr>
          <p:spPr>
            <a:xfrm>
              <a:off x="3536750" y="2611475"/>
              <a:ext cx="44075" cy="20250"/>
            </a:xfrm>
            <a:custGeom>
              <a:rect b="b" l="l" r="r" t="t"/>
              <a:pathLst>
                <a:path extrusionOk="0" h="810" w="1763">
                  <a:moveTo>
                    <a:pt x="0" y="0"/>
                  </a:moveTo>
                  <a:lnTo>
                    <a:pt x="0" y="810"/>
                  </a:lnTo>
                  <a:lnTo>
                    <a:pt x="1762" y="810"/>
                  </a:lnTo>
                  <a:lnTo>
                    <a:pt x="17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3"/>
            <p:cNvSpPr/>
            <p:nvPr/>
          </p:nvSpPr>
          <p:spPr>
            <a:xfrm>
              <a:off x="3536150" y="2610575"/>
              <a:ext cx="45550" cy="22050"/>
            </a:xfrm>
            <a:custGeom>
              <a:rect b="b" l="l" r="r" t="t"/>
              <a:pathLst>
                <a:path extrusionOk="0" h="882" w="1822">
                  <a:moveTo>
                    <a:pt x="1762" y="48"/>
                  </a:moveTo>
                  <a:lnTo>
                    <a:pt x="1762" y="822"/>
                  </a:lnTo>
                  <a:lnTo>
                    <a:pt x="60" y="822"/>
                  </a:lnTo>
                  <a:lnTo>
                    <a:pt x="60" y="48"/>
                  </a:lnTo>
                  <a:close/>
                  <a:moveTo>
                    <a:pt x="36" y="0"/>
                  </a:moveTo>
                  <a:cubicBezTo>
                    <a:pt x="12" y="0"/>
                    <a:pt x="0" y="24"/>
                    <a:pt x="0" y="36"/>
                  </a:cubicBezTo>
                  <a:lnTo>
                    <a:pt x="0" y="858"/>
                  </a:lnTo>
                  <a:cubicBezTo>
                    <a:pt x="0" y="869"/>
                    <a:pt x="12" y="881"/>
                    <a:pt x="36" y="881"/>
                  </a:cubicBezTo>
                  <a:lnTo>
                    <a:pt x="1786" y="881"/>
                  </a:lnTo>
                  <a:cubicBezTo>
                    <a:pt x="1798" y="881"/>
                    <a:pt x="1822" y="869"/>
                    <a:pt x="1822" y="858"/>
                  </a:cubicBezTo>
                  <a:lnTo>
                    <a:pt x="1822" y="36"/>
                  </a:lnTo>
                  <a:cubicBezTo>
                    <a:pt x="1822" y="24"/>
                    <a:pt x="1798" y="0"/>
                    <a:pt x="17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3"/>
            <p:cNvSpPr/>
            <p:nvPr/>
          </p:nvSpPr>
          <p:spPr>
            <a:xfrm>
              <a:off x="3536750" y="2631700"/>
              <a:ext cx="44075" cy="18475"/>
            </a:xfrm>
            <a:custGeom>
              <a:rect b="b" l="l" r="r" t="t"/>
              <a:pathLst>
                <a:path extrusionOk="0" h="739" w="1763">
                  <a:moveTo>
                    <a:pt x="0" y="1"/>
                  </a:moveTo>
                  <a:lnTo>
                    <a:pt x="0" y="739"/>
                  </a:lnTo>
                  <a:lnTo>
                    <a:pt x="1762" y="739"/>
                  </a:lnTo>
                  <a:lnTo>
                    <a:pt x="17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3"/>
            <p:cNvSpPr/>
            <p:nvPr/>
          </p:nvSpPr>
          <p:spPr>
            <a:xfrm>
              <a:off x="3536150" y="2631100"/>
              <a:ext cx="45550" cy="19675"/>
            </a:xfrm>
            <a:custGeom>
              <a:rect b="b" l="l" r="r" t="t"/>
              <a:pathLst>
                <a:path extrusionOk="0" h="787" w="1822">
                  <a:moveTo>
                    <a:pt x="1762" y="60"/>
                  </a:moveTo>
                  <a:lnTo>
                    <a:pt x="1762" y="727"/>
                  </a:lnTo>
                  <a:lnTo>
                    <a:pt x="60" y="727"/>
                  </a:lnTo>
                  <a:lnTo>
                    <a:pt x="60" y="60"/>
                  </a:lnTo>
                  <a:close/>
                  <a:moveTo>
                    <a:pt x="36" y="1"/>
                  </a:moveTo>
                  <a:cubicBezTo>
                    <a:pt x="12" y="1"/>
                    <a:pt x="0" y="13"/>
                    <a:pt x="0" y="37"/>
                  </a:cubicBezTo>
                  <a:lnTo>
                    <a:pt x="0" y="763"/>
                  </a:lnTo>
                  <a:cubicBezTo>
                    <a:pt x="0" y="775"/>
                    <a:pt x="12" y="787"/>
                    <a:pt x="36" y="787"/>
                  </a:cubicBezTo>
                  <a:lnTo>
                    <a:pt x="1786" y="787"/>
                  </a:lnTo>
                  <a:cubicBezTo>
                    <a:pt x="1798" y="787"/>
                    <a:pt x="1822" y="775"/>
                    <a:pt x="1822" y="763"/>
                  </a:cubicBezTo>
                  <a:lnTo>
                    <a:pt x="1822" y="37"/>
                  </a:lnTo>
                  <a:cubicBezTo>
                    <a:pt x="1822" y="13"/>
                    <a:pt x="1798" y="1"/>
                    <a:pt x="17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3"/>
            <p:cNvSpPr/>
            <p:nvPr/>
          </p:nvSpPr>
          <p:spPr>
            <a:xfrm>
              <a:off x="3451600" y="2631700"/>
              <a:ext cx="84575" cy="18475"/>
            </a:xfrm>
            <a:custGeom>
              <a:rect b="b" l="l" r="r" t="t"/>
              <a:pathLst>
                <a:path extrusionOk="0" h="739" w="3383">
                  <a:moveTo>
                    <a:pt x="1" y="1"/>
                  </a:moveTo>
                  <a:lnTo>
                    <a:pt x="1" y="739"/>
                  </a:lnTo>
                  <a:lnTo>
                    <a:pt x="3382" y="739"/>
                  </a:lnTo>
                  <a:lnTo>
                    <a:pt x="338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3"/>
            <p:cNvSpPr/>
            <p:nvPr/>
          </p:nvSpPr>
          <p:spPr>
            <a:xfrm>
              <a:off x="3450425" y="2631100"/>
              <a:ext cx="86050" cy="19675"/>
            </a:xfrm>
            <a:custGeom>
              <a:rect b="b" l="l" r="r" t="t"/>
              <a:pathLst>
                <a:path extrusionOk="0" h="787" w="3442">
                  <a:moveTo>
                    <a:pt x="3382" y="60"/>
                  </a:moveTo>
                  <a:lnTo>
                    <a:pt x="3382" y="727"/>
                  </a:lnTo>
                  <a:lnTo>
                    <a:pt x="84" y="727"/>
                  </a:lnTo>
                  <a:lnTo>
                    <a:pt x="84" y="60"/>
                  </a:lnTo>
                  <a:close/>
                  <a:moveTo>
                    <a:pt x="36" y="1"/>
                  </a:moveTo>
                  <a:cubicBezTo>
                    <a:pt x="24" y="1"/>
                    <a:pt x="0" y="13"/>
                    <a:pt x="0" y="37"/>
                  </a:cubicBezTo>
                  <a:lnTo>
                    <a:pt x="0" y="763"/>
                  </a:lnTo>
                  <a:cubicBezTo>
                    <a:pt x="0" y="775"/>
                    <a:pt x="24" y="787"/>
                    <a:pt x="36" y="787"/>
                  </a:cubicBezTo>
                  <a:lnTo>
                    <a:pt x="3417" y="787"/>
                  </a:lnTo>
                  <a:cubicBezTo>
                    <a:pt x="3429" y="787"/>
                    <a:pt x="3441" y="775"/>
                    <a:pt x="3441" y="763"/>
                  </a:cubicBezTo>
                  <a:lnTo>
                    <a:pt x="3441" y="37"/>
                  </a:lnTo>
                  <a:cubicBezTo>
                    <a:pt x="3441" y="13"/>
                    <a:pt x="3429" y="1"/>
                    <a:pt x="34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3"/>
            <p:cNvSpPr/>
            <p:nvPr/>
          </p:nvSpPr>
          <p:spPr>
            <a:xfrm>
              <a:off x="3618000" y="2589150"/>
              <a:ext cx="102125" cy="58650"/>
            </a:xfrm>
            <a:custGeom>
              <a:rect b="b" l="l" r="r" t="t"/>
              <a:pathLst>
                <a:path extrusionOk="0" h="2346" w="4085">
                  <a:moveTo>
                    <a:pt x="1644" y="0"/>
                  </a:moveTo>
                  <a:lnTo>
                    <a:pt x="0" y="1143"/>
                  </a:lnTo>
                  <a:lnTo>
                    <a:pt x="2667" y="2346"/>
                  </a:lnTo>
                  <a:lnTo>
                    <a:pt x="4084" y="1012"/>
                  </a:lnTo>
                  <a:lnTo>
                    <a:pt x="1644"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3"/>
            <p:cNvSpPr/>
            <p:nvPr/>
          </p:nvSpPr>
          <p:spPr>
            <a:xfrm>
              <a:off x="3618000" y="2617725"/>
              <a:ext cx="66700" cy="94975"/>
            </a:xfrm>
            <a:custGeom>
              <a:rect b="b" l="l" r="r" t="t"/>
              <a:pathLst>
                <a:path extrusionOk="0" h="3799" w="2668">
                  <a:moveTo>
                    <a:pt x="0" y="0"/>
                  </a:moveTo>
                  <a:lnTo>
                    <a:pt x="0" y="2560"/>
                  </a:lnTo>
                  <a:lnTo>
                    <a:pt x="2667" y="3798"/>
                  </a:lnTo>
                  <a:lnTo>
                    <a:pt x="2667" y="1203"/>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3"/>
            <p:cNvSpPr/>
            <p:nvPr/>
          </p:nvSpPr>
          <p:spPr>
            <a:xfrm>
              <a:off x="3684675" y="2614450"/>
              <a:ext cx="35450" cy="98250"/>
            </a:xfrm>
            <a:custGeom>
              <a:rect b="b" l="l" r="r" t="t"/>
              <a:pathLst>
                <a:path extrusionOk="0" h="3930" w="1418">
                  <a:moveTo>
                    <a:pt x="1417" y="0"/>
                  </a:moveTo>
                  <a:lnTo>
                    <a:pt x="0" y="1334"/>
                  </a:lnTo>
                  <a:lnTo>
                    <a:pt x="0" y="3929"/>
                  </a:lnTo>
                  <a:lnTo>
                    <a:pt x="1322" y="2488"/>
                  </a:lnTo>
                  <a:lnTo>
                    <a:pt x="1417"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3"/>
            <p:cNvSpPr/>
            <p:nvPr/>
          </p:nvSpPr>
          <p:spPr>
            <a:xfrm>
              <a:off x="3433450" y="2807625"/>
              <a:ext cx="102125" cy="58350"/>
            </a:xfrm>
            <a:custGeom>
              <a:rect b="b" l="l" r="r" t="t"/>
              <a:pathLst>
                <a:path extrusionOk="0" h="2334" w="4085">
                  <a:moveTo>
                    <a:pt x="1644" y="0"/>
                  </a:moveTo>
                  <a:lnTo>
                    <a:pt x="1" y="1143"/>
                  </a:lnTo>
                  <a:lnTo>
                    <a:pt x="2668" y="2334"/>
                  </a:lnTo>
                  <a:lnTo>
                    <a:pt x="4084" y="1000"/>
                  </a:lnTo>
                  <a:lnTo>
                    <a:pt x="1644"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3"/>
            <p:cNvSpPr/>
            <p:nvPr/>
          </p:nvSpPr>
          <p:spPr>
            <a:xfrm>
              <a:off x="3433450" y="2836200"/>
              <a:ext cx="66700" cy="94375"/>
            </a:xfrm>
            <a:custGeom>
              <a:rect b="b" l="l" r="r" t="t"/>
              <a:pathLst>
                <a:path extrusionOk="0" h="3775" w="2668">
                  <a:moveTo>
                    <a:pt x="1" y="0"/>
                  </a:moveTo>
                  <a:lnTo>
                    <a:pt x="1" y="2536"/>
                  </a:lnTo>
                  <a:lnTo>
                    <a:pt x="2668" y="3774"/>
                  </a:lnTo>
                  <a:lnTo>
                    <a:pt x="2668" y="1191"/>
                  </a:lnTo>
                  <a:lnTo>
                    <a:pt x="1"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3"/>
            <p:cNvSpPr/>
            <p:nvPr/>
          </p:nvSpPr>
          <p:spPr>
            <a:xfrm>
              <a:off x="3500125" y="2832625"/>
              <a:ext cx="35450" cy="97950"/>
            </a:xfrm>
            <a:custGeom>
              <a:rect b="b" l="l" r="r" t="t"/>
              <a:pathLst>
                <a:path extrusionOk="0" h="3918" w="1418">
                  <a:moveTo>
                    <a:pt x="1417" y="0"/>
                  </a:moveTo>
                  <a:lnTo>
                    <a:pt x="1" y="1334"/>
                  </a:lnTo>
                  <a:lnTo>
                    <a:pt x="1" y="3917"/>
                  </a:lnTo>
                  <a:lnTo>
                    <a:pt x="1322" y="2489"/>
                  </a:lnTo>
                  <a:lnTo>
                    <a:pt x="1417"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3"/>
            <p:cNvSpPr/>
            <p:nvPr/>
          </p:nvSpPr>
          <p:spPr>
            <a:xfrm>
              <a:off x="3756700" y="2611750"/>
              <a:ext cx="67900" cy="39025"/>
            </a:xfrm>
            <a:custGeom>
              <a:rect b="b" l="l" r="r" t="t"/>
              <a:pathLst>
                <a:path extrusionOk="0" h="1561" w="2716">
                  <a:moveTo>
                    <a:pt x="1108" y="1"/>
                  </a:moveTo>
                  <a:lnTo>
                    <a:pt x="1" y="763"/>
                  </a:lnTo>
                  <a:lnTo>
                    <a:pt x="1775" y="1561"/>
                  </a:lnTo>
                  <a:lnTo>
                    <a:pt x="2715" y="668"/>
                  </a:lnTo>
                  <a:lnTo>
                    <a:pt x="1108" y="1"/>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3"/>
            <p:cNvSpPr/>
            <p:nvPr/>
          </p:nvSpPr>
          <p:spPr>
            <a:xfrm>
              <a:off x="3756700" y="2630800"/>
              <a:ext cx="44375" cy="62850"/>
            </a:xfrm>
            <a:custGeom>
              <a:rect b="b" l="l" r="r" t="t"/>
              <a:pathLst>
                <a:path extrusionOk="0" h="2514" w="1775">
                  <a:moveTo>
                    <a:pt x="1" y="1"/>
                  </a:moveTo>
                  <a:lnTo>
                    <a:pt x="1" y="1692"/>
                  </a:lnTo>
                  <a:lnTo>
                    <a:pt x="1775" y="2513"/>
                  </a:lnTo>
                  <a:lnTo>
                    <a:pt x="1775" y="799"/>
                  </a:lnTo>
                  <a:lnTo>
                    <a:pt x="1"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3"/>
            <p:cNvSpPr/>
            <p:nvPr/>
          </p:nvSpPr>
          <p:spPr>
            <a:xfrm>
              <a:off x="3801050" y="2628425"/>
              <a:ext cx="23550" cy="65225"/>
            </a:xfrm>
            <a:custGeom>
              <a:rect b="b" l="l" r="r" t="t"/>
              <a:pathLst>
                <a:path extrusionOk="0" h="2609" w="942">
                  <a:moveTo>
                    <a:pt x="941" y="1"/>
                  </a:moveTo>
                  <a:lnTo>
                    <a:pt x="1" y="894"/>
                  </a:lnTo>
                  <a:lnTo>
                    <a:pt x="1" y="2608"/>
                  </a:lnTo>
                  <a:lnTo>
                    <a:pt x="882" y="1656"/>
                  </a:lnTo>
                  <a:lnTo>
                    <a:pt x="941"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3"/>
            <p:cNvSpPr/>
            <p:nvPr/>
          </p:nvSpPr>
          <p:spPr>
            <a:xfrm>
              <a:off x="3711175" y="2611750"/>
              <a:ext cx="67875" cy="39025"/>
            </a:xfrm>
            <a:custGeom>
              <a:rect b="b" l="l" r="r" t="t"/>
              <a:pathLst>
                <a:path extrusionOk="0" h="1561" w="2715">
                  <a:moveTo>
                    <a:pt x="1096" y="1"/>
                  </a:moveTo>
                  <a:lnTo>
                    <a:pt x="0" y="763"/>
                  </a:lnTo>
                  <a:lnTo>
                    <a:pt x="1762" y="1561"/>
                  </a:lnTo>
                  <a:lnTo>
                    <a:pt x="2715" y="668"/>
                  </a:lnTo>
                  <a:lnTo>
                    <a:pt x="1096" y="1"/>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3"/>
            <p:cNvSpPr/>
            <p:nvPr/>
          </p:nvSpPr>
          <p:spPr>
            <a:xfrm>
              <a:off x="3711175" y="2630800"/>
              <a:ext cx="44075" cy="62850"/>
            </a:xfrm>
            <a:custGeom>
              <a:rect b="b" l="l" r="r" t="t"/>
              <a:pathLst>
                <a:path extrusionOk="0" h="2514" w="1763">
                  <a:moveTo>
                    <a:pt x="0" y="1"/>
                  </a:moveTo>
                  <a:lnTo>
                    <a:pt x="0" y="1692"/>
                  </a:lnTo>
                  <a:lnTo>
                    <a:pt x="1762" y="2513"/>
                  </a:lnTo>
                  <a:lnTo>
                    <a:pt x="1762" y="799"/>
                  </a:lnTo>
                  <a:lnTo>
                    <a:pt x="0"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3"/>
            <p:cNvSpPr/>
            <p:nvPr/>
          </p:nvSpPr>
          <p:spPr>
            <a:xfrm>
              <a:off x="3755225" y="2628425"/>
              <a:ext cx="23825" cy="65225"/>
            </a:xfrm>
            <a:custGeom>
              <a:rect b="b" l="l" r="r" t="t"/>
              <a:pathLst>
                <a:path extrusionOk="0" h="2609" w="953">
                  <a:moveTo>
                    <a:pt x="953" y="1"/>
                  </a:moveTo>
                  <a:lnTo>
                    <a:pt x="0" y="894"/>
                  </a:lnTo>
                  <a:lnTo>
                    <a:pt x="0" y="2608"/>
                  </a:lnTo>
                  <a:lnTo>
                    <a:pt x="881" y="1656"/>
                  </a:lnTo>
                  <a:lnTo>
                    <a:pt x="953"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3"/>
            <p:cNvSpPr/>
            <p:nvPr/>
          </p:nvSpPr>
          <p:spPr>
            <a:xfrm>
              <a:off x="3796900" y="2824875"/>
              <a:ext cx="67875" cy="39325"/>
            </a:xfrm>
            <a:custGeom>
              <a:rect b="b" l="l" r="r" t="t"/>
              <a:pathLst>
                <a:path extrusionOk="0" h="1573" w="2715">
                  <a:moveTo>
                    <a:pt x="1096" y="1"/>
                  </a:moveTo>
                  <a:lnTo>
                    <a:pt x="0" y="763"/>
                  </a:lnTo>
                  <a:lnTo>
                    <a:pt x="1774" y="1572"/>
                  </a:lnTo>
                  <a:lnTo>
                    <a:pt x="2715" y="691"/>
                  </a:lnTo>
                  <a:lnTo>
                    <a:pt x="1096" y="1"/>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3"/>
            <p:cNvSpPr/>
            <p:nvPr/>
          </p:nvSpPr>
          <p:spPr>
            <a:xfrm>
              <a:off x="3796900" y="2843925"/>
              <a:ext cx="44375" cy="63125"/>
            </a:xfrm>
            <a:custGeom>
              <a:rect b="b" l="l" r="r" t="t"/>
              <a:pathLst>
                <a:path extrusionOk="0" h="2525" w="1775">
                  <a:moveTo>
                    <a:pt x="0" y="1"/>
                  </a:moveTo>
                  <a:lnTo>
                    <a:pt x="0" y="1703"/>
                  </a:lnTo>
                  <a:lnTo>
                    <a:pt x="1774" y="2525"/>
                  </a:lnTo>
                  <a:lnTo>
                    <a:pt x="1774" y="810"/>
                  </a:lnTo>
                  <a:lnTo>
                    <a:pt x="0" y="1"/>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3"/>
            <p:cNvSpPr/>
            <p:nvPr/>
          </p:nvSpPr>
          <p:spPr>
            <a:xfrm>
              <a:off x="3841250" y="2842150"/>
              <a:ext cx="23525" cy="64900"/>
            </a:xfrm>
            <a:custGeom>
              <a:rect b="b" l="l" r="r" t="t"/>
              <a:pathLst>
                <a:path extrusionOk="0" h="2596" w="941">
                  <a:moveTo>
                    <a:pt x="941" y="0"/>
                  </a:moveTo>
                  <a:lnTo>
                    <a:pt x="0" y="881"/>
                  </a:lnTo>
                  <a:lnTo>
                    <a:pt x="0" y="2596"/>
                  </a:lnTo>
                  <a:lnTo>
                    <a:pt x="881" y="1655"/>
                  </a:lnTo>
                  <a:lnTo>
                    <a:pt x="941"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3"/>
            <p:cNvSpPr/>
            <p:nvPr/>
          </p:nvSpPr>
          <p:spPr>
            <a:xfrm>
              <a:off x="1386775" y="3789000"/>
              <a:ext cx="68175" cy="39000"/>
            </a:xfrm>
            <a:custGeom>
              <a:rect b="b" l="l" r="r" t="t"/>
              <a:pathLst>
                <a:path extrusionOk="0" h="1560" w="2727">
                  <a:moveTo>
                    <a:pt x="1096" y="0"/>
                  </a:moveTo>
                  <a:lnTo>
                    <a:pt x="0" y="762"/>
                  </a:lnTo>
                  <a:lnTo>
                    <a:pt x="1774" y="1560"/>
                  </a:lnTo>
                  <a:lnTo>
                    <a:pt x="2727" y="667"/>
                  </a:lnTo>
                  <a:lnTo>
                    <a:pt x="1096"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3"/>
            <p:cNvSpPr/>
            <p:nvPr/>
          </p:nvSpPr>
          <p:spPr>
            <a:xfrm>
              <a:off x="1386775" y="3808050"/>
              <a:ext cx="44375" cy="62825"/>
            </a:xfrm>
            <a:custGeom>
              <a:rect b="b" l="l" r="r" t="t"/>
              <a:pathLst>
                <a:path extrusionOk="0" h="2513" w="1775">
                  <a:moveTo>
                    <a:pt x="0" y="0"/>
                  </a:moveTo>
                  <a:lnTo>
                    <a:pt x="0" y="1691"/>
                  </a:lnTo>
                  <a:lnTo>
                    <a:pt x="1774" y="2512"/>
                  </a:lnTo>
                  <a:lnTo>
                    <a:pt x="1774" y="798"/>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3"/>
            <p:cNvSpPr/>
            <p:nvPr/>
          </p:nvSpPr>
          <p:spPr>
            <a:xfrm>
              <a:off x="1431125" y="3805650"/>
              <a:ext cx="23825" cy="65225"/>
            </a:xfrm>
            <a:custGeom>
              <a:rect b="b" l="l" r="r" t="t"/>
              <a:pathLst>
                <a:path extrusionOk="0" h="2609" w="953">
                  <a:moveTo>
                    <a:pt x="953" y="1"/>
                  </a:moveTo>
                  <a:lnTo>
                    <a:pt x="0" y="894"/>
                  </a:lnTo>
                  <a:lnTo>
                    <a:pt x="0" y="2608"/>
                  </a:lnTo>
                  <a:lnTo>
                    <a:pt x="869" y="1656"/>
                  </a:lnTo>
                  <a:lnTo>
                    <a:pt x="953"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3"/>
            <p:cNvSpPr/>
            <p:nvPr/>
          </p:nvSpPr>
          <p:spPr>
            <a:xfrm>
              <a:off x="3784100" y="2638550"/>
              <a:ext cx="93775" cy="53900"/>
            </a:xfrm>
            <a:custGeom>
              <a:rect b="b" l="l" r="r" t="t"/>
              <a:pathLst>
                <a:path extrusionOk="0" h="2156" w="3751">
                  <a:moveTo>
                    <a:pt x="1500" y="0"/>
                  </a:moveTo>
                  <a:lnTo>
                    <a:pt x="0" y="1048"/>
                  </a:lnTo>
                  <a:lnTo>
                    <a:pt x="2441" y="2156"/>
                  </a:lnTo>
                  <a:lnTo>
                    <a:pt x="3751" y="941"/>
                  </a:lnTo>
                  <a:lnTo>
                    <a:pt x="1500"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3"/>
            <p:cNvSpPr/>
            <p:nvPr/>
          </p:nvSpPr>
          <p:spPr>
            <a:xfrm>
              <a:off x="3784100" y="2664750"/>
              <a:ext cx="61025" cy="86925"/>
            </a:xfrm>
            <a:custGeom>
              <a:rect b="b" l="l" r="r" t="t"/>
              <a:pathLst>
                <a:path extrusionOk="0" h="3477" w="2441">
                  <a:moveTo>
                    <a:pt x="0" y="0"/>
                  </a:moveTo>
                  <a:lnTo>
                    <a:pt x="0" y="2346"/>
                  </a:lnTo>
                  <a:lnTo>
                    <a:pt x="2441" y="3477"/>
                  </a:lnTo>
                  <a:lnTo>
                    <a:pt x="2441" y="1108"/>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3"/>
            <p:cNvSpPr/>
            <p:nvPr/>
          </p:nvSpPr>
          <p:spPr>
            <a:xfrm>
              <a:off x="3845100" y="2662075"/>
              <a:ext cx="32775" cy="89600"/>
            </a:xfrm>
            <a:custGeom>
              <a:rect b="b" l="l" r="r" t="t"/>
              <a:pathLst>
                <a:path extrusionOk="0" h="3584" w="1311">
                  <a:moveTo>
                    <a:pt x="1311" y="0"/>
                  </a:moveTo>
                  <a:lnTo>
                    <a:pt x="1" y="1215"/>
                  </a:lnTo>
                  <a:lnTo>
                    <a:pt x="1" y="3584"/>
                  </a:lnTo>
                  <a:lnTo>
                    <a:pt x="1215" y="2274"/>
                  </a:lnTo>
                  <a:lnTo>
                    <a:pt x="1311"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3"/>
            <p:cNvSpPr/>
            <p:nvPr/>
          </p:nvSpPr>
          <p:spPr>
            <a:xfrm>
              <a:off x="3738550" y="2683200"/>
              <a:ext cx="45575" cy="59850"/>
            </a:xfrm>
            <a:custGeom>
              <a:rect b="b" l="l" r="r" t="t"/>
              <a:pathLst>
                <a:path extrusionOk="0" h="2394" w="1823">
                  <a:moveTo>
                    <a:pt x="1" y="0"/>
                  </a:moveTo>
                  <a:lnTo>
                    <a:pt x="1" y="1965"/>
                  </a:lnTo>
                  <a:lnTo>
                    <a:pt x="12" y="1977"/>
                  </a:lnTo>
                  <a:cubicBezTo>
                    <a:pt x="108" y="2215"/>
                    <a:pt x="465" y="2394"/>
                    <a:pt x="905" y="2394"/>
                  </a:cubicBezTo>
                  <a:cubicBezTo>
                    <a:pt x="1346" y="2394"/>
                    <a:pt x="1715" y="2215"/>
                    <a:pt x="1798" y="1977"/>
                  </a:cubicBezTo>
                  <a:lnTo>
                    <a:pt x="1822" y="1965"/>
                  </a:lnTo>
                  <a:lnTo>
                    <a:pt x="1822" y="0"/>
                  </a:ln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3"/>
            <p:cNvSpPr/>
            <p:nvPr/>
          </p:nvSpPr>
          <p:spPr>
            <a:xfrm>
              <a:off x="3738550" y="2669800"/>
              <a:ext cx="45575" cy="26825"/>
            </a:xfrm>
            <a:custGeom>
              <a:rect b="b" l="l" r="r" t="t"/>
              <a:pathLst>
                <a:path extrusionOk="0" h="1073" w="1823">
                  <a:moveTo>
                    <a:pt x="905" y="1"/>
                  </a:moveTo>
                  <a:cubicBezTo>
                    <a:pt x="405" y="1"/>
                    <a:pt x="1" y="239"/>
                    <a:pt x="1" y="536"/>
                  </a:cubicBezTo>
                  <a:cubicBezTo>
                    <a:pt x="1" y="834"/>
                    <a:pt x="405" y="1072"/>
                    <a:pt x="905" y="1072"/>
                  </a:cubicBezTo>
                  <a:cubicBezTo>
                    <a:pt x="1405" y="1072"/>
                    <a:pt x="1822" y="834"/>
                    <a:pt x="1822" y="536"/>
                  </a:cubicBezTo>
                  <a:cubicBezTo>
                    <a:pt x="1822" y="239"/>
                    <a:pt x="1405" y="1"/>
                    <a:pt x="905" y="1"/>
                  </a:cubicBez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3"/>
            <p:cNvSpPr/>
            <p:nvPr/>
          </p:nvSpPr>
          <p:spPr>
            <a:xfrm>
              <a:off x="3420950" y="2887100"/>
              <a:ext cx="485200" cy="66700"/>
            </a:xfrm>
            <a:custGeom>
              <a:rect b="b" l="l" r="r" t="t"/>
              <a:pathLst>
                <a:path extrusionOk="0" h="2668" w="19408">
                  <a:moveTo>
                    <a:pt x="1" y="0"/>
                  </a:moveTo>
                  <a:lnTo>
                    <a:pt x="1" y="2667"/>
                  </a:lnTo>
                  <a:lnTo>
                    <a:pt x="19408" y="2667"/>
                  </a:lnTo>
                  <a:lnTo>
                    <a:pt x="19408" y="0"/>
                  </a:lnTo>
                  <a:close/>
                </a:path>
              </a:pathLst>
            </a:custGeom>
            <a:solidFill>
              <a:srgbClr val="7C7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3"/>
            <p:cNvSpPr/>
            <p:nvPr/>
          </p:nvSpPr>
          <p:spPr>
            <a:xfrm>
              <a:off x="3276875" y="2749875"/>
              <a:ext cx="150350" cy="66400"/>
            </a:xfrm>
            <a:custGeom>
              <a:rect b="b" l="l" r="r" t="t"/>
              <a:pathLst>
                <a:path extrusionOk="0" h="2656" w="6014">
                  <a:moveTo>
                    <a:pt x="1" y="0"/>
                  </a:moveTo>
                  <a:lnTo>
                    <a:pt x="1" y="2655"/>
                  </a:lnTo>
                  <a:lnTo>
                    <a:pt x="6014" y="2655"/>
                  </a:lnTo>
                  <a:lnTo>
                    <a:pt x="6014" y="0"/>
                  </a:lnTo>
                  <a:close/>
                </a:path>
              </a:pathLst>
            </a:custGeom>
            <a:solidFill>
              <a:srgbClr val="7C7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3"/>
            <p:cNvSpPr/>
            <p:nvPr/>
          </p:nvSpPr>
          <p:spPr>
            <a:xfrm>
              <a:off x="3288800" y="2772500"/>
              <a:ext cx="101825" cy="58950"/>
            </a:xfrm>
            <a:custGeom>
              <a:rect b="b" l="l" r="r" t="t"/>
              <a:pathLst>
                <a:path extrusionOk="0" h="2358" w="4073">
                  <a:moveTo>
                    <a:pt x="1631" y="0"/>
                  </a:moveTo>
                  <a:lnTo>
                    <a:pt x="0" y="1143"/>
                  </a:lnTo>
                  <a:lnTo>
                    <a:pt x="2643" y="2358"/>
                  </a:lnTo>
                  <a:lnTo>
                    <a:pt x="4072" y="1024"/>
                  </a:lnTo>
                  <a:lnTo>
                    <a:pt x="1631" y="0"/>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3"/>
            <p:cNvSpPr/>
            <p:nvPr/>
          </p:nvSpPr>
          <p:spPr>
            <a:xfrm>
              <a:off x="3288800" y="2801075"/>
              <a:ext cx="66100" cy="94975"/>
            </a:xfrm>
            <a:custGeom>
              <a:rect b="b" l="l" r="r" t="t"/>
              <a:pathLst>
                <a:path extrusionOk="0" h="3799" w="2644">
                  <a:moveTo>
                    <a:pt x="0" y="0"/>
                  </a:moveTo>
                  <a:lnTo>
                    <a:pt x="0" y="2560"/>
                  </a:lnTo>
                  <a:lnTo>
                    <a:pt x="2643" y="3798"/>
                  </a:lnTo>
                  <a:lnTo>
                    <a:pt x="2643" y="1215"/>
                  </a:lnTo>
                  <a:lnTo>
                    <a:pt x="0"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3"/>
            <p:cNvSpPr/>
            <p:nvPr/>
          </p:nvSpPr>
          <p:spPr>
            <a:xfrm>
              <a:off x="3354875" y="2798100"/>
              <a:ext cx="35750" cy="97950"/>
            </a:xfrm>
            <a:custGeom>
              <a:rect b="b" l="l" r="r" t="t"/>
              <a:pathLst>
                <a:path extrusionOk="0" h="3918" w="1430">
                  <a:moveTo>
                    <a:pt x="1429" y="0"/>
                  </a:moveTo>
                  <a:lnTo>
                    <a:pt x="0" y="1334"/>
                  </a:lnTo>
                  <a:lnTo>
                    <a:pt x="0" y="3917"/>
                  </a:lnTo>
                  <a:lnTo>
                    <a:pt x="1334" y="2489"/>
                  </a:lnTo>
                  <a:lnTo>
                    <a:pt x="1429"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3"/>
            <p:cNvSpPr/>
            <p:nvPr/>
          </p:nvSpPr>
          <p:spPr>
            <a:xfrm>
              <a:off x="3971625" y="3165100"/>
              <a:ext cx="588475" cy="88425"/>
            </a:xfrm>
            <a:custGeom>
              <a:rect b="b" l="l" r="r" t="t"/>
              <a:pathLst>
                <a:path extrusionOk="0" h="3537" w="23539">
                  <a:moveTo>
                    <a:pt x="0" y="1"/>
                  </a:moveTo>
                  <a:lnTo>
                    <a:pt x="0" y="3537"/>
                  </a:lnTo>
                  <a:lnTo>
                    <a:pt x="23539" y="3537"/>
                  </a:lnTo>
                  <a:lnTo>
                    <a:pt x="23539" y="1"/>
                  </a:lnTo>
                  <a:close/>
                </a:path>
              </a:pathLst>
            </a:custGeom>
            <a:solidFill>
              <a:srgbClr val="CCCAB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3"/>
            <p:cNvSpPr/>
            <p:nvPr/>
          </p:nvSpPr>
          <p:spPr>
            <a:xfrm>
              <a:off x="4173425" y="3165100"/>
              <a:ext cx="281300" cy="88425"/>
            </a:xfrm>
            <a:custGeom>
              <a:rect b="b" l="l" r="r" t="t"/>
              <a:pathLst>
                <a:path extrusionOk="0" fill="none" h="3537" w="11252">
                  <a:moveTo>
                    <a:pt x="1" y="1"/>
                  </a:moveTo>
                  <a:lnTo>
                    <a:pt x="11252" y="1"/>
                  </a:lnTo>
                  <a:lnTo>
                    <a:pt x="11252" y="3537"/>
                  </a:lnTo>
                  <a:lnTo>
                    <a:pt x="1" y="3537"/>
                  </a:lnTo>
                  <a:close/>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3"/>
            <p:cNvSpPr/>
            <p:nvPr/>
          </p:nvSpPr>
          <p:spPr>
            <a:xfrm>
              <a:off x="4201100" y="3263025"/>
              <a:ext cx="35150" cy="17900"/>
            </a:xfrm>
            <a:custGeom>
              <a:rect b="b" l="l" r="r" t="t"/>
              <a:pathLst>
                <a:path extrusionOk="0" h="716" w="1406">
                  <a:moveTo>
                    <a:pt x="298" y="1"/>
                  </a:moveTo>
                  <a:cubicBezTo>
                    <a:pt x="132" y="1"/>
                    <a:pt x="1" y="132"/>
                    <a:pt x="1" y="298"/>
                  </a:cubicBezTo>
                  <a:lnTo>
                    <a:pt x="1" y="417"/>
                  </a:lnTo>
                  <a:cubicBezTo>
                    <a:pt x="1" y="572"/>
                    <a:pt x="132" y="715"/>
                    <a:pt x="298" y="715"/>
                  </a:cubicBezTo>
                  <a:lnTo>
                    <a:pt x="1108" y="715"/>
                  </a:lnTo>
                  <a:cubicBezTo>
                    <a:pt x="1275" y="715"/>
                    <a:pt x="1406" y="572"/>
                    <a:pt x="1406" y="417"/>
                  </a:cubicBezTo>
                  <a:lnTo>
                    <a:pt x="1406" y="298"/>
                  </a:lnTo>
                  <a:cubicBezTo>
                    <a:pt x="1406" y="132"/>
                    <a:pt x="1275" y="1"/>
                    <a:pt x="1108" y="1"/>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3"/>
            <p:cNvSpPr/>
            <p:nvPr/>
          </p:nvSpPr>
          <p:spPr>
            <a:xfrm>
              <a:off x="4197525" y="3230300"/>
              <a:ext cx="42900" cy="42275"/>
            </a:xfrm>
            <a:custGeom>
              <a:rect b="b" l="l" r="r" t="t"/>
              <a:pathLst>
                <a:path extrusionOk="0" h="1691" w="1716">
                  <a:moveTo>
                    <a:pt x="644" y="0"/>
                  </a:moveTo>
                  <a:cubicBezTo>
                    <a:pt x="287" y="0"/>
                    <a:pt x="1" y="298"/>
                    <a:pt x="1" y="631"/>
                  </a:cubicBezTo>
                  <a:lnTo>
                    <a:pt x="1" y="1393"/>
                  </a:lnTo>
                  <a:cubicBezTo>
                    <a:pt x="1" y="1560"/>
                    <a:pt x="144" y="1691"/>
                    <a:pt x="299" y="1691"/>
                  </a:cubicBezTo>
                  <a:lnTo>
                    <a:pt x="1406" y="1691"/>
                  </a:lnTo>
                  <a:cubicBezTo>
                    <a:pt x="1573" y="1691"/>
                    <a:pt x="1704" y="1560"/>
                    <a:pt x="1715" y="1393"/>
                  </a:cubicBezTo>
                  <a:lnTo>
                    <a:pt x="1715" y="631"/>
                  </a:lnTo>
                  <a:cubicBezTo>
                    <a:pt x="1715" y="274"/>
                    <a:pt x="1418" y="0"/>
                    <a:pt x="1073"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3"/>
            <p:cNvSpPr/>
            <p:nvPr/>
          </p:nvSpPr>
          <p:spPr>
            <a:xfrm>
              <a:off x="4388625" y="3263025"/>
              <a:ext cx="35450" cy="17900"/>
            </a:xfrm>
            <a:custGeom>
              <a:rect b="b" l="l" r="r" t="t"/>
              <a:pathLst>
                <a:path extrusionOk="0" h="716" w="1418">
                  <a:moveTo>
                    <a:pt x="298" y="1"/>
                  </a:moveTo>
                  <a:cubicBezTo>
                    <a:pt x="132" y="1"/>
                    <a:pt x="1" y="132"/>
                    <a:pt x="1" y="298"/>
                  </a:cubicBezTo>
                  <a:lnTo>
                    <a:pt x="1" y="417"/>
                  </a:lnTo>
                  <a:cubicBezTo>
                    <a:pt x="1" y="572"/>
                    <a:pt x="132" y="715"/>
                    <a:pt x="298" y="715"/>
                  </a:cubicBezTo>
                  <a:lnTo>
                    <a:pt x="1120" y="715"/>
                  </a:lnTo>
                  <a:cubicBezTo>
                    <a:pt x="1275" y="715"/>
                    <a:pt x="1418" y="572"/>
                    <a:pt x="1418" y="417"/>
                  </a:cubicBezTo>
                  <a:lnTo>
                    <a:pt x="1418" y="298"/>
                  </a:lnTo>
                  <a:cubicBezTo>
                    <a:pt x="1418" y="132"/>
                    <a:pt x="1275" y="1"/>
                    <a:pt x="1120" y="1"/>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3"/>
            <p:cNvSpPr/>
            <p:nvPr/>
          </p:nvSpPr>
          <p:spPr>
            <a:xfrm>
              <a:off x="4385050" y="3230300"/>
              <a:ext cx="42900" cy="42275"/>
            </a:xfrm>
            <a:custGeom>
              <a:rect b="b" l="l" r="r" t="t"/>
              <a:pathLst>
                <a:path extrusionOk="0" h="1691" w="1716">
                  <a:moveTo>
                    <a:pt x="644" y="0"/>
                  </a:moveTo>
                  <a:cubicBezTo>
                    <a:pt x="287" y="0"/>
                    <a:pt x="1" y="298"/>
                    <a:pt x="1" y="631"/>
                  </a:cubicBezTo>
                  <a:lnTo>
                    <a:pt x="1" y="1393"/>
                  </a:lnTo>
                  <a:cubicBezTo>
                    <a:pt x="1" y="1560"/>
                    <a:pt x="144" y="1691"/>
                    <a:pt x="299" y="1691"/>
                  </a:cubicBezTo>
                  <a:lnTo>
                    <a:pt x="1406" y="1691"/>
                  </a:lnTo>
                  <a:cubicBezTo>
                    <a:pt x="1573" y="1691"/>
                    <a:pt x="1703" y="1560"/>
                    <a:pt x="1715" y="1393"/>
                  </a:cubicBezTo>
                  <a:lnTo>
                    <a:pt x="1715" y="631"/>
                  </a:lnTo>
                  <a:cubicBezTo>
                    <a:pt x="1715" y="274"/>
                    <a:pt x="1418" y="0"/>
                    <a:pt x="1084"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3"/>
            <p:cNvSpPr/>
            <p:nvPr/>
          </p:nvSpPr>
          <p:spPr>
            <a:xfrm>
              <a:off x="4294875" y="3263025"/>
              <a:ext cx="35450" cy="17900"/>
            </a:xfrm>
            <a:custGeom>
              <a:rect b="b" l="l" r="r" t="t"/>
              <a:pathLst>
                <a:path extrusionOk="0" h="716" w="1418">
                  <a:moveTo>
                    <a:pt x="298" y="1"/>
                  </a:moveTo>
                  <a:cubicBezTo>
                    <a:pt x="131" y="1"/>
                    <a:pt x="0" y="132"/>
                    <a:pt x="0" y="298"/>
                  </a:cubicBezTo>
                  <a:lnTo>
                    <a:pt x="0" y="417"/>
                  </a:lnTo>
                  <a:cubicBezTo>
                    <a:pt x="0" y="572"/>
                    <a:pt x="131" y="715"/>
                    <a:pt x="298" y="715"/>
                  </a:cubicBezTo>
                  <a:lnTo>
                    <a:pt x="1119" y="715"/>
                  </a:lnTo>
                  <a:cubicBezTo>
                    <a:pt x="1274" y="715"/>
                    <a:pt x="1417" y="572"/>
                    <a:pt x="1417" y="417"/>
                  </a:cubicBezTo>
                  <a:lnTo>
                    <a:pt x="1417" y="298"/>
                  </a:lnTo>
                  <a:cubicBezTo>
                    <a:pt x="1417" y="132"/>
                    <a:pt x="1274" y="1"/>
                    <a:pt x="1119" y="1"/>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3"/>
            <p:cNvSpPr/>
            <p:nvPr/>
          </p:nvSpPr>
          <p:spPr>
            <a:xfrm>
              <a:off x="4291300" y="3230300"/>
              <a:ext cx="42875" cy="42275"/>
            </a:xfrm>
            <a:custGeom>
              <a:rect b="b" l="l" r="r" t="t"/>
              <a:pathLst>
                <a:path extrusionOk="0" h="1691" w="1715">
                  <a:moveTo>
                    <a:pt x="643" y="0"/>
                  </a:moveTo>
                  <a:cubicBezTo>
                    <a:pt x="286" y="0"/>
                    <a:pt x="0" y="298"/>
                    <a:pt x="0" y="631"/>
                  </a:cubicBezTo>
                  <a:lnTo>
                    <a:pt x="0" y="1393"/>
                  </a:lnTo>
                  <a:cubicBezTo>
                    <a:pt x="0" y="1560"/>
                    <a:pt x="143" y="1691"/>
                    <a:pt x="298" y="1691"/>
                  </a:cubicBezTo>
                  <a:lnTo>
                    <a:pt x="1405" y="1691"/>
                  </a:lnTo>
                  <a:cubicBezTo>
                    <a:pt x="1572" y="1691"/>
                    <a:pt x="1703" y="1560"/>
                    <a:pt x="1715" y="1393"/>
                  </a:cubicBezTo>
                  <a:lnTo>
                    <a:pt x="1715" y="631"/>
                  </a:lnTo>
                  <a:cubicBezTo>
                    <a:pt x="1715" y="274"/>
                    <a:pt x="1417" y="0"/>
                    <a:pt x="1072"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a:off x="4187725" y="3191600"/>
              <a:ext cx="61625" cy="32175"/>
            </a:xfrm>
            <a:custGeom>
              <a:rect b="b" l="l" r="r" t="t"/>
              <a:pathLst>
                <a:path extrusionOk="0" h="1287" w="2465">
                  <a:moveTo>
                    <a:pt x="0" y="0"/>
                  </a:moveTo>
                  <a:lnTo>
                    <a:pt x="0" y="1286"/>
                  </a:lnTo>
                  <a:lnTo>
                    <a:pt x="2465" y="1286"/>
                  </a:lnTo>
                  <a:lnTo>
                    <a:pt x="2465"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3"/>
            <p:cNvSpPr/>
            <p:nvPr/>
          </p:nvSpPr>
          <p:spPr>
            <a:xfrm>
              <a:off x="4281475" y="3191600"/>
              <a:ext cx="61650" cy="32175"/>
            </a:xfrm>
            <a:custGeom>
              <a:rect b="b" l="l" r="r" t="t"/>
              <a:pathLst>
                <a:path extrusionOk="0" h="1287" w="2466">
                  <a:moveTo>
                    <a:pt x="1" y="0"/>
                  </a:moveTo>
                  <a:lnTo>
                    <a:pt x="1" y="1286"/>
                  </a:lnTo>
                  <a:lnTo>
                    <a:pt x="2465" y="1286"/>
                  </a:lnTo>
                  <a:lnTo>
                    <a:pt x="2465"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3"/>
            <p:cNvSpPr/>
            <p:nvPr/>
          </p:nvSpPr>
          <p:spPr>
            <a:xfrm>
              <a:off x="4373450" y="3191600"/>
              <a:ext cx="61650" cy="32175"/>
            </a:xfrm>
            <a:custGeom>
              <a:rect b="b" l="l" r="r" t="t"/>
              <a:pathLst>
                <a:path extrusionOk="0" h="1287" w="2466">
                  <a:moveTo>
                    <a:pt x="1" y="0"/>
                  </a:moveTo>
                  <a:lnTo>
                    <a:pt x="1" y="1286"/>
                  </a:lnTo>
                  <a:lnTo>
                    <a:pt x="2465" y="1286"/>
                  </a:lnTo>
                  <a:lnTo>
                    <a:pt x="2465"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3"/>
            <p:cNvSpPr/>
            <p:nvPr/>
          </p:nvSpPr>
          <p:spPr>
            <a:xfrm>
              <a:off x="4265400" y="3165100"/>
              <a:ext cx="25" cy="88425"/>
            </a:xfrm>
            <a:custGeom>
              <a:rect b="b" l="l" r="r" t="t"/>
              <a:pathLst>
                <a:path extrusionOk="0" h="3537" w="1">
                  <a:moveTo>
                    <a:pt x="1" y="1"/>
                  </a:moveTo>
                  <a:lnTo>
                    <a:pt x="1" y="3537"/>
                  </a:lnTo>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3"/>
            <p:cNvSpPr/>
            <p:nvPr/>
          </p:nvSpPr>
          <p:spPr>
            <a:xfrm>
              <a:off x="4265400" y="3165100"/>
              <a:ext cx="25" cy="88425"/>
            </a:xfrm>
            <a:custGeom>
              <a:rect b="b" l="l" r="r" t="t"/>
              <a:pathLst>
                <a:path extrusionOk="0" fill="none" h="3537" w="1">
                  <a:moveTo>
                    <a:pt x="1" y="1"/>
                  </a:moveTo>
                  <a:lnTo>
                    <a:pt x="1" y="3537"/>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3"/>
            <p:cNvSpPr/>
            <p:nvPr/>
          </p:nvSpPr>
          <p:spPr>
            <a:xfrm>
              <a:off x="4359175" y="3165100"/>
              <a:ext cx="25" cy="88425"/>
            </a:xfrm>
            <a:custGeom>
              <a:rect b="b" l="l" r="r" t="t"/>
              <a:pathLst>
                <a:path extrusionOk="0" h="3537" w="1">
                  <a:moveTo>
                    <a:pt x="0" y="1"/>
                  </a:moveTo>
                  <a:lnTo>
                    <a:pt x="0" y="3537"/>
                  </a:lnTo>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3"/>
            <p:cNvSpPr/>
            <p:nvPr/>
          </p:nvSpPr>
          <p:spPr>
            <a:xfrm>
              <a:off x="4359175" y="3165100"/>
              <a:ext cx="25" cy="88425"/>
            </a:xfrm>
            <a:custGeom>
              <a:rect b="b" l="l" r="r" t="t"/>
              <a:pathLst>
                <a:path extrusionOk="0" fill="none" h="3537" w="1">
                  <a:moveTo>
                    <a:pt x="0" y="1"/>
                  </a:moveTo>
                  <a:lnTo>
                    <a:pt x="0" y="3537"/>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3"/>
            <p:cNvSpPr/>
            <p:nvPr/>
          </p:nvSpPr>
          <p:spPr>
            <a:xfrm>
              <a:off x="2484525" y="3104675"/>
              <a:ext cx="353925" cy="88725"/>
            </a:xfrm>
            <a:custGeom>
              <a:rect b="b" l="l" r="r" t="t"/>
              <a:pathLst>
                <a:path extrusionOk="0" h="3549" w="14157">
                  <a:moveTo>
                    <a:pt x="0" y="1"/>
                  </a:moveTo>
                  <a:lnTo>
                    <a:pt x="0" y="3549"/>
                  </a:lnTo>
                  <a:lnTo>
                    <a:pt x="14157" y="3549"/>
                  </a:lnTo>
                  <a:lnTo>
                    <a:pt x="14157"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3"/>
            <p:cNvSpPr/>
            <p:nvPr/>
          </p:nvSpPr>
          <p:spPr>
            <a:xfrm>
              <a:off x="1707350" y="2591825"/>
              <a:ext cx="153300" cy="75625"/>
            </a:xfrm>
            <a:custGeom>
              <a:rect b="b" l="l" r="r" t="t"/>
              <a:pathLst>
                <a:path extrusionOk="0" h="3025" w="6132">
                  <a:moveTo>
                    <a:pt x="0" y="0"/>
                  </a:moveTo>
                  <a:lnTo>
                    <a:pt x="0" y="3024"/>
                  </a:lnTo>
                  <a:lnTo>
                    <a:pt x="6132" y="3024"/>
                  </a:lnTo>
                  <a:lnTo>
                    <a:pt x="6132"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3"/>
            <p:cNvSpPr/>
            <p:nvPr/>
          </p:nvSpPr>
          <p:spPr>
            <a:xfrm>
              <a:off x="2491075" y="3104675"/>
              <a:ext cx="281300" cy="88725"/>
            </a:xfrm>
            <a:custGeom>
              <a:rect b="b" l="l" r="r" t="t"/>
              <a:pathLst>
                <a:path extrusionOk="0" fill="none" h="3549" w="11252">
                  <a:moveTo>
                    <a:pt x="0" y="1"/>
                  </a:moveTo>
                  <a:lnTo>
                    <a:pt x="11252" y="1"/>
                  </a:lnTo>
                  <a:lnTo>
                    <a:pt x="11252" y="3549"/>
                  </a:lnTo>
                  <a:lnTo>
                    <a:pt x="0" y="3549"/>
                  </a:lnTo>
                  <a:close/>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3"/>
            <p:cNvSpPr/>
            <p:nvPr/>
          </p:nvSpPr>
          <p:spPr>
            <a:xfrm>
              <a:off x="2519050" y="3202600"/>
              <a:ext cx="35150" cy="17900"/>
            </a:xfrm>
            <a:custGeom>
              <a:rect b="b" l="l" r="r" t="t"/>
              <a:pathLst>
                <a:path extrusionOk="0" h="716" w="1406">
                  <a:moveTo>
                    <a:pt x="298" y="1"/>
                  </a:moveTo>
                  <a:cubicBezTo>
                    <a:pt x="132" y="1"/>
                    <a:pt x="1" y="132"/>
                    <a:pt x="1" y="298"/>
                  </a:cubicBezTo>
                  <a:lnTo>
                    <a:pt x="1" y="417"/>
                  </a:lnTo>
                  <a:cubicBezTo>
                    <a:pt x="1" y="584"/>
                    <a:pt x="132" y="715"/>
                    <a:pt x="298" y="715"/>
                  </a:cubicBezTo>
                  <a:lnTo>
                    <a:pt x="1096" y="715"/>
                  </a:lnTo>
                  <a:cubicBezTo>
                    <a:pt x="1263" y="715"/>
                    <a:pt x="1394" y="584"/>
                    <a:pt x="1406" y="417"/>
                  </a:cubicBezTo>
                  <a:lnTo>
                    <a:pt x="1406" y="298"/>
                  </a:lnTo>
                  <a:cubicBezTo>
                    <a:pt x="1406" y="132"/>
                    <a:pt x="1275" y="1"/>
                    <a:pt x="1108" y="1"/>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3"/>
            <p:cNvSpPr/>
            <p:nvPr/>
          </p:nvSpPr>
          <p:spPr>
            <a:xfrm>
              <a:off x="2515175" y="3169575"/>
              <a:ext cx="42900" cy="42275"/>
            </a:xfrm>
            <a:custGeom>
              <a:rect b="b" l="l" r="r" t="t"/>
              <a:pathLst>
                <a:path extrusionOk="0" h="1691" w="1716">
                  <a:moveTo>
                    <a:pt x="644" y="0"/>
                  </a:moveTo>
                  <a:cubicBezTo>
                    <a:pt x="287" y="0"/>
                    <a:pt x="1" y="298"/>
                    <a:pt x="1" y="643"/>
                  </a:cubicBezTo>
                  <a:lnTo>
                    <a:pt x="1" y="1393"/>
                  </a:lnTo>
                  <a:cubicBezTo>
                    <a:pt x="1" y="1560"/>
                    <a:pt x="132" y="1691"/>
                    <a:pt x="298" y="1691"/>
                  </a:cubicBezTo>
                  <a:lnTo>
                    <a:pt x="1406" y="1691"/>
                  </a:lnTo>
                  <a:cubicBezTo>
                    <a:pt x="1561" y="1691"/>
                    <a:pt x="1703" y="1560"/>
                    <a:pt x="1715" y="1393"/>
                  </a:cubicBezTo>
                  <a:lnTo>
                    <a:pt x="1715" y="643"/>
                  </a:lnTo>
                  <a:cubicBezTo>
                    <a:pt x="1715" y="286"/>
                    <a:pt x="1418" y="0"/>
                    <a:pt x="1072"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3"/>
            <p:cNvSpPr/>
            <p:nvPr/>
          </p:nvSpPr>
          <p:spPr>
            <a:xfrm>
              <a:off x="2705975" y="3202600"/>
              <a:ext cx="35450" cy="17900"/>
            </a:xfrm>
            <a:custGeom>
              <a:rect b="b" l="l" r="r" t="t"/>
              <a:pathLst>
                <a:path extrusionOk="0" h="716" w="1418">
                  <a:moveTo>
                    <a:pt x="298" y="1"/>
                  </a:moveTo>
                  <a:cubicBezTo>
                    <a:pt x="144" y="1"/>
                    <a:pt x="1" y="132"/>
                    <a:pt x="1" y="298"/>
                  </a:cubicBezTo>
                  <a:lnTo>
                    <a:pt x="1" y="417"/>
                  </a:lnTo>
                  <a:cubicBezTo>
                    <a:pt x="1" y="584"/>
                    <a:pt x="144" y="715"/>
                    <a:pt x="298" y="715"/>
                  </a:cubicBezTo>
                  <a:lnTo>
                    <a:pt x="1120" y="715"/>
                  </a:lnTo>
                  <a:cubicBezTo>
                    <a:pt x="1287" y="715"/>
                    <a:pt x="1418" y="584"/>
                    <a:pt x="1418" y="417"/>
                  </a:cubicBezTo>
                  <a:lnTo>
                    <a:pt x="1418" y="298"/>
                  </a:lnTo>
                  <a:cubicBezTo>
                    <a:pt x="1418" y="132"/>
                    <a:pt x="1287" y="1"/>
                    <a:pt x="1120" y="1"/>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3"/>
            <p:cNvSpPr/>
            <p:nvPr/>
          </p:nvSpPr>
          <p:spPr>
            <a:xfrm>
              <a:off x="2702700" y="3169575"/>
              <a:ext cx="42900" cy="42275"/>
            </a:xfrm>
            <a:custGeom>
              <a:rect b="b" l="l" r="r" t="t"/>
              <a:pathLst>
                <a:path extrusionOk="0" h="1691" w="1716">
                  <a:moveTo>
                    <a:pt x="644" y="0"/>
                  </a:moveTo>
                  <a:cubicBezTo>
                    <a:pt x="287" y="0"/>
                    <a:pt x="1" y="298"/>
                    <a:pt x="1" y="643"/>
                  </a:cubicBezTo>
                  <a:lnTo>
                    <a:pt x="1" y="1393"/>
                  </a:lnTo>
                  <a:cubicBezTo>
                    <a:pt x="1" y="1560"/>
                    <a:pt x="132" y="1691"/>
                    <a:pt x="298" y="1691"/>
                  </a:cubicBezTo>
                  <a:lnTo>
                    <a:pt x="1406" y="1691"/>
                  </a:lnTo>
                  <a:cubicBezTo>
                    <a:pt x="1560" y="1691"/>
                    <a:pt x="1703" y="1560"/>
                    <a:pt x="1715" y="1393"/>
                  </a:cubicBezTo>
                  <a:lnTo>
                    <a:pt x="1715" y="643"/>
                  </a:lnTo>
                  <a:cubicBezTo>
                    <a:pt x="1715" y="286"/>
                    <a:pt x="1418" y="0"/>
                    <a:pt x="1072"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3"/>
            <p:cNvSpPr/>
            <p:nvPr/>
          </p:nvSpPr>
          <p:spPr>
            <a:xfrm>
              <a:off x="2612225" y="3202600"/>
              <a:ext cx="35450" cy="17900"/>
            </a:xfrm>
            <a:custGeom>
              <a:rect b="b" l="l" r="r" t="t"/>
              <a:pathLst>
                <a:path extrusionOk="0" h="716" w="1418">
                  <a:moveTo>
                    <a:pt x="298" y="1"/>
                  </a:moveTo>
                  <a:cubicBezTo>
                    <a:pt x="143" y="1"/>
                    <a:pt x="0" y="132"/>
                    <a:pt x="0" y="298"/>
                  </a:cubicBezTo>
                  <a:lnTo>
                    <a:pt x="0" y="417"/>
                  </a:lnTo>
                  <a:cubicBezTo>
                    <a:pt x="0" y="584"/>
                    <a:pt x="143" y="715"/>
                    <a:pt x="298" y="715"/>
                  </a:cubicBezTo>
                  <a:lnTo>
                    <a:pt x="1119" y="715"/>
                  </a:lnTo>
                  <a:cubicBezTo>
                    <a:pt x="1286" y="715"/>
                    <a:pt x="1417" y="584"/>
                    <a:pt x="1417" y="417"/>
                  </a:cubicBezTo>
                  <a:lnTo>
                    <a:pt x="1417" y="298"/>
                  </a:lnTo>
                  <a:cubicBezTo>
                    <a:pt x="1417" y="132"/>
                    <a:pt x="1286" y="1"/>
                    <a:pt x="1119" y="1"/>
                  </a:cubicBezTo>
                  <a:close/>
                </a:path>
              </a:pathLst>
            </a:custGeom>
            <a:solidFill>
              <a:srgbClr val="931C9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3"/>
            <p:cNvSpPr/>
            <p:nvPr/>
          </p:nvSpPr>
          <p:spPr>
            <a:xfrm>
              <a:off x="2608950" y="3169575"/>
              <a:ext cx="42875" cy="42275"/>
            </a:xfrm>
            <a:custGeom>
              <a:rect b="b" l="l" r="r" t="t"/>
              <a:pathLst>
                <a:path extrusionOk="0" h="1691" w="1715">
                  <a:moveTo>
                    <a:pt x="643" y="0"/>
                  </a:moveTo>
                  <a:cubicBezTo>
                    <a:pt x="286" y="0"/>
                    <a:pt x="0" y="298"/>
                    <a:pt x="0" y="643"/>
                  </a:cubicBezTo>
                  <a:lnTo>
                    <a:pt x="0" y="1393"/>
                  </a:lnTo>
                  <a:cubicBezTo>
                    <a:pt x="0" y="1560"/>
                    <a:pt x="131" y="1691"/>
                    <a:pt x="298" y="1691"/>
                  </a:cubicBezTo>
                  <a:lnTo>
                    <a:pt x="1405" y="1691"/>
                  </a:lnTo>
                  <a:cubicBezTo>
                    <a:pt x="1560" y="1691"/>
                    <a:pt x="1703" y="1560"/>
                    <a:pt x="1715" y="1393"/>
                  </a:cubicBezTo>
                  <a:lnTo>
                    <a:pt x="1715" y="643"/>
                  </a:lnTo>
                  <a:cubicBezTo>
                    <a:pt x="1715" y="286"/>
                    <a:pt x="1417" y="0"/>
                    <a:pt x="1072"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3"/>
            <p:cNvSpPr/>
            <p:nvPr/>
          </p:nvSpPr>
          <p:spPr>
            <a:xfrm>
              <a:off x="2505075" y="3131175"/>
              <a:ext cx="61925" cy="32475"/>
            </a:xfrm>
            <a:custGeom>
              <a:rect b="b" l="l" r="r" t="t"/>
              <a:pathLst>
                <a:path extrusionOk="0" h="1299" w="2477">
                  <a:moveTo>
                    <a:pt x="0" y="0"/>
                  </a:moveTo>
                  <a:lnTo>
                    <a:pt x="0" y="1298"/>
                  </a:lnTo>
                  <a:lnTo>
                    <a:pt x="2477" y="1298"/>
                  </a:lnTo>
                  <a:lnTo>
                    <a:pt x="2477"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3"/>
            <p:cNvSpPr/>
            <p:nvPr/>
          </p:nvSpPr>
          <p:spPr>
            <a:xfrm>
              <a:off x="2598825" y="3131175"/>
              <a:ext cx="61925" cy="32475"/>
            </a:xfrm>
            <a:custGeom>
              <a:rect b="b" l="l" r="r" t="t"/>
              <a:pathLst>
                <a:path extrusionOk="0" h="1299" w="2477">
                  <a:moveTo>
                    <a:pt x="0" y="0"/>
                  </a:moveTo>
                  <a:lnTo>
                    <a:pt x="0" y="1298"/>
                  </a:lnTo>
                  <a:lnTo>
                    <a:pt x="2477" y="1298"/>
                  </a:lnTo>
                  <a:lnTo>
                    <a:pt x="2477"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3"/>
            <p:cNvSpPr/>
            <p:nvPr/>
          </p:nvSpPr>
          <p:spPr>
            <a:xfrm>
              <a:off x="2690800" y="3131175"/>
              <a:ext cx="61925" cy="32475"/>
            </a:xfrm>
            <a:custGeom>
              <a:rect b="b" l="l" r="r" t="t"/>
              <a:pathLst>
                <a:path extrusionOk="0" h="1299" w="2477">
                  <a:moveTo>
                    <a:pt x="1" y="0"/>
                  </a:moveTo>
                  <a:lnTo>
                    <a:pt x="1" y="1298"/>
                  </a:lnTo>
                  <a:lnTo>
                    <a:pt x="2477" y="1298"/>
                  </a:lnTo>
                  <a:lnTo>
                    <a:pt x="2477" y="0"/>
                  </a:lnTo>
                  <a:close/>
                </a:path>
              </a:pathLst>
            </a:custGeom>
            <a:solidFill>
              <a:srgbClr val="21CC2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3"/>
            <p:cNvSpPr/>
            <p:nvPr/>
          </p:nvSpPr>
          <p:spPr>
            <a:xfrm>
              <a:off x="2583050" y="3104675"/>
              <a:ext cx="25" cy="88725"/>
            </a:xfrm>
            <a:custGeom>
              <a:rect b="b" l="l" r="r" t="t"/>
              <a:pathLst>
                <a:path extrusionOk="0" h="3549" w="1">
                  <a:moveTo>
                    <a:pt x="0" y="1"/>
                  </a:moveTo>
                  <a:lnTo>
                    <a:pt x="0" y="3549"/>
                  </a:lnTo>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2583050" y="3104675"/>
              <a:ext cx="25" cy="88725"/>
            </a:xfrm>
            <a:custGeom>
              <a:rect b="b" l="l" r="r" t="t"/>
              <a:pathLst>
                <a:path extrusionOk="0" fill="none" h="3549" w="1">
                  <a:moveTo>
                    <a:pt x="0" y="1"/>
                  </a:moveTo>
                  <a:lnTo>
                    <a:pt x="0" y="3549"/>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3"/>
            <p:cNvSpPr/>
            <p:nvPr/>
          </p:nvSpPr>
          <p:spPr>
            <a:xfrm>
              <a:off x="2676800" y="3104675"/>
              <a:ext cx="25" cy="88725"/>
            </a:xfrm>
            <a:custGeom>
              <a:rect b="b" l="l" r="r" t="t"/>
              <a:pathLst>
                <a:path extrusionOk="0" h="3549" w="1">
                  <a:moveTo>
                    <a:pt x="1" y="1"/>
                  </a:moveTo>
                  <a:lnTo>
                    <a:pt x="1" y="3549"/>
                  </a:lnTo>
                </a:path>
              </a:pathLst>
            </a:custGeom>
            <a:solidFill>
              <a:srgbClr val="21C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3"/>
            <p:cNvSpPr/>
            <p:nvPr/>
          </p:nvSpPr>
          <p:spPr>
            <a:xfrm>
              <a:off x="2676800" y="3104675"/>
              <a:ext cx="25" cy="88725"/>
            </a:xfrm>
            <a:custGeom>
              <a:rect b="b" l="l" r="r" t="t"/>
              <a:pathLst>
                <a:path extrusionOk="0" fill="none" h="3549" w="1">
                  <a:moveTo>
                    <a:pt x="1" y="1"/>
                  </a:moveTo>
                  <a:lnTo>
                    <a:pt x="1" y="3549"/>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3"/>
            <p:cNvSpPr/>
            <p:nvPr/>
          </p:nvSpPr>
          <p:spPr>
            <a:xfrm>
              <a:off x="4051975" y="3378225"/>
              <a:ext cx="8075" cy="12825"/>
            </a:xfrm>
            <a:custGeom>
              <a:rect b="b" l="l" r="r" t="t"/>
              <a:pathLst>
                <a:path extrusionOk="0" h="513" w="323">
                  <a:moveTo>
                    <a:pt x="156" y="0"/>
                  </a:moveTo>
                  <a:cubicBezTo>
                    <a:pt x="72" y="0"/>
                    <a:pt x="1" y="60"/>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3"/>
            <p:cNvSpPr/>
            <p:nvPr/>
          </p:nvSpPr>
          <p:spPr>
            <a:xfrm>
              <a:off x="3977575" y="3292200"/>
              <a:ext cx="51225" cy="114625"/>
            </a:xfrm>
            <a:custGeom>
              <a:rect b="b" l="l" r="r" t="t"/>
              <a:pathLst>
                <a:path extrusionOk="0" h="4585" w="2049">
                  <a:moveTo>
                    <a:pt x="0" y="1"/>
                  </a:moveTo>
                  <a:lnTo>
                    <a:pt x="0" y="4584"/>
                  </a:lnTo>
                  <a:lnTo>
                    <a:pt x="2048" y="4584"/>
                  </a:lnTo>
                  <a:lnTo>
                    <a:pt x="2048"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3"/>
            <p:cNvSpPr/>
            <p:nvPr/>
          </p:nvSpPr>
          <p:spPr>
            <a:xfrm>
              <a:off x="4035325" y="3352925"/>
              <a:ext cx="41100" cy="28300"/>
            </a:xfrm>
            <a:custGeom>
              <a:rect b="b" l="l" r="r" t="t"/>
              <a:pathLst>
                <a:path extrusionOk="0" h="1132" w="1644">
                  <a:moveTo>
                    <a:pt x="822" y="0"/>
                  </a:moveTo>
                  <a:cubicBezTo>
                    <a:pt x="369" y="0"/>
                    <a:pt x="0" y="250"/>
                    <a:pt x="0" y="572"/>
                  </a:cubicBezTo>
                  <a:cubicBezTo>
                    <a:pt x="0" y="881"/>
                    <a:pt x="369" y="1132"/>
                    <a:pt x="822" y="1132"/>
                  </a:cubicBezTo>
                  <a:cubicBezTo>
                    <a:pt x="1274" y="1132"/>
                    <a:pt x="1643" y="881"/>
                    <a:pt x="1643" y="572"/>
                  </a:cubicBezTo>
                  <a:cubicBezTo>
                    <a:pt x="1643" y="250"/>
                    <a:pt x="1274" y="0"/>
                    <a:pt x="822" y="0"/>
                  </a:cubicBezTo>
                  <a:close/>
                </a:path>
              </a:pathLst>
            </a:custGeom>
            <a:solidFill>
              <a:srgbClr val="CC1F8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3"/>
            <p:cNvSpPr/>
            <p:nvPr/>
          </p:nvSpPr>
          <p:spPr>
            <a:xfrm>
              <a:off x="4000775" y="3349950"/>
              <a:ext cx="16400" cy="34550"/>
            </a:xfrm>
            <a:custGeom>
              <a:rect b="b" l="l" r="r" t="t"/>
              <a:pathLst>
                <a:path extrusionOk="0" h="1382" w="656">
                  <a:moveTo>
                    <a:pt x="1" y="0"/>
                  </a:moveTo>
                  <a:lnTo>
                    <a:pt x="1" y="1381"/>
                  </a:lnTo>
                  <a:lnTo>
                    <a:pt x="656" y="1381"/>
                  </a:lnTo>
                  <a:lnTo>
                    <a:pt x="656" y="0"/>
                  </a:lnTo>
                  <a:close/>
                </a:path>
              </a:pathLst>
            </a:custGeom>
            <a:solidFill>
              <a:srgbClr val="51515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3"/>
            <p:cNvSpPr/>
            <p:nvPr/>
          </p:nvSpPr>
          <p:spPr>
            <a:xfrm>
              <a:off x="3989775" y="3341900"/>
              <a:ext cx="11025" cy="42300"/>
            </a:xfrm>
            <a:custGeom>
              <a:rect b="b" l="l" r="r" t="t"/>
              <a:pathLst>
                <a:path extrusionOk="0" h="1692" w="441">
                  <a:moveTo>
                    <a:pt x="0" y="1"/>
                  </a:moveTo>
                  <a:lnTo>
                    <a:pt x="0" y="1692"/>
                  </a:lnTo>
                  <a:lnTo>
                    <a:pt x="441" y="1692"/>
                  </a:lnTo>
                  <a:lnTo>
                    <a:pt x="441" y="370"/>
                  </a:lnTo>
                  <a:lnTo>
                    <a:pt x="0" y="1"/>
                  </a:lnTo>
                  <a:close/>
                </a:path>
              </a:pathLst>
            </a:custGeom>
            <a:solidFill>
              <a:srgbClr val="66666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3"/>
            <p:cNvSpPr/>
            <p:nvPr/>
          </p:nvSpPr>
          <p:spPr>
            <a:xfrm>
              <a:off x="3995125" y="3352925"/>
              <a:ext cx="25" cy="25325"/>
            </a:xfrm>
            <a:custGeom>
              <a:rect b="b" l="l" r="r" t="t"/>
              <a:pathLst>
                <a:path extrusionOk="0" fill="none" h="1013" w="1">
                  <a:moveTo>
                    <a:pt x="1" y="0"/>
                  </a:moveTo>
                  <a:lnTo>
                    <a:pt x="1" y="1012"/>
                  </a:lnTo>
                </a:path>
              </a:pathLst>
            </a:custGeom>
            <a:noFill/>
            <a:ln cap="rnd" cmpd="sng" w="17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3"/>
            <p:cNvSpPr/>
            <p:nvPr/>
          </p:nvSpPr>
          <p:spPr>
            <a:xfrm>
              <a:off x="3125075" y="3311850"/>
              <a:ext cx="51225" cy="114625"/>
            </a:xfrm>
            <a:custGeom>
              <a:rect b="b" l="l" r="r" t="t"/>
              <a:pathLst>
                <a:path extrusionOk="0" h="4585" w="2049">
                  <a:moveTo>
                    <a:pt x="1" y="0"/>
                  </a:moveTo>
                  <a:lnTo>
                    <a:pt x="1" y="4584"/>
                  </a:lnTo>
                  <a:lnTo>
                    <a:pt x="2049" y="4584"/>
                  </a:lnTo>
                  <a:lnTo>
                    <a:pt x="2049" y="0"/>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3"/>
            <p:cNvSpPr/>
            <p:nvPr/>
          </p:nvSpPr>
          <p:spPr>
            <a:xfrm>
              <a:off x="3148600" y="3369600"/>
              <a:ext cx="16400" cy="34550"/>
            </a:xfrm>
            <a:custGeom>
              <a:rect b="b" l="l" r="r" t="t"/>
              <a:pathLst>
                <a:path extrusionOk="0" h="1382" w="656">
                  <a:moveTo>
                    <a:pt x="0" y="0"/>
                  </a:moveTo>
                  <a:lnTo>
                    <a:pt x="0" y="1381"/>
                  </a:lnTo>
                  <a:lnTo>
                    <a:pt x="655" y="1381"/>
                  </a:lnTo>
                  <a:lnTo>
                    <a:pt x="655" y="0"/>
                  </a:lnTo>
                  <a:close/>
                </a:path>
              </a:pathLst>
            </a:custGeom>
            <a:solidFill>
              <a:srgbClr val="51515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3"/>
            <p:cNvSpPr/>
            <p:nvPr/>
          </p:nvSpPr>
          <p:spPr>
            <a:xfrm>
              <a:off x="3137275" y="3361550"/>
              <a:ext cx="10750" cy="42300"/>
            </a:xfrm>
            <a:custGeom>
              <a:rect b="b" l="l" r="r" t="t"/>
              <a:pathLst>
                <a:path extrusionOk="0" h="1692" w="430">
                  <a:moveTo>
                    <a:pt x="1" y="1"/>
                  </a:moveTo>
                  <a:lnTo>
                    <a:pt x="1" y="1691"/>
                  </a:lnTo>
                  <a:lnTo>
                    <a:pt x="430" y="1691"/>
                  </a:lnTo>
                  <a:lnTo>
                    <a:pt x="430" y="370"/>
                  </a:lnTo>
                  <a:lnTo>
                    <a:pt x="1" y="1"/>
                  </a:lnTo>
                  <a:close/>
                </a:path>
              </a:pathLst>
            </a:custGeom>
            <a:solidFill>
              <a:srgbClr val="66666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3142950" y="3372575"/>
              <a:ext cx="25" cy="25025"/>
            </a:xfrm>
            <a:custGeom>
              <a:rect b="b" l="l" r="r" t="t"/>
              <a:pathLst>
                <a:path extrusionOk="0" fill="none" h="1001" w="1">
                  <a:moveTo>
                    <a:pt x="0" y="0"/>
                  </a:moveTo>
                  <a:lnTo>
                    <a:pt x="0" y="1000"/>
                  </a:lnTo>
                </a:path>
              </a:pathLst>
            </a:custGeom>
            <a:noFill/>
            <a:ln cap="rnd" cmpd="sng" w="17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2772350" y="3195175"/>
              <a:ext cx="51225" cy="114625"/>
            </a:xfrm>
            <a:custGeom>
              <a:rect b="b" l="l" r="r" t="t"/>
              <a:pathLst>
                <a:path extrusionOk="0" h="4585" w="2049">
                  <a:moveTo>
                    <a:pt x="1" y="0"/>
                  </a:moveTo>
                  <a:lnTo>
                    <a:pt x="1" y="4584"/>
                  </a:lnTo>
                  <a:lnTo>
                    <a:pt x="2049" y="4584"/>
                  </a:lnTo>
                  <a:lnTo>
                    <a:pt x="2049" y="0"/>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2783975" y="3252325"/>
              <a:ext cx="16375" cy="34850"/>
            </a:xfrm>
            <a:custGeom>
              <a:rect b="b" l="l" r="r" t="t"/>
              <a:pathLst>
                <a:path extrusionOk="0" h="1394" w="655">
                  <a:moveTo>
                    <a:pt x="0" y="0"/>
                  </a:moveTo>
                  <a:lnTo>
                    <a:pt x="0" y="1393"/>
                  </a:lnTo>
                  <a:lnTo>
                    <a:pt x="655" y="1393"/>
                  </a:lnTo>
                  <a:lnTo>
                    <a:pt x="655" y="0"/>
                  </a:lnTo>
                  <a:close/>
                </a:path>
              </a:pathLst>
            </a:custGeom>
            <a:solidFill>
              <a:srgbClr val="515151"/>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3"/>
            <p:cNvSpPr/>
            <p:nvPr/>
          </p:nvSpPr>
          <p:spPr>
            <a:xfrm>
              <a:off x="2800625" y="3244575"/>
              <a:ext cx="10750" cy="42600"/>
            </a:xfrm>
            <a:custGeom>
              <a:rect b="b" l="l" r="r" t="t"/>
              <a:pathLst>
                <a:path extrusionOk="0" h="1704" w="430">
                  <a:moveTo>
                    <a:pt x="430" y="1"/>
                  </a:moveTo>
                  <a:lnTo>
                    <a:pt x="1" y="382"/>
                  </a:lnTo>
                  <a:lnTo>
                    <a:pt x="1" y="1703"/>
                  </a:lnTo>
                  <a:lnTo>
                    <a:pt x="430" y="1703"/>
                  </a:lnTo>
                  <a:lnTo>
                    <a:pt x="430" y="1"/>
                  </a:lnTo>
                  <a:close/>
                </a:path>
              </a:pathLst>
            </a:custGeom>
            <a:solidFill>
              <a:srgbClr val="666666"/>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3"/>
            <p:cNvSpPr/>
            <p:nvPr/>
          </p:nvSpPr>
          <p:spPr>
            <a:xfrm>
              <a:off x="2806300" y="3255875"/>
              <a:ext cx="25" cy="25050"/>
            </a:xfrm>
            <a:custGeom>
              <a:rect b="b" l="l" r="r" t="t"/>
              <a:pathLst>
                <a:path extrusionOk="0" fill="none" h="1002" w="1">
                  <a:moveTo>
                    <a:pt x="0" y="1"/>
                  </a:moveTo>
                  <a:lnTo>
                    <a:pt x="0" y="1001"/>
                  </a:lnTo>
                </a:path>
              </a:pathLst>
            </a:custGeom>
            <a:noFill/>
            <a:ln cap="rnd" cmpd="sng" w="1775">
              <a:solidFill>
                <a:srgbClr val="21C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3"/>
            <p:cNvSpPr/>
            <p:nvPr/>
          </p:nvSpPr>
          <p:spPr>
            <a:xfrm>
              <a:off x="4080850" y="3235950"/>
              <a:ext cx="70275" cy="35750"/>
            </a:xfrm>
            <a:custGeom>
              <a:rect b="b" l="l" r="r" t="t"/>
              <a:pathLst>
                <a:path extrusionOk="0" h="1430" w="2811">
                  <a:moveTo>
                    <a:pt x="298" y="0"/>
                  </a:moveTo>
                  <a:cubicBezTo>
                    <a:pt x="132" y="0"/>
                    <a:pt x="1" y="143"/>
                    <a:pt x="1" y="298"/>
                  </a:cubicBezTo>
                  <a:lnTo>
                    <a:pt x="1" y="1131"/>
                  </a:lnTo>
                  <a:cubicBezTo>
                    <a:pt x="1" y="1298"/>
                    <a:pt x="132" y="1429"/>
                    <a:pt x="298" y="1429"/>
                  </a:cubicBezTo>
                  <a:lnTo>
                    <a:pt x="2513" y="1429"/>
                  </a:lnTo>
                  <a:cubicBezTo>
                    <a:pt x="2680" y="1429"/>
                    <a:pt x="2811" y="1298"/>
                    <a:pt x="2811" y="1131"/>
                  </a:cubicBezTo>
                  <a:lnTo>
                    <a:pt x="2811" y="298"/>
                  </a:lnTo>
                  <a:cubicBezTo>
                    <a:pt x="2811" y="143"/>
                    <a:pt x="2680" y="0"/>
                    <a:pt x="2513" y="0"/>
                  </a:cubicBezTo>
                  <a:close/>
                </a:path>
              </a:pathLst>
            </a:custGeom>
            <a:solidFill>
              <a:srgbClr val="60606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3"/>
            <p:cNvSpPr/>
            <p:nvPr/>
          </p:nvSpPr>
          <p:spPr>
            <a:xfrm>
              <a:off x="4080850" y="3211825"/>
              <a:ext cx="70275" cy="35750"/>
            </a:xfrm>
            <a:custGeom>
              <a:rect b="b" l="l" r="r" t="t"/>
              <a:pathLst>
                <a:path extrusionOk="0" h="1430" w="2811">
                  <a:moveTo>
                    <a:pt x="298" y="1"/>
                  </a:moveTo>
                  <a:cubicBezTo>
                    <a:pt x="132" y="1"/>
                    <a:pt x="1" y="132"/>
                    <a:pt x="1" y="299"/>
                  </a:cubicBezTo>
                  <a:lnTo>
                    <a:pt x="1" y="1132"/>
                  </a:lnTo>
                  <a:cubicBezTo>
                    <a:pt x="1" y="1299"/>
                    <a:pt x="132" y="1430"/>
                    <a:pt x="298" y="1430"/>
                  </a:cubicBezTo>
                  <a:lnTo>
                    <a:pt x="2513" y="1430"/>
                  </a:lnTo>
                  <a:cubicBezTo>
                    <a:pt x="2680" y="1430"/>
                    <a:pt x="2811" y="1299"/>
                    <a:pt x="2811" y="1132"/>
                  </a:cubicBezTo>
                  <a:lnTo>
                    <a:pt x="2811" y="299"/>
                  </a:lnTo>
                  <a:cubicBezTo>
                    <a:pt x="2811" y="132"/>
                    <a:pt x="2680" y="1"/>
                    <a:pt x="2513" y="1"/>
                  </a:cubicBezTo>
                  <a:close/>
                </a:path>
              </a:pathLst>
            </a:custGeom>
            <a:solidFill>
              <a:srgbClr val="9B9B9B"/>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3"/>
            <p:cNvSpPr/>
            <p:nvPr/>
          </p:nvSpPr>
          <p:spPr>
            <a:xfrm>
              <a:off x="3200675" y="3235350"/>
              <a:ext cx="43500" cy="36350"/>
            </a:xfrm>
            <a:custGeom>
              <a:rect b="b" l="l" r="r" t="t"/>
              <a:pathLst>
                <a:path extrusionOk="0" h="1454" w="1740">
                  <a:moveTo>
                    <a:pt x="299" y="0"/>
                  </a:moveTo>
                  <a:cubicBezTo>
                    <a:pt x="132" y="0"/>
                    <a:pt x="1" y="131"/>
                    <a:pt x="1" y="298"/>
                  </a:cubicBezTo>
                  <a:lnTo>
                    <a:pt x="1" y="1155"/>
                  </a:lnTo>
                  <a:cubicBezTo>
                    <a:pt x="1" y="1322"/>
                    <a:pt x="132" y="1453"/>
                    <a:pt x="299" y="1453"/>
                  </a:cubicBezTo>
                  <a:lnTo>
                    <a:pt x="1442" y="1453"/>
                  </a:lnTo>
                  <a:cubicBezTo>
                    <a:pt x="1608" y="1453"/>
                    <a:pt x="1739" y="1322"/>
                    <a:pt x="1739" y="1155"/>
                  </a:cubicBezTo>
                  <a:lnTo>
                    <a:pt x="1739" y="298"/>
                  </a:lnTo>
                  <a:cubicBezTo>
                    <a:pt x="1739" y="131"/>
                    <a:pt x="1608" y="0"/>
                    <a:pt x="1442" y="0"/>
                  </a:cubicBez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3"/>
            <p:cNvSpPr/>
            <p:nvPr/>
          </p:nvSpPr>
          <p:spPr>
            <a:xfrm>
              <a:off x="3203950" y="3206775"/>
              <a:ext cx="37550" cy="42700"/>
            </a:xfrm>
            <a:custGeom>
              <a:rect b="b" l="l" r="r" t="t"/>
              <a:pathLst>
                <a:path extrusionOk="0" h="1708" w="1502">
                  <a:moveTo>
                    <a:pt x="1" y="0"/>
                  </a:moveTo>
                  <a:lnTo>
                    <a:pt x="1" y="1453"/>
                  </a:lnTo>
                  <a:cubicBezTo>
                    <a:pt x="1" y="1453"/>
                    <a:pt x="318" y="1707"/>
                    <a:pt x="763" y="1707"/>
                  </a:cubicBezTo>
                  <a:cubicBezTo>
                    <a:pt x="985" y="1707"/>
                    <a:pt x="1239" y="1644"/>
                    <a:pt x="1501" y="1453"/>
                  </a:cubicBezTo>
                  <a:lnTo>
                    <a:pt x="1501" y="0"/>
                  </a:lnTo>
                  <a:close/>
                </a:path>
              </a:pathLst>
            </a:custGeom>
            <a:solidFill>
              <a:srgbClr val="559AC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3"/>
            <p:cNvSpPr/>
            <p:nvPr/>
          </p:nvSpPr>
          <p:spPr>
            <a:xfrm>
              <a:off x="3203950" y="3196650"/>
              <a:ext cx="37250" cy="19975"/>
            </a:xfrm>
            <a:custGeom>
              <a:rect b="b" l="l" r="r" t="t"/>
              <a:pathLst>
                <a:path extrusionOk="0" h="799" w="1490">
                  <a:moveTo>
                    <a:pt x="739" y="1"/>
                  </a:moveTo>
                  <a:cubicBezTo>
                    <a:pt x="334" y="1"/>
                    <a:pt x="1" y="179"/>
                    <a:pt x="1" y="405"/>
                  </a:cubicBezTo>
                  <a:cubicBezTo>
                    <a:pt x="1" y="620"/>
                    <a:pt x="334" y="798"/>
                    <a:pt x="739" y="798"/>
                  </a:cubicBezTo>
                  <a:cubicBezTo>
                    <a:pt x="1156" y="798"/>
                    <a:pt x="1489" y="620"/>
                    <a:pt x="1489" y="405"/>
                  </a:cubicBezTo>
                  <a:cubicBezTo>
                    <a:pt x="1489" y="179"/>
                    <a:pt x="1156" y="1"/>
                    <a:pt x="739" y="1"/>
                  </a:cubicBez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3"/>
            <p:cNvSpPr/>
            <p:nvPr/>
          </p:nvSpPr>
          <p:spPr>
            <a:xfrm>
              <a:off x="3325700" y="3348150"/>
              <a:ext cx="406325" cy="77425"/>
            </a:xfrm>
            <a:custGeom>
              <a:rect b="b" l="l" r="r" t="t"/>
              <a:pathLst>
                <a:path extrusionOk="0" h="3097" w="16253">
                  <a:moveTo>
                    <a:pt x="8121" y="1"/>
                  </a:moveTo>
                  <a:cubicBezTo>
                    <a:pt x="3632" y="1"/>
                    <a:pt x="1" y="1"/>
                    <a:pt x="1" y="1323"/>
                  </a:cubicBezTo>
                  <a:cubicBezTo>
                    <a:pt x="1" y="2311"/>
                    <a:pt x="3632" y="3097"/>
                    <a:pt x="8121" y="3097"/>
                  </a:cubicBezTo>
                  <a:cubicBezTo>
                    <a:pt x="12621" y="3097"/>
                    <a:pt x="16253" y="2311"/>
                    <a:pt x="16253" y="1323"/>
                  </a:cubicBezTo>
                  <a:cubicBezTo>
                    <a:pt x="16253" y="1"/>
                    <a:pt x="12621" y="1"/>
                    <a:pt x="8121" y="1"/>
                  </a:cubicBezTo>
                  <a:close/>
                </a:path>
              </a:pathLst>
            </a:custGeom>
            <a:solidFill>
              <a:srgbClr val="3A0E07"/>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3"/>
            <p:cNvSpPr/>
            <p:nvPr/>
          </p:nvSpPr>
          <p:spPr>
            <a:xfrm>
              <a:off x="3326000" y="3336850"/>
              <a:ext cx="406325" cy="70875"/>
            </a:xfrm>
            <a:custGeom>
              <a:rect b="b" l="l" r="r" t="t"/>
              <a:pathLst>
                <a:path extrusionOk="0" h="2835" w="16253">
                  <a:moveTo>
                    <a:pt x="8121" y="0"/>
                  </a:moveTo>
                  <a:cubicBezTo>
                    <a:pt x="3632" y="0"/>
                    <a:pt x="0" y="632"/>
                    <a:pt x="0" y="1417"/>
                  </a:cubicBezTo>
                  <a:cubicBezTo>
                    <a:pt x="0" y="2203"/>
                    <a:pt x="3632" y="2834"/>
                    <a:pt x="8121" y="2834"/>
                  </a:cubicBezTo>
                  <a:cubicBezTo>
                    <a:pt x="12609" y="2834"/>
                    <a:pt x="16252" y="2203"/>
                    <a:pt x="16252" y="1417"/>
                  </a:cubicBezTo>
                  <a:cubicBezTo>
                    <a:pt x="16252" y="632"/>
                    <a:pt x="12609" y="0"/>
                    <a:pt x="8121" y="0"/>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3"/>
            <p:cNvSpPr/>
            <p:nvPr/>
          </p:nvSpPr>
          <p:spPr>
            <a:xfrm>
              <a:off x="2569650" y="3284175"/>
              <a:ext cx="107775" cy="52700"/>
            </a:xfrm>
            <a:custGeom>
              <a:rect b="b" l="l" r="r" t="t"/>
              <a:pathLst>
                <a:path extrusionOk="0" h="2108" w="4311">
                  <a:moveTo>
                    <a:pt x="2156" y="0"/>
                  </a:moveTo>
                  <a:cubicBezTo>
                    <a:pt x="965" y="0"/>
                    <a:pt x="1" y="0"/>
                    <a:pt x="1" y="905"/>
                  </a:cubicBezTo>
                  <a:cubicBezTo>
                    <a:pt x="1" y="1572"/>
                    <a:pt x="965" y="2107"/>
                    <a:pt x="2156" y="2107"/>
                  </a:cubicBezTo>
                  <a:cubicBezTo>
                    <a:pt x="3346" y="2107"/>
                    <a:pt x="4311" y="1572"/>
                    <a:pt x="4311" y="905"/>
                  </a:cubicBezTo>
                  <a:cubicBezTo>
                    <a:pt x="4311" y="0"/>
                    <a:pt x="3346" y="0"/>
                    <a:pt x="2156" y="0"/>
                  </a:cubicBezTo>
                  <a:close/>
                </a:path>
              </a:pathLst>
            </a:custGeom>
            <a:solidFill>
              <a:srgbClr val="759E8D"/>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3"/>
            <p:cNvSpPr/>
            <p:nvPr/>
          </p:nvSpPr>
          <p:spPr>
            <a:xfrm>
              <a:off x="2569050" y="3275825"/>
              <a:ext cx="108075" cy="53000"/>
            </a:xfrm>
            <a:custGeom>
              <a:rect b="b" l="l" r="r" t="t"/>
              <a:pathLst>
                <a:path extrusionOk="0" h="2120" w="4323">
                  <a:moveTo>
                    <a:pt x="2168" y="1"/>
                  </a:moveTo>
                  <a:cubicBezTo>
                    <a:pt x="965" y="1"/>
                    <a:pt x="1" y="477"/>
                    <a:pt x="1" y="1060"/>
                  </a:cubicBezTo>
                  <a:cubicBezTo>
                    <a:pt x="1" y="1644"/>
                    <a:pt x="965" y="2120"/>
                    <a:pt x="2168" y="2120"/>
                  </a:cubicBezTo>
                  <a:cubicBezTo>
                    <a:pt x="3358" y="2120"/>
                    <a:pt x="4323" y="1644"/>
                    <a:pt x="4323" y="1060"/>
                  </a:cubicBezTo>
                  <a:cubicBezTo>
                    <a:pt x="4323" y="477"/>
                    <a:pt x="3358" y="1"/>
                    <a:pt x="2168" y="1"/>
                  </a:cubicBezTo>
                  <a:close/>
                </a:path>
              </a:pathLst>
            </a:custGeom>
            <a:solidFill>
              <a:srgbClr val="9BD3BC"/>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3"/>
            <p:cNvSpPr/>
            <p:nvPr/>
          </p:nvSpPr>
          <p:spPr>
            <a:xfrm>
              <a:off x="3495950" y="3352625"/>
              <a:ext cx="62250" cy="36050"/>
            </a:xfrm>
            <a:custGeom>
              <a:rect b="b" l="l" r="r" t="t"/>
              <a:pathLst>
                <a:path extrusionOk="0" h="1442" w="2490">
                  <a:moveTo>
                    <a:pt x="156" y="1"/>
                  </a:moveTo>
                  <a:lnTo>
                    <a:pt x="1" y="1441"/>
                  </a:lnTo>
                  <a:lnTo>
                    <a:pt x="2489" y="1441"/>
                  </a:lnTo>
                  <a:lnTo>
                    <a:pt x="2335" y="1"/>
                  </a:lnTo>
                  <a:close/>
                </a:path>
              </a:pathLst>
            </a:custGeom>
            <a:solidFill>
              <a:srgbClr val="494949"/>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3"/>
            <p:cNvSpPr/>
            <p:nvPr/>
          </p:nvSpPr>
          <p:spPr>
            <a:xfrm>
              <a:off x="3504600" y="3363350"/>
              <a:ext cx="45250" cy="13100"/>
            </a:xfrm>
            <a:custGeom>
              <a:rect b="b" l="l" r="r" t="t"/>
              <a:pathLst>
                <a:path extrusionOk="0" h="524" w="1810">
                  <a:moveTo>
                    <a:pt x="905" y="0"/>
                  </a:moveTo>
                  <a:cubicBezTo>
                    <a:pt x="405" y="0"/>
                    <a:pt x="0" y="0"/>
                    <a:pt x="0" y="226"/>
                  </a:cubicBezTo>
                  <a:cubicBezTo>
                    <a:pt x="0" y="393"/>
                    <a:pt x="405" y="524"/>
                    <a:pt x="905" y="524"/>
                  </a:cubicBezTo>
                  <a:cubicBezTo>
                    <a:pt x="1417" y="524"/>
                    <a:pt x="1810" y="393"/>
                    <a:pt x="1810" y="226"/>
                  </a:cubicBezTo>
                  <a:cubicBezTo>
                    <a:pt x="1810" y="12"/>
                    <a:pt x="1393" y="12"/>
                    <a:pt x="905" y="0"/>
                  </a:cubicBezTo>
                  <a:close/>
                </a:path>
              </a:pathLst>
            </a:custGeom>
            <a:solidFill>
              <a:srgbClr val="3A0E07"/>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3"/>
            <p:cNvSpPr/>
            <p:nvPr/>
          </p:nvSpPr>
          <p:spPr>
            <a:xfrm>
              <a:off x="3504300" y="3361550"/>
              <a:ext cx="45275" cy="11925"/>
            </a:xfrm>
            <a:custGeom>
              <a:rect b="b" l="l" r="r" t="t"/>
              <a:pathLst>
                <a:path extrusionOk="0" h="477" w="1811">
                  <a:moveTo>
                    <a:pt x="905" y="1"/>
                  </a:moveTo>
                  <a:cubicBezTo>
                    <a:pt x="405" y="1"/>
                    <a:pt x="0" y="108"/>
                    <a:pt x="0" y="239"/>
                  </a:cubicBezTo>
                  <a:cubicBezTo>
                    <a:pt x="0" y="370"/>
                    <a:pt x="405" y="477"/>
                    <a:pt x="905" y="477"/>
                  </a:cubicBezTo>
                  <a:cubicBezTo>
                    <a:pt x="1405" y="477"/>
                    <a:pt x="1810" y="370"/>
                    <a:pt x="1810" y="239"/>
                  </a:cubicBezTo>
                  <a:cubicBezTo>
                    <a:pt x="1810" y="108"/>
                    <a:pt x="1405" y="1"/>
                    <a:pt x="905" y="1"/>
                  </a:cubicBezTo>
                  <a:close/>
                </a:path>
              </a:pathLst>
            </a:custGeom>
            <a:solidFill>
              <a:srgbClr val="2E319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3"/>
            <p:cNvSpPr/>
            <p:nvPr/>
          </p:nvSpPr>
          <p:spPr>
            <a:xfrm>
              <a:off x="2276750" y="2849875"/>
              <a:ext cx="119400" cy="44100"/>
            </a:xfrm>
            <a:custGeom>
              <a:rect b="b" l="l" r="r" t="t"/>
              <a:pathLst>
                <a:path extrusionOk="0" h="1764" w="4776">
                  <a:moveTo>
                    <a:pt x="1" y="1"/>
                  </a:moveTo>
                  <a:lnTo>
                    <a:pt x="1" y="1763"/>
                  </a:lnTo>
                  <a:lnTo>
                    <a:pt x="4775" y="1763"/>
                  </a:lnTo>
                  <a:lnTo>
                    <a:pt x="4775"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3"/>
            <p:cNvSpPr/>
            <p:nvPr/>
          </p:nvSpPr>
          <p:spPr>
            <a:xfrm>
              <a:off x="2276750" y="2894225"/>
              <a:ext cx="22050" cy="39325"/>
            </a:xfrm>
            <a:custGeom>
              <a:rect b="b" l="l" r="r" t="t"/>
              <a:pathLst>
                <a:path extrusionOk="0" h="1573" w="882">
                  <a:moveTo>
                    <a:pt x="1" y="1"/>
                  </a:moveTo>
                  <a:lnTo>
                    <a:pt x="1" y="1573"/>
                  </a:lnTo>
                  <a:lnTo>
                    <a:pt x="882" y="1573"/>
                  </a:lnTo>
                  <a:lnTo>
                    <a:pt x="882"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3"/>
            <p:cNvSpPr/>
            <p:nvPr/>
          </p:nvSpPr>
          <p:spPr>
            <a:xfrm>
              <a:off x="2375575" y="2894225"/>
              <a:ext cx="20875" cy="39325"/>
            </a:xfrm>
            <a:custGeom>
              <a:rect b="b" l="l" r="r" t="t"/>
              <a:pathLst>
                <a:path extrusionOk="0" h="1573" w="835">
                  <a:moveTo>
                    <a:pt x="1" y="1"/>
                  </a:moveTo>
                  <a:lnTo>
                    <a:pt x="1" y="1573"/>
                  </a:lnTo>
                  <a:lnTo>
                    <a:pt x="834" y="1573"/>
                  </a:lnTo>
                  <a:lnTo>
                    <a:pt x="834"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3"/>
            <p:cNvSpPr/>
            <p:nvPr/>
          </p:nvSpPr>
          <p:spPr>
            <a:xfrm>
              <a:off x="2298500" y="2915375"/>
              <a:ext cx="77100" cy="49725"/>
            </a:xfrm>
            <a:custGeom>
              <a:rect b="b" l="l" r="r" t="t"/>
              <a:pathLst>
                <a:path extrusionOk="0" h="1989" w="3084">
                  <a:moveTo>
                    <a:pt x="0" y="0"/>
                  </a:moveTo>
                  <a:lnTo>
                    <a:pt x="0" y="1989"/>
                  </a:lnTo>
                  <a:lnTo>
                    <a:pt x="3084" y="1989"/>
                  </a:lnTo>
                  <a:lnTo>
                    <a:pt x="3084"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3"/>
            <p:cNvSpPr/>
            <p:nvPr/>
          </p:nvSpPr>
          <p:spPr>
            <a:xfrm>
              <a:off x="2298500" y="2894225"/>
              <a:ext cx="77100" cy="21475"/>
            </a:xfrm>
            <a:custGeom>
              <a:rect b="b" l="l" r="r" t="t"/>
              <a:pathLst>
                <a:path extrusionOk="0" h="859" w="3084">
                  <a:moveTo>
                    <a:pt x="0" y="1"/>
                  </a:moveTo>
                  <a:lnTo>
                    <a:pt x="0" y="858"/>
                  </a:lnTo>
                  <a:lnTo>
                    <a:pt x="3084" y="858"/>
                  </a:lnTo>
                  <a:lnTo>
                    <a:pt x="3084" y="1"/>
                  </a:lnTo>
                  <a:close/>
                </a:path>
              </a:pathLst>
            </a:custGeom>
            <a:solidFill>
              <a:srgbClr val="84848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3"/>
            <p:cNvSpPr/>
            <p:nvPr/>
          </p:nvSpPr>
          <p:spPr>
            <a:xfrm>
              <a:off x="2327350" y="2924300"/>
              <a:ext cx="14625" cy="14600"/>
            </a:xfrm>
            <a:custGeom>
              <a:rect b="b" l="l" r="r" t="t"/>
              <a:pathLst>
                <a:path extrusionOk="0" h="584" w="585">
                  <a:moveTo>
                    <a:pt x="1" y="0"/>
                  </a:moveTo>
                  <a:lnTo>
                    <a:pt x="1" y="584"/>
                  </a:lnTo>
                  <a:lnTo>
                    <a:pt x="584" y="584"/>
                  </a:lnTo>
                  <a:lnTo>
                    <a:pt x="58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3"/>
            <p:cNvSpPr/>
            <p:nvPr/>
          </p:nvSpPr>
          <p:spPr>
            <a:xfrm>
              <a:off x="2326475" y="2923400"/>
              <a:ext cx="16100" cy="16100"/>
            </a:xfrm>
            <a:custGeom>
              <a:rect b="b" l="l" r="r" t="t"/>
              <a:pathLst>
                <a:path extrusionOk="0" h="644" w="644">
                  <a:moveTo>
                    <a:pt x="584" y="48"/>
                  </a:moveTo>
                  <a:lnTo>
                    <a:pt x="584" y="584"/>
                  </a:lnTo>
                  <a:lnTo>
                    <a:pt x="48" y="584"/>
                  </a:lnTo>
                  <a:lnTo>
                    <a:pt x="48" y="48"/>
                  </a:lnTo>
                  <a:close/>
                  <a:moveTo>
                    <a:pt x="36" y="1"/>
                  </a:moveTo>
                  <a:cubicBezTo>
                    <a:pt x="24" y="1"/>
                    <a:pt x="0" y="25"/>
                    <a:pt x="0" y="36"/>
                  </a:cubicBezTo>
                  <a:lnTo>
                    <a:pt x="0" y="620"/>
                  </a:lnTo>
                  <a:cubicBezTo>
                    <a:pt x="0" y="632"/>
                    <a:pt x="24" y="644"/>
                    <a:pt x="36" y="644"/>
                  </a:cubicBezTo>
                  <a:lnTo>
                    <a:pt x="619" y="644"/>
                  </a:lnTo>
                  <a:lnTo>
                    <a:pt x="643" y="620"/>
                  </a:lnTo>
                  <a:lnTo>
                    <a:pt x="643" y="36"/>
                  </a:lnTo>
                  <a:cubicBezTo>
                    <a:pt x="643" y="25"/>
                    <a:pt x="631" y="1"/>
                    <a:pt x="6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3"/>
            <p:cNvSpPr/>
            <p:nvPr/>
          </p:nvSpPr>
          <p:spPr>
            <a:xfrm>
              <a:off x="2305325" y="2924300"/>
              <a:ext cx="17600" cy="14600"/>
            </a:xfrm>
            <a:custGeom>
              <a:rect b="b" l="l" r="r" t="t"/>
              <a:pathLst>
                <a:path extrusionOk="0" h="584" w="704">
                  <a:moveTo>
                    <a:pt x="1" y="0"/>
                  </a:moveTo>
                  <a:lnTo>
                    <a:pt x="1" y="584"/>
                  </a:lnTo>
                  <a:lnTo>
                    <a:pt x="703" y="584"/>
                  </a:lnTo>
                  <a:lnTo>
                    <a:pt x="703"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3"/>
            <p:cNvSpPr/>
            <p:nvPr/>
          </p:nvSpPr>
          <p:spPr>
            <a:xfrm>
              <a:off x="2304450" y="2923400"/>
              <a:ext cx="19075" cy="16100"/>
            </a:xfrm>
            <a:custGeom>
              <a:rect b="b" l="l" r="r" t="t"/>
              <a:pathLst>
                <a:path extrusionOk="0" h="644" w="763">
                  <a:moveTo>
                    <a:pt x="703" y="48"/>
                  </a:moveTo>
                  <a:lnTo>
                    <a:pt x="703" y="584"/>
                  </a:lnTo>
                  <a:lnTo>
                    <a:pt x="48" y="584"/>
                  </a:lnTo>
                  <a:lnTo>
                    <a:pt x="48" y="48"/>
                  </a:lnTo>
                  <a:close/>
                  <a:moveTo>
                    <a:pt x="36" y="1"/>
                  </a:moveTo>
                  <a:cubicBezTo>
                    <a:pt x="24" y="1"/>
                    <a:pt x="0" y="25"/>
                    <a:pt x="0" y="36"/>
                  </a:cubicBezTo>
                  <a:lnTo>
                    <a:pt x="0" y="620"/>
                  </a:lnTo>
                  <a:cubicBezTo>
                    <a:pt x="0" y="632"/>
                    <a:pt x="24" y="644"/>
                    <a:pt x="36" y="644"/>
                  </a:cubicBezTo>
                  <a:lnTo>
                    <a:pt x="738" y="644"/>
                  </a:lnTo>
                  <a:cubicBezTo>
                    <a:pt x="750" y="644"/>
                    <a:pt x="750" y="632"/>
                    <a:pt x="762" y="620"/>
                  </a:cubicBezTo>
                  <a:lnTo>
                    <a:pt x="762" y="36"/>
                  </a:lnTo>
                  <a:cubicBezTo>
                    <a:pt x="762" y="25"/>
                    <a:pt x="750" y="1"/>
                    <a:pt x="7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3"/>
            <p:cNvSpPr/>
            <p:nvPr/>
          </p:nvSpPr>
          <p:spPr>
            <a:xfrm>
              <a:off x="2326475" y="2949600"/>
              <a:ext cx="16100" cy="1525"/>
            </a:xfrm>
            <a:custGeom>
              <a:rect b="b" l="l" r="r" t="t"/>
              <a:pathLst>
                <a:path extrusionOk="0" h="61" w="644">
                  <a:moveTo>
                    <a:pt x="0" y="0"/>
                  </a:moveTo>
                  <a:lnTo>
                    <a:pt x="0" y="60"/>
                  </a:lnTo>
                  <a:lnTo>
                    <a:pt x="643" y="60"/>
                  </a:lnTo>
                  <a:lnTo>
                    <a:pt x="643"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3"/>
            <p:cNvSpPr/>
            <p:nvPr/>
          </p:nvSpPr>
          <p:spPr>
            <a:xfrm>
              <a:off x="2325575" y="2948700"/>
              <a:ext cx="17300" cy="3000"/>
            </a:xfrm>
            <a:custGeom>
              <a:rect b="b" l="l" r="r" t="t"/>
              <a:pathLst>
                <a:path extrusionOk="0" h="120" w="692">
                  <a:moveTo>
                    <a:pt x="632" y="72"/>
                  </a:moveTo>
                  <a:lnTo>
                    <a:pt x="632" y="84"/>
                  </a:lnTo>
                  <a:lnTo>
                    <a:pt x="60" y="84"/>
                  </a:lnTo>
                  <a:lnTo>
                    <a:pt x="632" y="72"/>
                  </a:lnTo>
                  <a:close/>
                  <a:moveTo>
                    <a:pt x="24" y="1"/>
                  </a:moveTo>
                  <a:cubicBezTo>
                    <a:pt x="12" y="1"/>
                    <a:pt x="1" y="25"/>
                    <a:pt x="1" y="36"/>
                  </a:cubicBezTo>
                  <a:lnTo>
                    <a:pt x="1" y="96"/>
                  </a:lnTo>
                  <a:cubicBezTo>
                    <a:pt x="1" y="108"/>
                    <a:pt x="12" y="120"/>
                    <a:pt x="24" y="120"/>
                  </a:cubicBezTo>
                  <a:lnTo>
                    <a:pt x="667" y="120"/>
                  </a:lnTo>
                  <a:cubicBezTo>
                    <a:pt x="679" y="120"/>
                    <a:pt x="691" y="120"/>
                    <a:pt x="691" y="96"/>
                  </a:cubicBezTo>
                  <a:lnTo>
                    <a:pt x="691" y="36"/>
                  </a:lnTo>
                  <a:cubicBezTo>
                    <a:pt x="691" y="25"/>
                    <a:pt x="679"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3"/>
            <p:cNvSpPr/>
            <p:nvPr/>
          </p:nvSpPr>
          <p:spPr>
            <a:xfrm>
              <a:off x="2305325" y="2949600"/>
              <a:ext cx="16100" cy="1525"/>
            </a:xfrm>
            <a:custGeom>
              <a:rect b="b" l="l" r="r" t="t"/>
              <a:pathLst>
                <a:path extrusionOk="0" h="61" w="644">
                  <a:moveTo>
                    <a:pt x="1" y="0"/>
                  </a:moveTo>
                  <a:lnTo>
                    <a:pt x="1" y="60"/>
                  </a:lnTo>
                  <a:lnTo>
                    <a:pt x="644" y="60"/>
                  </a:lnTo>
                  <a:lnTo>
                    <a:pt x="64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3"/>
            <p:cNvSpPr/>
            <p:nvPr/>
          </p:nvSpPr>
          <p:spPr>
            <a:xfrm>
              <a:off x="2304150" y="2948700"/>
              <a:ext cx="17575" cy="3000"/>
            </a:xfrm>
            <a:custGeom>
              <a:rect b="b" l="l" r="r" t="t"/>
              <a:pathLst>
                <a:path extrusionOk="0" h="120" w="703">
                  <a:moveTo>
                    <a:pt x="643" y="72"/>
                  </a:moveTo>
                  <a:lnTo>
                    <a:pt x="643" y="84"/>
                  </a:lnTo>
                  <a:lnTo>
                    <a:pt x="60" y="84"/>
                  </a:lnTo>
                  <a:lnTo>
                    <a:pt x="643" y="72"/>
                  </a:lnTo>
                  <a:close/>
                  <a:moveTo>
                    <a:pt x="36" y="1"/>
                  </a:moveTo>
                  <a:cubicBezTo>
                    <a:pt x="24" y="1"/>
                    <a:pt x="0" y="25"/>
                    <a:pt x="0" y="36"/>
                  </a:cubicBezTo>
                  <a:lnTo>
                    <a:pt x="0" y="96"/>
                  </a:lnTo>
                  <a:cubicBezTo>
                    <a:pt x="0" y="108"/>
                    <a:pt x="24" y="120"/>
                    <a:pt x="36" y="120"/>
                  </a:cubicBezTo>
                  <a:lnTo>
                    <a:pt x="667" y="120"/>
                  </a:lnTo>
                  <a:cubicBezTo>
                    <a:pt x="691" y="120"/>
                    <a:pt x="703" y="120"/>
                    <a:pt x="703" y="96"/>
                  </a:cubicBezTo>
                  <a:lnTo>
                    <a:pt x="703" y="36"/>
                  </a:lnTo>
                  <a:cubicBezTo>
                    <a:pt x="703" y="25"/>
                    <a:pt x="691"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3"/>
            <p:cNvSpPr/>
            <p:nvPr/>
          </p:nvSpPr>
          <p:spPr>
            <a:xfrm>
              <a:off x="2326475" y="2954650"/>
              <a:ext cx="16100" cy="1525"/>
            </a:xfrm>
            <a:custGeom>
              <a:rect b="b" l="l" r="r" t="t"/>
              <a:pathLst>
                <a:path extrusionOk="0" h="61" w="644">
                  <a:moveTo>
                    <a:pt x="0" y="1"/>
                  </a:moveTo>
                  <a:lnTo>
                    <a:pt x="0" y="60"/>
                  </a:lnTo>
                  <a:lnTo>
                    <a:pt x="643" y="60"/>
                  </a:lnTo>
                  <a:lnTo>
                    <a:pt x="643"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3"/>
            <p:cNvSpPr/>
            <p:nvPr/>
          </p:nvSpPr>
          <p:spPr>
            <a:xfrm>
              <a:off x="2325575" y="2954075"/>
              <a:ext cx="17300" cy="3000"/>
            </a:xfrm>
            <a:custGeom>
              <a:rect b="b" l="l" r="r" t="t"/>
              <a:pathLst>
                <a:path extrusionOk="0" h="120" w="692">
                  <a:moveTo>
                    <a:pt x="632" y="48"/>
                  </a:moveTo>
                  <a:lnTo>
                    <a:pt x="632" y="60"/>
                  </a:lnTo>
                  <a:lnTo>
                    <a:pt x="60" y="60"/>
                  </a:lnTo>
                  <a:lnTo>
                    <a:pt x="632" y="48"/>
                  </a:lnTo>
                  <a:close/>
                  <a:moveTo>
                    <a:pt x="24" y="0"/>
                  </a:moveTo>
                  <a:cubicBezTo>
                    <a:pt x="12" y="0"/>
                    <a:pt x="1" y="12"/>
                    <a:pt x="1" y="36"/>
                  </a:cubicBezTo>
                  <a:lnTo>
                    <a:pt x="1" y="95"/>
                  </a:lnTo>
                  <a:cubicBezTo>
                    <a:pt x="1" y="107"/>
                    <a:pt x="12" y="119"/>
                    <a:pt x="24" y="119"/>
                  </a:cubicBezTo>
                  <a:lnTo>
                    <a:pt x="667" y="119"/>
                  </a:lnTo>
                  <a:cubicBezTo>
                    <a:pt x="679" y="119"/>
                    <a:pt x="691" y="107"/>
                    <a:pt x="691" y="95"/>
                  </a:cubicBezTo>
                  <a:lnTo>
                    <a:pt x="691" y="36"/>
                  </a:lnTo>
                  <a:cubicBezTo>
                    <a:pt x="691" y="12"/>
                    <a:pt x="679" y="0"/>
                    <a:pt x="6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3"/>
            <p:cNvSpPr/>
            <p:nvPr/>
          </p:nvSpPr>
          <p:spPr>
            <a:xfrm>
              <a:off x="2347900" y="2949600"/>
              <a:ext cx="21150" cy="1525"/>
            </a:xfrm>
            <a:custGeom>
              <a:rect b="b" l="l" r="r" t="t"/>
              <a:pathLst>
                <a:path extrusionOk="0" h="61" w="846">
                  <a:moveTo>
                    <a:pt x="1" y="0"/>
                  </a:moveTo>
                  <a:lnTo>
                    <a:pt x="1" y="60"/>
                  </a:lnTo>
                  <a:lnTo>
                    <a:pt x="846" y="60"/>
                  </a:lnTo>
                  <a:lnTo>
                    <a:pt x="846"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3"/>
            <p:cNvSpPr/>
            <p:nvPr/>
          </p:nvSpPr>
          <p:spPr>
            <a:xfrm>
              <a:off x="2347000" y="2948700"/>
              <a:ext cx="23250" cy="3000"/>
            </a:xfrm>
            <a:custGeom>
              <a:rect b="b" l="l" r="r" t="t"/>
              <a:pathLst>
                <a:path extrusionOk="0" h="120" w="930">
                  <a:moveTo>
                    <a:pt x="846" y="72"/>
                  </a:moveTo>
                  <a:lnTo>
                    <a:pt x="846" y="84"/>
                  </a:lnTo>
                  <a:lnTo>
                    <a:pt x="60" y="84"/>
                  </a:lnTo>
                  <a:lnTo>
                    <a:pt x="846" y="72"/>
                  </a:lnTo>
                  <a:close/>
                  <a:moveTo>
                    <a:pt x="37" y="1"/>
                  </a:moveTo>
                  <a:cubicBezTo>
                    <a:pt x="13" y="1"/>
                    <a:pt x="1" y="25"/>
                    <a:pt x="1" y="36"/>
                  </a:cubicBezTo>
                  <a:lnTo>
                    <a:pt x="1" y="96"/>
                  </a:lnTo>
                  <a:cubicBezTo>
                    <a:pt x="1" y="108"/>
                    <a:pt x="13" y="120"/>
                    <a:pt x="37" y="120"/>
                  </a:cubicBezTo>
                  <a:lnTo>
                    <a:pt x="882" y="120"/>
                  </a:lnTo>
                  <a:cubicBezTo>
                    <a:pt x="906" y="120"/>
                    <a:pt x="929" y="120"/>
                    <a:pt x="906" y="96"/>
                  </a:cubicBezTo>
                  <a:lnTo>
                    <a:pt x="906" y="36"/>
                  </a:lnTo>
                  <a:cubicBezTo>
                    <a:pt x="906" y="25"/>
                    <a:pt x="894" y="1"/>
                    <a:pt x="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3"/>
            <p:cNvSpPr/>
            <p:nvPr/>
          </p:nvSpPr>
          <p:spPr>
            <a:xfrm>
              <a:off x="2347900" y="2954650"/>
              <a:ext cx="21150" cy="1525"/>
            </a:xfrm>
            <a:custGeom>
              <a:rect b="b" l="l" r="r" t="t"/>
              <a:pathLst>
                <a:path extrusionOk="0" h="61" w="846">
                  <a:moveTo>
                    <a:pt x="1" y="1"/>
                  </a:moveTo>
                  <a:lnTo>
                    <a:pt x="1" y="60"/>
                  </a:lnTo>
                  <a:lnTo>
                    <a:pt x="846" y="60"/>
                  </a:lnTo>
                  <a:lnTo>
                    <a:pt x="846"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3"/>
            <p:cNvSpPr/>
            <p:nvPr/>
          </p:nvSpPr>
          <p:spPr>
            <a:xfrm>
              <a:off x="2347000" y="2954075"/>
              <a:ext cx="23250" cy="3000"/>
            </a:xfrm>
            <a:custGeom>
              <a:rect b="b" l="l" r="r" t="t"/>
              <a:pathLst>
                <a:path extrusionOk="0" h="120" w="930">
                  <a:moveTo>
                    <a:pt x="846" y="48"/>
                  </a:moveTo>
                  <a:lnTo>
                    <a:pt x="846" y="60"/>
                  </a:lnTo>
                  <a:lnTo>
                    <a:pt x="60" y="60"/>
                  </a:lnTo>
                  <a:lnTo>
                    <a:pt x="846" y="48"/>
                  </a:lnTo>
                  <a:close/>
                  <a:moveTo>
                    <a:pt x="37" y="0"/>
                  </a:moveTo>
                  <a:cubicBezTo>
                    <a:pt x="13" y="0"/>
                    <a:pt x="1" y="12"/>
                    <a:pt x="1" y="36"/>
                  </a:cubicBezTo>
                  <a:lnTo>
                    <a:pt x="1" y="95"/>
                  </a:lnTo>
                  <a:cubicBezTo>
                    <a:pt x="1" y="107"/>
                    <a:pt x="13" y="119"/>
                    <a:pt x="37" y="119"/>
                  </a:cubicBezTo>
                  <a:lnTo>
                    <a:pt x="882" y="119"/>
                  </a:lnTo>
                  <a:cubicBezTo>
                    <a:pt x="906" y="119"/>
                    <a:pt x="929" y="107"/>
                    <a:pt x="906" y="95"/>
                  </a:cubicBezTo>
                  <a:lnTo>
                    <a:pt x="906" y="36"/>
                  </a:lnTo>
                  <a:cubicBezTo>
                    <a:pt x="906" y="12"/>
                    <a:pt x="894" y="0"/>
                    <a:pt x="8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3"/>
            <p:cNvSpPr/>
            <p:nvPr/>
          </p:nvSpPr>
          <p:spPr>
            <a:xfrm>
              <a:off x="2305325" y="2954650"/>
              <a:ext cx="16100" cy="1525"/>
            </a:xfrm>
            <a:custGeom>
              <a:rect b="b" l="l" r="r" t="t"/>
              <a:pathLst>
                <a:path extrusionOk="0" h="61" w="644">
                  <a:moveTo>
                    <a:pt x="1" y="1"/>
                  </a:moveTo>
                  <a:lnTo>
                    <a:pt x="1" y="60"/>
                  </a:lnTo>
                  <a:lnTo>
                    <a:pt x="644" y="60"/>
                  </a:lnTo>
                  <a:lnTo>
                    <a:pt x="644"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3"/>
            <p:cNvSpPr/>
            <p:nvPr/>
          </p:nvSpPr>
          <p:spPr>
            <a:xfrm>
              <a:off x="2304150" y="2954075"/>
              <a:ext cx="17575" cy="3000"/>
            </a:xfrm>
            <a:custGeom>
              <a:rect b="b" l="l" r="r" t="t"/>
              <a:pathLst>
                <a:path extrusionOk="0" h="120" w="703">
                  <a:moveTo>
                    <a:pt x="643" y="48"/>
                  </a:moveTo>
                  <a:lnTo>
                    <a:pt x="643" y="60"/>
                  </a:lnTo>
                  <a:lnTo>
                    <a:pt x="60" y="60"/>
                  </a:lnTo>
                  <a:lnTo>
                    <a:pt x="643" y="48"/>
                  </a:lnTo>
                  <a:close/>
                  <a:moveTo>
                    <a:pt x="36" y="0"/>
                  </a:moveTo>
                  <a:cubicBezTo>
                    <a:pt x="24" y="0"/>
                    <a:pt x="0" y="12"/>
                    <a:pt x="0" y="36"/>
                  </a:cubicBezTo>
                  <a:lnTo>
                    <a:pt x="0" y="95"/>
                  </a:lnTo>
                  <a:cubicBezTo>
                    <a:pt x="0" y="107"/>
                    <a:pt x="24" y="119"/>
                    <a:pt x="36" y="119"/>
                  </a:cubicBezTo>
                  <a:lnTo>
                    <a:pt x="667" y="119"/>
                  </a:lnTo>
                  <a:cubicBezTo>
                    <a:pt x="691" y="119"/>
                    <a:pt x="703" y="107"/>
                    <a:pt x="703" y="95"/>
                  </a:cubicBezTo>
                  <a:lnTo>
                    <a:pt x="703" y="36"/>
                  </a:lnTo>
                  <a:cubicBezTo>
                    <a:pt x="703" y="12"/>
                    <a:pt x="691" y="0"/>
                    <a:pt x="6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3"/>
            <p:cNvSpPr/>
            <p:nvPr/>
          </p:nvSpPr>
          <p:spPr>
            <a:xfrm>
              <a:off x="2347900" y="2924300"/>
              <a:ext cx="21150" cy="5975"/>
            </a:xfrm>
            <a:custGeom>
              <a:rect b="b" l="l" r="r" t="t"/>
              <a:pathLst>
                <a:path extrusionOk="0" h="239" w="846">
                  <a:moveTo>
                    <a:pt x="1" y="0"/>
                  </a:moveTo>
                  <a:lnTo>
                    <a:pt x="1" y="239"/>
                  </a:lnTo>
                  <a:lnTo>
                    <a:pt x="846" y="239"/>
                  </a:lnTo>
                  <a:lnTo>
                    <a:pt x="846"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3"/>
            <p:cNvSpPr/>
            <p:nvPr/>
          </p:nvSpPr>
          <p:spPr>
            <a:xfrm>
              <a:off x="2347000" y="2923400"/>
              <a:ext cx="23250" cy="7775"/>
            </a:xfrm>
            <a:custGeom>
              <a:rect b="b" l="l" r="r" t="t"/>
              <a:pathLst>
                <a:path extrusionOk="0" h="311" w="930">
                  <a:moveTo>
                    <a:pt x="846" y="72"/>
                  </a:moveTo>
                  <a:lnTo>
                    <a:pt x="846" y="263"/>
                  </a:lnTo>
                  <a:lnTo>
                    <a:pt x="60" y="263"/>
                  </a:lnTo>
                  <a:lnTo>
                    <a:pt x="60" y="72"/>
                  </a:lnTo>
                  <a:close/>
                  <a:moveTo>
                    <a:pt x="37" y="1"/>
                  </a:moveTo>
                  <a:cubicBezTo>
                    <a:pt x="13" y="1"/>
                    <a:pt x="1" y="25"/>
                    <a:pt x="1" y="36"/>
                  </a:cubicBezTo>
                  <a:lnTo>
                    <a:pt x="1" y="275"/>
                  </a:lnTo>
                  <a:cubicBezTo>
                    <a:pt x="1" y="286"/>
                    <a:pt x="13" y="310"/>
                    <a:pt x="37" y="310"/>
                  </a:cubicBezTo>
                  <a:lnTo>
                    <a:pt x="882" y="310"/>
                  </a:lnTo>
                  <a:cubicBezTo>
                    <a:pt x="906" y="310"/>
                    <a:pt x="929" y="286"/>
                    <a:pt x="906" y="275"/>
                  </a:cubicBezTo>
                  <a:lnTo>
                    <a:pt x="906" y="36"/>
                  </a:lnTo>
                  <a:cubicBezTo>
                    <a:pt x="906" y="25"/>
                    <a:pt x="894" y="1"/>
                    <a:pt x="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3"/>
            <p:cNvSpPr/>
            <p:nvPr/>
          </p:nvSpPr>
          <p:spPr>
            <a:xfrm>
              <a:off x="2347900" y="2933525"/>
              <a:ext cx="21150" cy="5375"/>
            </a:xfrm>
            <a:custGeom>
              <a:rect b="b" l="l" r="r" t="t"/>
              <a:pathLst>
                <a:path extrusionOk="0" h="215" w="846">
                  <a:moveTo>
                    <a:pt x="1" y="1"/>
                  </a:moveTo>
                  <a:lnTo>
                    <a:pt x="1" y="215"/>
                  </a:lnTo>
                  <a:lnTo>
                    <a:pt x="846" y="215"/>
                  </a:lnTo>
                  <a:lnTo>
                    <a:pt x="846"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3"/>
            <p:cNvSpPr/>
            <p:nvPr/>
          </p:nvSpPr>
          <p:spPr>
            <a:xfrm>
              <a:off x="2347000" y="2932925"/>
              <a:ext cx="23250" cy="6575"/>
            </a:xfrm>
            <a:custGeom>
              <a:rect b="b" l="l" r="r" t="t"/>
              <a:pathLst>
                <a:path extrusionOk="0" h="263" w="930">
                  <a:moveTo>
                    <a:pt x="846" y="48"/>
                  </a:moveTo>
                  <a:lnTo>
                    <a:pt x="846" y="203"/>
                  </a:lnTo>
                  <a:lnTo>
                    <a:pt x="60" y="203"/>
                  </a:lnTo>
                  <a:lnTo>
                    <a:pt x="60" y="48"/>
                  </a:lnTo>
                  <a:close/>
                  <a:moveTo>
                    <a:pt x="37" y="1"/>
                  </a:moveTo>
                  <a:cubicBezTo>
                    <a:pt x="13" y="1"/>
                    <a:pt x="1" y="13"/>
                    <a:pt x="1" y="25"/>
                  </a:cubicBezTo>
                  <a:lnTo>
                    <a:pt x="1" y="239"/>
                  </a:lnTo>
                  <a:cubicBezTo>
                    <a:pt x="1" y="251"/>
                    <a:pt x="13" y="263"/>
                    <a:pt x="37" y="263"/>
                  </a:cubicBezTo>
                  <a:lnTo>
                    <a:pt x="882" y="263"/>
                  </a:lnTo>
                  <a:cubicBezTo>
                    <a:pt x="906" y="263"/>
                    <a:pt x="929" y="251"/>
                    <a:pt x="906" y="239"/>
                  </a:cubicBezTo>
                  <a:lnTo>
                    <a:pt x="906" y="25"/>
                  </a:lnTo>
                  <a:cubicBezTo>
                    <a:pt x="906" y="13"/>
                    <a:pt x="894" y="1"/>
                    <a:pt x="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3"/>
            <p:cNvSpPr/>
            <p:nvPr/>
          </p:nvSpPr>
          <p:spPr>
            <a:xfrm>
              <a:off x="2361000" y="2849875"/>
              <a:ext cx="14600" cy="44100"/>
            </a:xfrm>
            <a:custGeom>
              <a:rect b="b" l="l" r="r" t="t"/>
              <a:pathLst>
                <a:path extrusionOk="0" h="1764" w="584">
                  <a:moveTo>
                    <a:pt x="0" y="1"/>
                  </a:moveTo>
                  <a:lnTo>
                    <a:pt x="0" y="1763"/>
                  </a:lnTo>
                  <a:lnTo>
                    <a:pt x="584" y="1763"/>
                  </a:lnTo>
                  <a:lnTo>
                    <a:pt x="584"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3"/>
            <p:cNvSpPr/>
            <p:nvPr/>
          </p:nvSpPr>
          <p:spPr>
            <a:xfrm>
              <a:off x="2363675" y="2844450"/>
              <a:ext cx="18775" cy="19000"/>
            </a:xfrm>
            <a:custGeom>
              <a:rect b="b" l="l" r="r" t="t"/>
              <a:pathLst>
                <a:path extrusionOk="0" h="760" w="751">
                  <a:moveTo>
                    <a:pt x="535" y="1"/>
                  </a:moveTo>
                  <a:cubicBezTo>
                    <a:pt x="515" y="1"/>
                    <a:pt x="495" y="10"/>
                    <a:pt x="477" y="27"/>
                  </a:cubicBezTo>
                  <a:lnTo>
                    <a:pt x="36" y="504"/>
                  </a:lnTo>
                  <a:cubicBezTo>
                    <a:pt x="1" y="527"/>
                    <a:pt x="1" y="575"/>
                    <a:pt x="36" y="611"/>
                  </a:cubicBezTo>
                  <a:lnTo>
                    <a:pt x="167" y="742"/>
                  </a:lnTo>
                  <a:cubicBezTo>
                    <a:pt x="185" y="754"/>
                    <a:pt x="203" y="760"/>
                    <a:pt x="221" y="760"/>
                  </a:cubicBezTo>
                  <a:cubicBezTo>
                    <a:pt x="239" y="760"/>
                    <a:pt x="257" y="754"/>
                    <a:pt x="274" y="742"/>
                  </a:cubicBezTo>
                  <a:lnTo>
                    <a:pt x="715" y="266"/>
                  </a:lnTo>
                  <a:cubicBezTo>
                    <a:pt x="751" y="230"/>
                    <a:pt x="751" y="182"/>
                    <a:pt x="715" y="158"/>
                  </a:cubicBezTo>
                  <a:lnTo>
                    <a:pt x="584" y="27"/>
                  </a:lnTo>
                  <a:cubicBezTo>
                    <a:pt x="572" y="10"/>
                    <a:pt x="554" y="1"/>
                    <a:pt x="535"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3"/>
            <p:cNvSpPr/>
            <p:nvPr/>
          </p:nvSpPr>
          <p:spPr>
            <a:xfrm>
              <a:off x="2372900" y="2824850"/>
              <a:ext cx="28900" cy="28600"/>
            </a:xfrm>
            <a:custGeom>
              <a:rect b="b" l="l" r="r" t="t"/>
              <a:pathLst>
                <a:path extrusionOk="0" h="1144" w="1156">
                  <a:moveTo>
                    <a:pt x="943" y="0"/>
                  </a:moveTo>
                  <a:cubicBezTo>
                    <a:pt x="897" y="0"/>
                    <a:pt x="853" y="18"/>
                    <a:pt x="822" y="49"/>
                  </a:cubicBezTo>
                  <a:lnTo>
                    <a:pt x="60" y="859"/>
                  </a:lnTo>
                  <a:cubicBezTo>
                    <a:pt x="1" y="907"/>
                    <a:pt x="1" y="1014"/>
                    <a:pt x="84" y="1097"/>
                  </a:cubicBezTo>
                  <a:cubicBezTo>
                    <a:pt x="122" y="1129"/>
                    <a:pt x="169" y="1143"/>
                    <a:pt x="215" y="1143"/>
                  </a:cubicBezTo>
                  <a:cubicBezTo>
                    <a:pt x="255" y="1143"/>
                    <a:pt x="294" y="1132"/>
                    <a:pt x="322" y="1109"/>
                  </a:cubicBezTo>
                  <a:lnTo>
                    <a:pt x="1084" y="299"/>
                  </a:lnTo>
                  <a:cubicBezTo>
                    <a:pt x="1156" y="228"/>
                    <a:pt x="1144" y="121"/>
                    <a:pt x="1084" y="61"/>
                  </a:cubicBezTo>
                  <a:lnTo>
                    <a:pt x="1060" y="49"/>
                  </a:lnTo>
                  <a:cubicBezTo>
                    <a:pt x="1026" y="15"/>
                    <a:pt x="984" y="0"/>
                    <a:pt x="943"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3"/>
            <p:cNvSpPr/>
            <p:nvPr/>
          </p:nvSpPr>
          <p:spPr>
            <a:xfrm>
              <a:off x="2363675" y="2857850"/>
              <a:ext cx="18775" cy="19000"/>
            </a:xfrm>
            <a:custGeom>
              <a:rect b="b" l="l" r="r" t="t"/>
              <a:pathLst>
                <a:path extrusionOk="0" h="760" w="751">
                  <a:moveTo>
                    <a:pt x="535" y="0"/>
                  </a:moveTo>
                  <a:cubicBezTo>
                    <a:pt x="515" y="0"/>
                    <a:pt x="495" y="9"/>
                    <a:pt x="477" y="27"/>
                  </a:cubicBezTo>
                  <a:lnTo>
                    <a:pt x="36" y="503"/>
                  </a:lnTo>
                  <a:cubicBezTo>
                    <a:pt x="1" y="527"/>
                    <a:pt x="1" y="575"/>
                    <a:pt x="36" y="611"/>
                  </a:cubicBezTo>
                  <a:lnTo>
                    <a:pt x="167" y="742"/>
                  </a:lnTo>
                  <a:cubicBezTo>
                    <a:pt x="185" y="753"/>
                    <a:pt x="203" y="759"/>
                    <a:pt x="221" y="759"/>
                  </a:cubicBezTo>
                  <a:cubicBezTo>
                    <a:pt x="239" y="759"/>
                    <a:pt x="257" y="753"/>
                    <a:pt x="274" y="742"/>
                  </a:cubicBezTo>
                  <a:lnTo>
                    <a:pt x="715" y="265"/>
                  </a:lnTo>
                  <a:cubicBezTo>
                    <a:pt x="751" y="230"/>
                    <a:pt x="751" y="182"/>
                    <a:pt x="715" y="158"/>
                  </a:cubicBezTo>
                  <a:lnTo>
                    <a:pt x="584" y="27"/>
                  </a:lnTo>
                  <a:cubicBezTo>
                    <a:pt x="572" y="9"/>
                    <a:pt x="554" y="0"/>
                    <a:pt x="535"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3"/>
            <p:cNvSpPr/>
            <p:nvPr/>
          </p:nvSpPr>
          <p:spPr>
            <a:xfrm>
              <a:off x="2372900" y="2838225"/>
              <a:ext cx="28900" cy="28625"/>
            </a:xfrm>
            <a:custGeom>
              <a:rect b="b" l="l" r="r" t="t"/>
              <a:pathLst>
                <a:path extrusionOk="0" h="1145" w="1156">
                  <a:moveTo>
                    <a:pt x="943" y="1"/>
                  </a:moveTo>
                  <a:cubicBezTo>
                    <a:pt x="897" y="1"/>
                    <a:pt x="853" y="19"/>
                    <a:pt x="822" y="50"/>
                  </a:cubicBezTo>
                  <a:lnTo>
                    <a:pt x="60" y="860"/>
                  </a:lnTo>
                  <a:cubicBezTo>
                    <a:pt x="1" y="919"/>
                    <a:pt x="1" y="1015"/>
                    <a:pt x="84" y="1098"/>
                  </a:cubicBezTo>
                  <a:cubicBezTo>
                    <a:pt x="122" y="1129"/>
                    <a:pt x="169" y="1144"/>
                    <a:pt x="215" y="1144"/>
                  </a:cubicBezTo>
                  <a:cubicBezTo>
                    <a:pt x="255" y="1144"/>
                    <a:pt x="294" y="1132"/>
                    <a:pt x="322" y="1110"/>
                  </a:cubicBezTo>
                  <a:lnTo>
                    <a:pt x="1084" y="300"/>
                  </a:lnTo>
                  <a:cubicBezTo>
                    <a:pt x="1156" y="229"/>
                    <a:pt x="1144" y="122"/>
                    <a:pt x="1084" y="62"/>
                  </a:cubicBezTo>
                  <a:lnTo>
                    <a:pt x="1060" y="50"/>
                  </a:lnTo>
                  <a:cubicBezTo>
                    <a:pt x="1026" y="16"/>
                    <a:pt x="984" y="1"/>
                    <a:pt x="943"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3"/>
            <p:cNvSpPr/>
            <p:nvPr/>
          </p:nvSpPr>
          <p:spPr>
            <a:xfrm>
              <a:off x="2363675" y="2870050"/>
              <a:ext cx="18775" cy="19225"/>
            </a:xfrm>
            <a:custGeom>
              <a:rect b="b" l="l" r="r" t="t"/>
              <a:pathLst>
                <a:path extrusionOk="0" h="769" w="751">
                  <a:moveTo>
                    <a:pt x="535" y="1"/>
                  </a:moveTo>
                  <a:cubicBezTo>
                    <a:pt x="515" y="1"/>
                    <a:pt x="495" y="9"/>
                    <a:pt x="477" y="27"/>
                  </a:cubicBezTo>
                  <a:lnTo>
                    <a:pt x="36" y="504"/>
                  </a:lnTo>
                  <a:cubicBezTo>
                    <a:pt x="1" y="539"/>
                    <a:pt x="1" y="575"/>
                    <a:pt x="36" y="611"/>
                  </a:cubicBezTo>
                  <a:lnTo>
                    <a:pt x="167" y="742"/>
                  </a:lnTo>
                  <a:cubicBezTo>
                    <a:pt x="185" y="760"/>
                    <a:pt x="203" y="768"/>
                    <a:pt x="221" y="768"/>
                  </a:cubicBezTo>
                  <a:cubicBezTo>
                    <a:pt x="239" y="768"/>
                    <a:pt x="257" y="760"/>
                    <a:pt x="274" y="742"/>
                  </a:cubicBezTo>
                  <a:lnTo>
                    <a:pt x="715" y="265"/>
                  </a:lnTo>
                  <a:cubicBezTo>
                    <a:pt x="751" y="230"/>
                    <a:pt x="751" y="194"/>
                    <a:pt x="715" y="158"/>
                  </a:cubicBezTo>
                  <a:lnTo>
                    <a:pt x="584" y="27"/>
                  </a:lnTo>
                  <a:cubicBezTo>
                    <a:pt x="572" y="9"/>
                    <a:pt x="554" y="1"/>
                    <a:pt x="535"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3"/>
            <p:cNvSpPr/>
            <p:nvPr/>
          </p:nvSpPr>
          <p:spPr>
            <a:xfrm>
              <a:off x="2372900" y="2850450"/>
              <a:ext cx="28900" cy="28600"/>
            </a:xfrm>
            <a:custGeom>
              <a:rect b="b" l="l" r="r" t="t"/>
              <a:pathLst>
                <a:path extrusionOk="0" h="1144" w="1156">
                  <a:moveTo>
                    <a:pt x="943" y="0"/>
                  </a:moveTo>
                  <a:cubicBezTo>
                    <a:pt x="897" y="0"/>
                    <a:pt x="853" y="18"/>
                    <a:pt x="822" y="49"/>
                  </a:cubicBezTo>
                  <a:lnTo>
                    <a:pt x="60" y="859"/>
                  </a:lnTo>
                  <a:cubicBezTo>
                    <a:pt x="1" y="918"/>
                    <a:pt x="1" y="1026"/>
                    <a:pt x="84" y="1097"/>
                  </a:cubicBezTo>
                  <a:cubicBezTo>
                    <a:pt x="122" y="1129"/>
                    <a:pt x="169" y="1143"/>
                    <a:pt x="215" y="1143"/>
                  </a:cubicBezTo>
                  <a:cubicBezTo>
                    <a:pt x="255" y="1143"/>
                    <a:pt x="294" y="1131"/>
                    <a:pt x="322" y="1109"/>
                  </a:cubicBezTo>
                  <a:lnTo>
                    <a:pt x="1084" y="311"/>
                  </a:lnTo>
                  <a:cubicBezTo>
                    <a:pt x="1156" y="228"/>
                    <a:pt x="1144" y="133"/>
                    <a:pt x="1084" y="73"/>
                  </a:cubicBezTo>
                  <a:lnTo>
                    <a:pt x="1060" y="49"/>
                  </a:lnTo>
                  <a:cubicBezTo>
                    <a:pt x="1026" y="15"/>
                    <a:pt x="984" y="0"/>
                    <a:pt x="943"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3"/>
            <p:cNvSpPr/>
            <p:nvPr/>
          </p:nvSpPr>
          <p:spPr>
            <a:xfrm>
              <a:off x="2298500" y="2850175"/>
              <a:ext cx="14600" cy="43800"/>
            </a:xfrm>
            <a:custGeom>
              <a:rect b="b" l="l" r="r" t="t"/>
              <a:pathLst>
                <a:path extrusionOk="0" h="1752" w="584">
                  <a:moveTo>
                    <a:pt x="0" y="1"/>
                  </a:moveTo>
                  <a:lnTo>
                    <a:pt x="0" y="1751"/>
                  </a:lnTo>
                  <a:lnTo>
                    <a:pt x="583" y="1751"/>
                  </a:lnTo>
                  <a:lnTo>
                    <a:pt x="583"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3"/>
            <p:cNvSpPr/>
            <p:nvPr/>
          </p:nvSpPr>
          <p:spPr>
            <a:xfrm>
              <a:off x="2291950" y="2844450"/>
              <a:ext cx="18775" cy="19000"/>
            </a:xfrm>
            <a:custGeom>
              <a:rect b="b" l="l" r="r" t="t"/>
              <a:pathLst>
                <a:path extrusionOk="0" h="760" w="751">
                  <a:moveTo>
                    <a:pt x="214" y="1"/>
                  </a:moveTo>
                  <a:cubicBezTo>
                    <a:pt x="197" y="1"/>
                    <a:pt x="179" y="10"/>
                    <a:pt x="167" y="27"/>
                  </a:cubicBezTo>
                  <a:lnTo>
                    <a:pt x="24" y="158"/>
                  </a:lnTo>
                  <a:cubicBezTo>
                    <a:pt x="0" y="182"/>
                    <a:pt x="0" y="230"/>
                    <a:pt x="24" y="266"/>
                  </a:cubicBezTo>
                  <a:lnTo>
                    <a:pt x="476" y="742"/>
                  </a:lnTo>
                  <a:cubicBezTo>
                    <a:pt x="494" y="754"/>
                    <a:pt x="512" y="760"/>
                    <a:pt x="530" y="760"/>
                  </a:cubicBezTo>
                  <a:cubicBezTo>
                    <a:pt x="548" y="760"/>
                    <a:pt x="566" y="754"/>
                    <a:pt x="584" y="742"/>
                  </a:cubicBezTo>
                  <a:lnTo>
                    <a:pt x="715" y="611"/>
                  </a:lnTo>
                  <a:cubicBezTo>
                    <a:pt x="750" y="575"/>
                    <a:pt x="750" y="527"/>
                    <a:pt x="715" y="504"/>
                  </a:cubicBezTo>
                  <a:lnTo>
                    <a:pt x="262" y="27"/>
                  </a:lnTo>
                  <a:cubicBezTo>
                    <a:pt x="250" y="10"/>
                    <a:pt x="232" y="1"/>
                    <a:pt x="214"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3"/>
            <p:cNvSpPr/>
            <p:nvPr/>
          </p:nvSpPr>
          <p:spPr>
            <a:xfrm>
              <a:off x="2272600" y="2824850"/>
              <a:ext cx="28300" cy="28600"/>
            </a:xfrm>
            <a:custGeom>
              <a:rect b="b" l="l" r="r" t="t"/>
              <a:pathLst>
                <a:path extrusionOk="0" h="1144" w="1132">
                  <a:moveTo>
                    <a:pt x="213" y="0"/>
                  </a:moveTo>
                  <a:cubicBezTo>
                    <a:pt x="172" y="0"/>
                    <a:pt x="130" y="15"/>
                    <a:pt x="95" y="49"/>
                  </a:cubicBezTo>
                  <a:lnTo>
                    <a:pt x="72" y="61"/>
                  </a:lnTo>
                  <a:cubicBezTo>
                    <a:pt x="12" y="121"/>
                    <a:pt x="0" y="228"/>
                    <a:pt x="72" y="299"/>
                  </a:cubicBezTo>
                  <a:lnTo>
                    <a:pt x="834" y="1109"/>
                  </a:lnTo>
                  <a:cubicBezTo>
                    <a:pt x="862" y="1132"/>
                    <a:pt x="900" y="1143"/>
                    <a:pt x="940" y="1143"/>
                  </a:cubicBezTo>
                  <a:cubicBezTo>
                    <a:pt x="984" y="1143"/>
                    <a:pt x="1028" y="1129"/>
                    <a:pt x="1060" y="1097"/>
                  </a:cubicBezTo>
                  <a:cubicBezTo>
                    <a:pt x="1131" y="1014"/>
                    <a:pt x="1131" y="907"/>
                    <a:pt x="1072" y="859"/>
                  </a:cubicBezTo>
                  <a:lnTo>
                    <a:pt x="334" y="49"/>
                  </a:lnTo>
                  <a:cubicBezTo>
                    <a:pt x="302" y="18"/>
                    <a:pt x="258" y="0"/>
                    <a:pt x="213"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3"/>
            <p:cNvSpPr/>
            <p:nvPr/>
          </p:nvSpPr>
          <p:spPr>
            <a:xfrm>
              <a:off x="2291950" y="2857850"/>
              <a:ext cx="18775" cy="19000"/>
            </a:xfrm>
            <a:custGeom>
              <a:rect b="b" l="l" r="r" t="t"/>
              <a:pathLst>
                <a:path extrusionOk="0" h="760" w="751">
                  <a:moveTo>
                    <a:pt x="214" y="0"/>
                  </a:moveTo>
                  <a:cubicBezTo>
                    <a:pt x="197" y="0"/>
                    <a:pt x="179" y="9"/>
                    <a:pt x="167" y="27"/>
                  </a:cubicBezTo>
                  <a:lnTo>
                    <a:pt x="24" y="158"/>
                  </a:lnTo>
                  <a:cubicBezTo>
                    <a:pt x="0" y="182"/>
                    <a:pt x="0" y="230"/>
                    <a:pt x="24" y="265"/>
                  </a:cubicBezTo>
                  <a:lnTo>
                    <a:pt x="476" y="742"/>
                  </a:lnTo>
                  <a:cubicBezTo>
                    <a:pt x="494" y="753"/>
                    <a:pt x="512" y="759"/>
                    <a:pt x="530" y="759"/>
                  </a:cubicBezTo>
                  <a:cubicBezTo>
                    <a:pt x="548" y="759"/>
                    <a:pt x="566" y="753"/>
                    <a:pt x="584" y="742"/>
                  </a:cubicBezTo>
                  <a:lnTo>
                    <a:pt x="715" y="611"/>
                  </a:lnTo>
                  <a:cubicBezTo>
                    <a:pt x="750" y="575"/>
                    <a:pt x="750" y="527"/>
                    <a:pt x="715" y="503"/>
                  </a:cubicBezTo>
                  <a:lnTo>
                    <a:pt x="262" y="27"/>
                  </a:lnTo>
                  <a:cubicBezTo>
                    <a:pt x="250" y="9"/>
                    <a:pt x="232" y="0"/>
                    <a:pt x="214"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3"/>
            <p:cNvSpPr/>
            <p:nvPr/>
          </p:nvSpPr>
          <p:spPr>
            <a:xfrm>
              <a:off x="2272300" y="2838225"/>
              <a:ext cx="28600" cy="28625"/>
            </a:xfrm>
            <a:custGeom>
              <a:rect b="b" l="l" r="r" t="t"/>
              <a:pathLst>
                <a:path extrusionOk="0" h="1145" w="1144">
                  <a:moveTo>
                    <a:pt x="201" y="1"/>
                  </a:moveTo>
                  <a:cubicBezTo>
                    <a:pt x="160" y="1"/>
                    <a:pt x="118" y="16"/>
                    <a:pt x="84" y="50"/>
                  </a:cubicBezTo>
                  <a:lnTo>
                    <a:pt x="72" y="62"/>
                  </a:lnTo>
                  <a:cubicBezTo>
                    <a:pt x="12" y="122"/>
                    <a:pt x="0" y="229"/>
                    <a:pt x="72" y="300"/>
                  </a:cubicBezTo>
                  <a:lnTo>
                    <a:pt x="834" y="1110"/>
                  </a:lnTo>
                  <a:cubicBezTo>
                    <a:pt x="867" y="1132"/>
                    <a:pt x="909" y="1144"/>
                    <a:pt x="950" y="1144"/>
                  </a:cubicBezTo>
                  <a:cubicBezTo>
                    <a:pt x="996" y="1144"/>
                    <a:pt x="1040" y="1129"/>
                    <a:pt x="1072" y="1098"/>
                  </a:cubicBezTo>
                  <a:cubicBezTo>
                    <a:pt x="1143" y="1015"/>
                    <a:pt x="1143" y="919"/>
                    <a:pt x="1084" y="860"/>
                  </a:cubicBezTo>
                  <a:lnTo>
                    <a:pt x="322" y="50"/>
                  </a:lnTo>
                  <a:cubicBezTo>
                    <a:pt x="291" y="19"/>
                    <a:pt x="247" y="1"/>
                    <a:pt x="201"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3"/>
            <p:cNvSpPr/>
            <p:nvPr/>
          </p:nvSpPr>
          <p:spPr>
            <a:xfrm>
              <a:off x="2291950" y="2870050"/>
              <a:ext cx="18775" cy="19225"/>
            </a:xfrm>
            <a:custGeom>
              <a:rect b="b" l="l" r="r" t="t"/>
              <a:pathLst>
                <a:path extrusionOk="0" h="769" w="751">
                  <a:moveTo>
                    <a:pt x="214" y="1"/>
                  </a:moveTo>
                  <a:cubicBezTo>
                    <a:pt x="197" y="1"/>
                    <a:pt x="179" y="9"/>
                    <a:pt x="167" y="27"/>
                  </a:cubicBezTo>
                  <a:lnTo>
                    <a:pt x="24" y="158"/>
                  </a:lnTo>
                  <a:cubicBezTo>
                    <a:pt x="0" y="194"/>
                    <a:pt x="0" y="230"/>
                    <a:pt x="24" y="265"/>
                  </a:cubicBezTo>
                  <a:lnTo>
                    <a:pt x="476" y="742"/>
                  </a:lnTo>
                  <a:cubicBezTo>
                    <a:pt x="494" y="760"/>
                    <a:pt x="512" y="768"/>
                    <a:pt x="530" y="768"/>
                  </a:cubicBezTo>
                  <a:cubicBezTo>
                    <a:pt x="548" y="768"/>
                    <a:pt x="566" y="760"/>
                    <a:pt x="584" y="742"/>
                  </a:cubicBezTo>
                  <a:lnTo>
                    <a:pt x="715" y="611"/>
                  </a:lnTo>
                  <a:cubicBezTo>
                    <a:pt x="750" y="575"/>
                    <a:pt x="750" y="539"/>
                    <a:pt x="715" y="504"/>
                  </a:cubicBezTo>
                  <a:lnTo>
                    <a:pt x="262" y="27"/>
                  </a:lnTo>
                  <a:cubicBezTo>
                    <a:pt x="250" y="9"/>
                    <a:pt x="232" y="1"/>
                    <a:pt x="214"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3"/>
            <p:cNvSpPr/>
            <p:nvPr/>
          </p:nvSpPr>
          <p:spPr>
            <a:xfrm>
              <a:off x="2272300" y="2850450"/>
              <a:ext cx="28600" cy="28600"/>
            </a:xfrm>
            <a:custGeom>
              <a:rect b="b" l="l" r="r" t="t"/>
              <a:pathLst>
                <a:path extrusionOk="0" h="1144" w="1144">
                  <a:moveTo>
                    <a:pt x="201" y="0"/>
                  </a:moveTo>
                  <a:cubicBezTo>
                    <a:pt x="160" y="0"/>
                    <a:pt x="118" y="15"/>
                    <a:pt x="84" y="49"/>
                  </a:cubicBezTo>
                  <a:lnTo>
                    <a:pt x="72" y="73"/>
                  </a:lnTo>
                  <a:cubicBezTo>
                    <a:pt x="12" y="133"/>
                    <a:pt x="0" y="228"/>
                    <a:pt x="72" y="311"/>
                  </a:cubicBezTo>
                  <a:lnTo>
                    <a:pt x="834" y="1109"/>
                  </a:lnTo>
                  <a:cubicBezTo>
                    <a:pt x="867" y="1131"/>
                    <a:pt x="909" y="1143"/>
                    <a:pt x="950" y="1143"/>
                  </a:cubicBezTo>
                  <a:cubicBezTo>
                    <a:pt x="996" y="1143"/>
                    <a:pt x="1040" y="1129"/>
                    <a:pt x="1072" y="1097"/>
                  </a:cubicBezTo>
                  <a:cubicBezTo>
                    <a:pt x="1143" y="1026"/>
                    <a:pt x="1143" y="918"/>
                    <a:pt x="1084" y="859"/>
                  </a:cubicBezTo>
                  <a:lnTo>
                    <a:pt x="322" y="49"/>
                  </a:lnTo>
                  <a:cubicBezTo>
                    <a:pt x="291" y="18"/>
                    <a:pt x="247" y="0"/>
                    <a:pt x="201"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3"/>
            <p:cNvSpPr/>
            <p:nvPr/>
          </p:nvSpPr>
          <p:spPr>
            <a:xfrm>
              <a:off x="2475900" y="2849875"/>
              <a:ext cx="119375" cy="44100"/>
            </a:xfrm>
            <a:custGeom>
              <a:rect b="b" l="l" r="r" t="t"/>
              <a:pathLst>
                <a:path extrusionOk="0" h="1764" w="4775">
                  <a:moveTo>
                    <a:pt x="0" y="1"/>
                  </a:moveTo>
                  <a:lnTo>
                    <a:pt x="0" y="1763"/>
                  </a:lnTo>
                  <a:lnTo>
                    <a:pt x="4775" y="1763"/>
                  </a:lnTo>
                  <a:lnTo>
                    <a:pt x="4775"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3"/>
            <p:cNvSpPr/>
            <p:nvPr/>
          </p:nvSpPr>
          <p:spPr>
            <a:xfrm>
              <a:off x="2475900" y="2894225"/>
              <a:ext cx="21750" cy="39325"/>
            </a:xfrm>
            <a:custGeom>
              <a:rect b="b" l="l" r="r" t="t"/>
              <a:pathLst>
                <a:path extrusionOk="0" h="1573" w="870">
                  <a:moveTo>
                    <a:pt x="0" y="1"/>
                  </a:moveTo>
                  <a:lnTo>
                    <a:pt x="0" y="1573"/>
                  </a:lnTo>
                  <a:lnTo>
                    <a:pt x="869" y="1573"/>
                  </a:lnTo>
                  <a:lnTo>
                    <a:pt x="869"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3"/>
            <p:cNvSpPr/>
            <p:nvPr/>
          </p:nvSpPr>
          <p:spPr>
            <a:xfrm>
              <a:off x="2574425" y="2894225"/>
              <a:ext cx="20850" cy="39325"/>
            </a:xfrm>
            <a:custGeom>
              <a:rect b="b" l="l" r="r" t="t"/>
              <a:pathLst>
                <a:path extrusionOk="0" h="1573" w="834">
                  <a:moveTo>
                    <a:pt x="0" y="1"/>
                  </a:moveTo>
                  <a:lnTo>
                    <a:pt x="0" y="1573"/>
                  </a:lnTo>
                  <a:lnTo>
                    <a:pt x="834" y="1573"/>
                  </a:lnTo>
                  <a:lnTo>
                    <a:pt x="834"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3"/>
            <p:cNvSpPr/>
            <p:nvPr/>
          </p:nvSpPr>
          <p:spPr>
            <a:xfrm>
              <a:off x="2497325" y="2915375"/>
              <a:ext cx="77125" cy="49725"/>
            </a:xfrm>
            <a:custGeom>
              <a:rect b="b" l="l" r="r" t="t"/>
              <a:pathLst>
                <a:path extrusionOk="0" h="1989" w="3085">
                  <a:moveTo>
                    <a:pt x="0" y="0"/>
                  </a:moveTo>
                  <a:lnTo>
                    <a:pt x="0" y="1989"/>
                  </a:lnTo>
                  <a:lnTo>
                    <a:pt x="3084" y="1989"/>
                  </a:lnTo>
                  <a:lnTo>
                    <a:pt x="3084"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3"/>
            <p:cNvSpPr/>
            <p:nvPr/>
          </p:nvSpPr>
          <p:spPr>
            <a:xfrm>
              <a:off x="2497325" y="2894225"/>
              <a:ext cx="77125" cy="21475"/>
            </a:xfrm>
            <a:custGeom>
              <a:rect b="b" l="l" r="r" t="t"/>
              <a:pathLst>
                <a:path extrusionOk="0" h="859" w="3085">
                  <a:moveTo>
                    <a:pt x="0" y="1"/>
                  </a:moveTo>
                  <a:lnTo>
                    <a:pt x="0" y="858"/>
                  </a:lnTo>
                  <a:lnTo>
                    <a:pt x="3084" y="858"/>
                  </a:lnTo>
                  <a:lnTo>
                    <a:pt x="3084" y="1"/>
                  </a:lnTo>
                  <a:close/>
                </a:path>
              </a:pathLst>
            </a:custGeom>
            <a:solidFill>
              <a:srgbClr val="84848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3"/>
            <p:cNvSpPr/>
            <p:nvPr/>
          </p:nvSpPr>
          <p:spPr>
            <a:xfrm>
              <a:off x="2525900" y="2924300"/>
              <a:ext cx="14600" cy="14600"/>
            </a:xfrm>
            <a:custGeom>
              <a:rect b="b" l="l" r="r" t="t"/>
              <a:pathLst>
                <a:path extrusionOk="0" h="584" w="584">
                  <a:moveTo>
                    <a:pt x="0" y="0"/>
                  </a:moveTo>
                  <a:lnTo>
                    <a:pt x="0" y="584"/>
                  </a:lnTo>
                  <a:lnTo>
                    <a:pt x="584" y="584"/>
                  </a:lnTo>
                  <a:lnTo>
                    <a:pt x="58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3"/>
            <p:cNvSpPr/>
            <p:nvPr/>
          </p:nvSpPr>
          <p:spPr>
            <a:xfrm>
              <a:off x="2525300" y="2923400"/>
              <a:ext cx="16100" cy="16100"/>
            </a:xfrm>
            <a:custGeom>
              <a:rect b="b" l="l" r="r" t="t"/>
              <a:pathLst>
                <a:path extrusionOk="0" h="644" w="644">
                  <a:moveTo>
                    <a:pt x="596" y="48"/>
                  </a:moveTo>
                  <a:lnTo>
                    <a:pt x="596" y="584"/>
                  </a:lnTo>
                  <a:lnTo>
                    <a:pt x="60" y="584"/>
                  </a:lnTo>
                  <a:lnTo>
                    <a:pt x="60" y="48"/>
                  </a:lnTo>
                  <a:close/>
                  <a:moveTo>
                    <a:pt x="24" y="1"/>
                  </a:moveTo>
                  <a:cubicBezTo>
                    <a:pt x="13" y="1"/>
                    <a:pt x="1" y="25"/>
                    <a:pt x="1" y="36"/>
                  </a:cubicBezTo>
                  <a:lnTo>
                    <a:pt x="1" y="620"/>
                  </a:lnTo>
                  <a:cubicBezTo>
                    <a:pt x="1" y="632"/>
                    <a:pt x="13" y="644"/>
                    <a:pt x="24" y="644"/>
                  </a:cubicBezTo>
                  <a:lnTo>
                    <a:pt x="608" y="644"/>
                  </a:lnTo>
                  <a:cubicBezTo>
                    <a:pt x="620" y="644"/>
                    <a:pt x="644" y="632"/>
                    <a:pt x="644" y="620"/>
                  </a:cubicBezTo>
                  <a:lnTo>
                    <a:pt x="644" y="36"/>
                  </a:lnTo>
                  <a:cubicBezTo>
                    <a:pt x="644" y="25"/>
                    <a:pt x="620" y="1"/>
                    <a:pt x="6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3"/>
            <p:cNvSpPr/>
            <p:nvPr/>
          </p:nvSpPr>
          <p:spPr>
            <a:xfrm>
              <a:off x="2504175" y="2924300"/>
              <a:ext cx="17275" cy="14600"/>
            </a:xfrm>
            <a:custGeom>
              <a:rect b="b" l="l" r="r" t="t"/>
              <a:pathLst>
                <a:path extrusionOk="0" h="584" w="691">
                  <a:moveTo>
                    <a:pt x="0" y="0"/>
                  </a:moveTo>
                  <a:lnTo>
                    <a:pt x="0" y="584"/>
                  </a:lnTo>
                  <a:lnTo>
                    <a:pt x="691" y="584"/>
                  </a:lnTo>
                  <a:lnTo>
                    <a:pt x="691"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3"/>
            <p:cNvSpPr/>
            <p:nvPr/>
          </p:nvSpPr>
          <p:spPr>
            <a:xfrm>
              <a:off x="2503275" y="2923400"/>
              <a:ext cx="19075" cy="16100"/>
            </a:xfrm>
            <a:custGeom>
              <a:rect b="b" l="l" r="r" t="t"/>
              <a:pathLst>
                <a:path extrusionOk="0" h="644" w="763">
                  <a:moveTo>
                    <a:pt x="715" y="48"/>
                  </a:moveTo>
                  <a:lnTo>
                    <a:pt x="715" y="584"/>
                  </a:lnTo>
                  <a:lnTo>
                    <a:pt x="60" y="584"/>
                  </a:lnTo>
                  <a:lnTo>
                    <a:pt x="60" y="48"/>
                  </a:lnTo>
                  <a:close/>
                  <a:moveTo>
                    <a:pt x="36" y="1"/>
                  </a:moveTo>
                  <a:cubicBezTo>
                    <a:pt x="12" y="1"/>
                    <a:pt x="1" y="25"/>
                    <a:pt x="1" y="36"/>
                  </a:cubicBezTo>
                  <a:lnTo>
                    <a:pt x="1" y="620"/>
                  </a:lnTo>
                  <a:cubicBezTo>
                    <a:pt x="1" y="632"/>
                    <a:pt x="12" y="644"/>
                    <a:pt x="36" y="644"/>
                  </a:cubicBezTo>
                  <a:lnTo>
                    <a:pt x="727" y="644"/>
                  </a:lnTo>
                  <a:cubicBezTo>
                    <a:pt x="739" y="644"/>
                    <a:pt x="763" y="632"/>
                    <a:pt x="763" y="620"/>
                  </a:cubicBezTo>
                  <a:lnTo>
                    <a:pt x="763" y="36"/>
                  </a:lnTo>
                  <a:cubicBezTo>
                    <a:pt x="763" y="25"/>
                    <a:pt x="751" y="1"/>
                    <a:pt x="7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3"/>
            <p:cNvSpPr/>
            <p:nvPr/>
          </p:nvSpPr>
          <p:spPr>
            <a:xfrm>
              <a:off x="2525300" y="2949600"/>
              <a:ext cx="16100" cy="1525"/>
            </a:xfrm>
            <a:custGeom>
              <a:rect b="b" l="l" r="r" t="t"/>
              <a:pathLst>
                <a:path extrusionOk="0" h="61" w="644">
                  <a:moveTo>
                    <a:pt x="1" y="0"/>
                  </a:moveTo>
                  <a:lnTo>
                    <a:pt x="1" y="60"/>
                  </a:lnTo>
                  <a:lnTo>
                    <a:pt x="644" y="60"/>
                  </a:lnTo>
                  <a:lnTo>
                    <a:pt x="64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3"/>
            <p:cNvSpPr/>
            <p:nvPr/>
          </p:nvSpPr>
          <p:spPr>
            <a:xfrm>
              <a:off x="2524400" y="2948700"/>
              <a:ext cx="17600" cy="3000"/>
            </a:xfrm>
            <a:custGeom>
              <a:rect b="b" l="l" r="r" t="t"/>
              <a:pathLst>
                <a:path extrusionOk="0" h="120" w="704">
                  <a:moveTo>
                    <a:pt x="644" y="72"/>
                  </a:moveTo>
                  <a:lnTo>
                    <a:pt x="644" y="84"/>
                  </a:lnTo>
                  <a:lnTo>
                    <a:pt x="60" y="84"/>
                  </a:lnTo>
                  <a:lnTo>
                    <a:pt x="644" y="72"/>
                  </a:lnTo>
                  <a:close/>
                  <a:moveTo>
                    <a:pt x="37" y="1"/>
                  </a:moveTo>
                  <a:cubicBezTo>
                    <a:pt x="25" y="1"/>
                    <a:pt x="1" y="25"/>
                    <a:pt x="1" y="36"/>
                  </a:cubicBezTo>
                  <a:lnTo>
                    <a:pt x="1" y="96"/>
                  </a:lnTo>
                  <a:cubicBezTo>
                    <a:pt x="1" y="108"/>
                    <a:pt x="25" y="120"/>
                    <a:pt x="37" y="120"/>
                  </a:cubicBezTo>
                  <a:lnTo>
                    <a:pt x="680" y="120"/>
                  </a:lnTo>
                  <a:cubicBezTo>
                    <a:pt x="691" y="120"/>
                    <a:pt x="703" y="120"/>
                    <a:pt x="703" y="96"/>
                  </a:cubicBezTo>
                  <a:lnTo>
                    <a:pt x="703" y="36"/>
                  </a:lnTo>
                  <a:cubicBezTo>
                    <a:pt x="703" y="25"/>
                    <a:pt x="691" y="1"/>
                    <a:pt x="6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3"/>
            <p:cNvSpPr/>
            <p:nvPr/>
          </p:nvSpPr>
          <p:spPr>
            <a:xfrm>
              <a:off x="2504175" y="2949600"/>
              <a:ext cx="15800" cy="1525"/>
            </a:xfrm>
            <a:custGeom>
              <a:rect b="b" l="l" r="r" t="t"/>
              <a:pathLst>
                <a:path extrusionOk="0" h="61" w="632">
                  <a:moveTo>
                    <a:pt x="0" y="0"/>
                  </a:moveTo>
                  <a:lnTo>
                    <a:pt x="0" y="60"/>
                  </a:lnTo>
                  <a:lnTo>
                    <a:pt x="631" y="60"/>
                  </a:lnTo>
                  <a:lnTo>
                    <a:pt x="631"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3"/>
            <p:cNvSpPr/>
            <p:nvPr/>
          </p:nvSpPr>
          <p:spPr>
            <a:xfrm>
              <a:off x="2503275" y="2948700"/>
              <a:ext cx="17600" cy="3000"/>
            </a:xfrm>
            <a:custGeom>
              <a:rect b="b" l="l" r="r" t="t"/>
              <a:pathLst>
                <a:path extrusionOk="0" h="120" w="704">
                  <a:moveTo>
                    <a:pt x="644" y="72"/>
                  </a:moveTo>
                  <a:lnTo>
                    <a:pt x="644" y="84"/>
                  </a:lnTo>
                  <a:lnTo>
                    <a:pt x="60" y="84"/>
                  </a:lnTo>
                  <a:lnTo>
                    <a:pt x="644" y="72"/>
                  </a:lnTo>
                  <a:close/>
                  <a:moveTo>
                    <a:pt x="36" y="1"/>
                  </a:moveTo>
                  <a:cubicBezTo>
                    <a:pt x="12" y="1"/>
                    <a:pt x="1" y="25"/>
                    <a:pt x="1" y="36"/>
                  </a:cubicBezTo>
                  <a:lnTo>
                    <a:pt x="1" y="96"/>
                  </a:lnTo>
                  <a:cubicBezTo>
                    <a:pt x="1" y="108"/>
                    <a:pt x="12" y="120"/>
                    <a:pt x="36" y="120"/>
                  </a:cubicBezTo>
                  <a:lnTo>
                    <a:pt x="667" y="120"/>
                  </a:lnTo>
                  <a:cubicBezTo>
                    <a:pt x="691" y="120"/>
                    <a:pt x="703" y="120"/>
                    <a:pt x="703" y="96"/>
                  </a:cubicBezTo>
                  <a:lnTo>
                    <a:pt x="703" y="36"/>
                  </a:lnTo>
                  <a:cubicBezTo>
                    <a:pt x="703" y="25"/>
                    <a:pt x="691"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3"/>
            <p:cNvSpPr/>
            <p:nvPr/>
          </p:nvSpPr>
          <p:spPr>
            <a:xfrm>
              <a:off x="2525300" y="2954650"/>
              <a:ext cx="16100" cy="1525"/>
            </a:xfrm>
            <a:custGeom>
              <a:rect b="b" l="l" r="r" t="t"/>
              <a:pathLst>
                <a:path extrusionOk="0" h="61" w="644">
                  <a:moveTo>
                    <a:pt x="1" y="1"/>
                  </a:moveTo>
                  <a:lnTo>
                    <a:pt x="1" y="60"/>
                  </a:lnTo>
                  <a:lnTo>
                    <a:pt x="644" y="60"/>
                  </a:lnTo>
                  <a:lnTo>
                    <a:pt x="644"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3"/>
            <p:cNvSpPr/>
            <p:nvPr/>
          </p:nvSpPr>
          <p:spPr>
            <a:xfrm>
              <a:off x="2524400" y="2954075"/>
              <a:ext cx="17600" cy="3000"/>
            </a:xfrm>
            <a:custGeom>
              <a:rect b="b" l="l" r="r" t="t"/>
              <a:pathLst>
                <a:path extrusionOk="0" h="120" w="704">
                  <a:moveTo>
                    <a:pt x="644" y="48"/>
                  </a:moveTo>
                  <a:lnTo>
                    <a:pt x="644" y="60"/>
                  </a:lnTo>
                  <a:lnTo>
                    <a:pt x="60" y="60"/>
                  </a:lnTo>
                  <a:lnTo>
                    <a:pt x="644" y="48"/>
                  </a:lnTo>
                  <a:close/>
                  <a:moveTo>
                    <a:pt x="37" y="0"/>
                  </a:moveTo>
                  <a:cubicBezTo>
                    <a:pt x="25" y="0"/>
                    <a:pt x="1" y="12"/>
                    <a:pt x="1" y="36"/>
                  </a:cubicBezTo>
                  <a:lnTo>
                    <a:pt x="1" y="95"/>
                  </a:lnTo>
                  <a:cubicBezTo>
                    <a:pt x="1" y="107"/>
                    <a:pt x="25" y="119"/>
                    <a:pt x="37" y="119"/>
                  </a:cubicBezTo>
                  <a:lnTo>
                    <a:pt x="680" y="119"/>
                  </a:lnTo>
                  <a:cubicBezTo>
                    <a:pt x="691" y="119"/>
                    <a:pt x="703" y="107"/>
                    <a:pt x="703" y="95"/>
                  </a:cubicBezTo>
                  <a:lnTo>
                    <a:pt x="703" y="36"/>
                  </a:lnTo>
                  <a:cubicBezTo>
                    <a:pt x="703" y="12"/>
                    <a:pt x="691" y="0"/>
                    <a:pt x="6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3"/>
            <p:cNvSpPr/>
            <p:nvPr/>
          </p:nvSpPr>
          <p:spPr>
            <a:xfrm>
              <a:off x="2546725" y="2949600"/>
              <a:ext cx="21175" cy="1525"/>
            </a:xfrm>
            <a:custGeom>
              <a:rect b="b" l="l" r="r" t="t"/>
              <a:pathLst>
                <a:path extrusionOk="0" h="61" w="847">
                  <a:moveTo>
                    <a:pt x="1" y="0"/>
                  </a:moveTo>
                  <a:lnTo>
                    <a:pt x="1" y="60"/>
                  </a:lnTo>
                  <a:lnTo>
                    <a:pt x="846" y="60"/>
                  </a:lnTo>
                  <a:lnTo>
                    <a:pt x="846"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3"/>
            <p:cNvSpPr/>
            <p:nvPr/>
          </p:nvSpPr>
          <p:spPr>
            <a:xfrm>
              <a:off x="2546150" y="2948700"/>
              <a:ext cx="22625" cy="3000"/>
            </a:xfrm>
            <a:custGeom>
              <a:rect b="b" l="l" r="r" t="t"/>
              <a:pathLst>
                <a:path extrusionOk="0" h="120" w="905">
                  <a:moveTo>
                    <a:pt x="845" y="72"/>
                  </a:moveTo>
                  <a:lnTo>
                    <a:pt x="845" y="84"/>
                  </a:lnTo>
                  <a:lnTo>
                    <a:pt x="60" y="84"/>
                  </a:lnTo>
                  <a:lnTo>
                    <a:pt x="845" y="72"/>
                  </a:lnTo>
                  <a:close/>
                  <a:moveTo>
                    <a:pt x="24" y="1"/>
                  </a:moveTo>
                  <a:cubicBezTo>
                    <a:pt x="12" y="1"/>
                    <a:pt x="0" y="25"/>
                    <a:pt x="0" y="36"/>
                  </a:cubicBezTo>
                  <a:lnTo>
                    <a:pt x="0" y="96"/>
                  </a:lnTo>
                  <a:cubicBezTo>
                    <a:pt x="0" y="108"/>
                    <a:pt x="12" y="120"/>
                    <a:pt x="24" y="120"/>
                  </a:cubicBezTo>
                  <a:lnTo>
                    <a:pt x="881" y="120"/>
                  </a:lnTo>
                  <a:cubicBezTo>
                    <a:pt x="893" y="120"/>
                    <a:pt x="905" y="120"/>
                    <a:pt x="905" y="96"/>
                  </a:cubicBezTo>
                  <a:lnTo>
                    <a:pt x="905" y="36"/>
                  </a:lnTo>
                  <a:cubicBezTo>
                    <a:pt x="905" y="25"/>
                    <a:pt x="893"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3"/>
            <p:cNvSpPr/>
            <p:nvPr/>
          </p:nvSpPr>
          <p:spPr>
            <a:xfrm>
              <a:off x="2546725" y="2954650"/>
              <a:ext cx="21175" cy="1525"/>
            </a:xfrm>
            <a:custGeom>
              <a:rect b="b" l="l" r="r" t="t"/>
              <a:pathLst>
                <a:path extrusionOk="0" h="61" w="847">
                  <a:moveTo>
                    <a:pt x="1" y="1"/>
                  </a:moveTo>
                  <a:lnTo>
                    <a:pt x="1" y="60"/>
                  </a:lnTo>
                  <a:lnTo>
                    <a:pt x="846" y="60"/>
                  </a:lnTo>
                  <a:lnTo>
                    <a:pt x="846"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3"/>
            <p:cNvSpPr/>
            <p:nvPr/>
          </p:nvSpPr>
          <p:spPr>
            <a:xfrm>
              <a:off x="2546150" y="2954075"/>
              <a:ext cx="22625" cy="3000"/>
            </a:xfrm>
            <a:custGeom>
              <a:rect b="b" l="l" r="r" t="t"/>
              <a:pathLst>
                <a:path extrusionOk="0" h="120" w="905">
                  <a:moveTo>
                    <a:pt x="845" y="48"/>
                  </a:moveTo>
                  <a:lnTo>
                    <a:pt x="845" y="60"/>
                  </a:lnTo>
                  <a:lnTo>
                    <a:pt x="60" y="60"/>
                  </a:lnTo>
                  <a:lnTo>
                    <a:pt x="845" y="48"/>
                  </a:lnTo>
                  <a:close/>
                  <a:moveTo>
                    <a:pt x="24" y="0"/>
                  </a:moveTo>
                  <a:cubicBezTo>
                    <a:pt x="12" y="0"/>
                    <a:pt x="0" y="12"/>
                    <a:pt x="0" y="36"/>
                  </a:cubicBezTo>
                  <a:lnTo>
                    <a:pt x="0" y="95"/>
                  </a:lnTo>
                  <a:cubicBezTo>
                    <a:pt x="0" y="107"/>
                    <a:pt x="12" y="119"/>
                    <a:pt x="24" y="119"/>
                  </a:cubicBezTo>
                  <a:lnTo>
                    <a:pt x="881" y="119"/>
                  </a:lnTo>
                  <a:cubicBezTo>
                    <a:pt x="893" y="119"/>
                    <a:pt x="905" y="107"/>
                    <a:pt x="905" y="95"/>
                  </a:cubicBezTo>
                  <a:lnTo>
                    <a:pt x="905" y="36"/>
                  </a:lnTo>
                  <a:cubicBezTo>
                    <a:pt x="905" y="12"/>
                    <a:pt x="893" y="0"/>
                    <a:pt x="8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3"/>
            <p:cNvSpPr/>
            <p:nvPr/>
          </p:nvSpPr>
          <p:spPr>
            <a:xfrm>
              <a:off x="2504175" y="2954650"/>
              <a:ext cx="15800" cy="1525"/>
            </a:xfrm>
            <a:custGeom>
              <a:rect b="b" l="l" r="r" t="t"/>
              <a:pathLst>
                <a:path extrusionOk="0" h="61" w="632">
                  <a:moveTo>
                    <a:pt x="0" y="1"/>
                  </a:moveTo>
                  <a:lnTo>
                    <a:pt x="0" y="60"/>
                  </a:lnTo>
                  <a:lnTo>
                    <a:pt x="631" y="60"/>
                  </a:lnTo>
                  <a:lnTo>
                    <a:pt x="631"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3"/>
            <p:cNvSpPr/>
            <p:nvPr/>
          </p:nvSpPr>
          <p:spPr>
            <a:xfrm>
              <a:off x="2503275" y="2954075"/>
              <a:ext cx="17600" cy="3000"/>
            </a:xfrm>
            <a:custGeom>
              <a:rect b="b" l="l" r="r" t="t"/>
              <a:pathLst>
                <a:path extrusionOk="0" h="120" w="704">
                  <a:moveTo>
                    <a:pt x="644" y="48"/>
                  </a:moveTo>
                  <a:lnTo>
                    <a:pt x="644" y="60"/>
                  </a:lnTo>
                  <a:lnTo>
                    <a:pt x="60" y="60"/>
                  </a:lnTo>
                  <a:lnTo>
                    <a:pt x="644" y="48"/>
                  </a:lnTo>
                  <a:close/>
                  <a:moveTo>
                    <a:pt x="36" y="0"/>
                  </a:moveTo>
                  <a:cubicBezTo>
                    <a:pt x="12" y="0"/>
                    <a:pt x="1" y="12"/>
                    <a:pt x="1" y="36"/>
                  </a:cubicBezTo>
                  <a:lnTo>
                    <a:pt x="1" y="95"/>
                  </a:lnTo>
                  <a:cubicBezTo>
                    <a:pt x="1" y="107"/>
                    <a:pt x="12" y="119"/>
                    <a:pt x="36" y="119"/>
                  </a:cubicBezTo>
                  <a:lnTo>
                    <a:pt x="667" y="119"/>
                  </a:lnTo>
                  <a:cubicBezTo>
                    <a:pt x="691" y="119"/>
                    <a:pt x="703" y="107"/>
                    <a:pt x="703" y="95"/>
                  </a:cubicBezTo>
                  <a:lnTo>
                    <a:pt x="703" y="36"/>
                  </a:lnTo>
                  <a:cubicBezTo>
                    <a:pt x="703" y="12"/>
                    <a:pt x="691" y="0"/>
                    <a:pt x="6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3"/>
            <p:cNvSpPr/>
            <p:nvPr/>
          </p:nvSpPr>
          <p:spPr>
            <a:xfrm>
              <a:off x="2546725" y="2924300"/>
              <a:ext cx="21175" cy="5975"/>
            </a:xfrm>
            <a:custGeom>
              <a:rect b="b" l="l" r="r" t="t"/>
              <a:pathLst>
                <a:path extrusionOk="0" h="239" w="847">
                  <a:moveTo>
                    <a:pt x="1" y="0"/>
                  </a:moveTo>
                  <a:lnTo>
                    <a:pt x="1" y="239"/>
                  </a:lnTo>
                  <a:lnTo>
                    <a:pt x="846" y="239"/>
                  </a:lnTo>
                  <a:lnTo>
                    <a:pt x="846"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3"/>
            <p:cNvSpPr/>
            <p:nvPr/>
          </p:nvSpPr>
          <p:spPr>
            <a:xfrm>
              <a:off x="2546150" y="2923400"/>
              <a:ext cx="22625" cy="7775"/>
            </a:xfrm>
            <a:custGeom>
              <a:rect b="b" l="l" r="r" t="t"/>
              <a:pathLst>
                <a:path extrusionOk="0" h="311" w="905">
                  <a:moveTo>
                    <a:pt x="845" y="72"/>
                  </a:moveTo>
                  <a:lnTo>
                    <a:pt x="845" y="263"/>
                  </a:lnTo>
                  <a:lnTo>
                    <a:pt x="60" y="263"/>
                  </a:lnTo>
                  <a:lnTo>
                    <a:pt x="60" y="72"/>
                  </a:lnTo>
                  <a:close/>
                  <a:moveTo>
                    <a:pt x="24" y="1"/>
                  </a:moveTo>
                  <a:cubicBezTo>
                    <a:pt x="12" y="1"/>
                    <a:pt x="0" y="25"/>
                    <a:pt x="0" y="36"/>
                  </a:cubicBezTo>
                  <a:lnTo>
                    <a:pt x="0" y="275"/>
                  </a:lnTo>
                  <a:cubicBezTo>
                    <a:pt x="0" y="286"/>
                    <a:pt x="12" y="310"/>
                    <a:pt x="24" y="310"/>
                  </a:cubicBezTo>
                  <a:lnTo>
                    <a:pt x="881" y="310"/>
                  </a:lnTo>
                  <a:cubicBezTo>
                    <a:pt x="893" y="310"/>
                    <a:pt x="905" y="286"/>
                    <a:pt x="905" y="275"/>
                  </a:cubicBezTo>
                  <a:lnTo>
                    <a:pt x="905" y="36"/>
                  </a:lnTo>
                  <a:cubicBezTo>
                    <a:pt x="905" y="25"/>
                    <a:pt x="893"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3"/>
            <p:cNvSpPr/>
            <p:nvPr/>
          </p:nvSpPr>
          <p:spPr>
            <a:xfrm>
              <a:off x="2546725" y="2933525"/>
              <a:ext cx="21175" cy="5375"/>
            </a:xfrm>
            <a:custGeom>
              <a:rect b="b" l="l" r="r" t="t"/>
              <a:pathLst>
                <a:path extrusionOk="0" h="215" w="847">
                  <a:moveTo>
                    <a:pt x="1" y="1"/>
                  </a:moveTo>
                  <a:lnTo>
                    <a:pt x="1" y="215"/>
                  </a:lnTo>
                  <a:lnTo>
                    <a:pt x="846" y="215"/>
                  </a:lnTo>
                  <a:lnTo>
                    <a:pt x="846"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3"/>
            <p:cNvSpPr/>
            <p:nvPr/>
          </p:nvSpPr>
          <p:spPr>
            <a:xfrm>
              <a:off x="2546150" y="2932925"/>
              <a:ext cx="22625" cy="6575"/>
            </a:xfrm>
            <a:custGeom>
              <a:rect b="b" l="l" r="r" t="t"/>
              <a:pathLst>
                <a:path extrusionOk="0" h="263" w="905">
                  <a:moveTo>
                    <a:pt x="845" y="48"/>
                  </a:moveTo>
                  <a:lnTo>
                    <a:pt x="845" y="203"/>
                  </a:lnTo>
                  <a:lnTo>
                    <a:pt x="60" y="203"/>
                  </a:lnTo>
                  <a:lnTo>
                    <a:pt x="60" y="48"/>
                  </a:lnTo>
                  <a:close/>
                  <a:moveTo>
                    <a:pt x="24" y="1"/>
                  </a:moveTo>
                  <a:cubicBezTo>
                    <a:pt x="12" y="1"/>
                    <a:pt x="0" y="13"/>
                    <a:pt x="0" y="25"/>
                  </a:cubicBezTo>
                  <a:lnTo>
                    <a:pt x="0" y="239"/>
                  </a:lnTo>
                  <a:cubicBezTo>
                    <a:pt x="0" y="251"/>
                    <a:pt x="12" y="263"/>
                    <a:pt x="24" y="263"/>
                  </a:cubicBezTo>
                  <a:lnTo>
                    <a:pt x="881" y="263"/>
                  </a:lnTo>
                  <a:cubicBezTo>
                    <a:pt x="893" y="263"/>
                    <a:pt x="905" y="251"/>
                    <a:pt x="905" y="239"/>
                  </a:cubicBezTo>
                  <a:lnTo>
                    <a:pt x="905" y="25"/>
                  </a:lnTo>
                  <a:cubicBezTo>
                    <a:pt x="905" y="13"/>
                    <a:pt x="893"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3"/>
            <p:cNvSpPr/>
            <p:nvPr/>
          </p:nvSpPr>
          <p:spPr>
            <a:xfrm>
              <a:off x="2559825" y="2849875"/>
              <a:ext cx="14625" cy="44100"/>
            </a:xfrm>
            <a:custGeom>
              <a:rect b="b" l="l" r="r" t="t"/>
              <a:pathLst>
                <a:path extrusionOk="0" h="1764" w="585">
                  <a:moveTo>
                    <a:pt x="1" y="1"/>
                  </a:moveTo>
                  <a:lnTo>
                    <a:pt x="1" y="1763"/>
                  </a:lnTo>
                  <a:lnTo>
                    <a:pt x="584" y="1763"/>
                  </a:lnTo>
                  <a:lnTo>
                    <a:pt x="584"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3"/>
            <p:cNvSpPr/>
            <p:nvPr/>
          </p:nvSpPr>
          <p:spPr>
            <a:xfrm>
              <a:off x="2562500" y="2844450"/>
              <a:ext cx="18500" cy="19000"/>
            </a:xfrm>
            <a:custGeom>
              <a:rect b="b" l="l" r="r" t="t"/>
              <a:pathLst>
                <a:path extrusionOk="0" h="760" w="740">
                  <a:moveTo>
                    <a:pt x="526" y="1"/>
                  </a:moveTo>
                  <a:cubicBezTo>
                    <a:pt x="507" y="1"/>
                    <a:pt x="489" y="10"/>
                    <a:pt x="477" y="27"/>
                  </a:cubicBezTo>
                  <a:lnTo>
                    <a:pt x="25" y="504"/>
                  </a:lnTo>
                  <a:cubicBezTo>
                    <a:pt x="1" y="527"/>
                    <a:pt x="1" y="575"/>
                    <a:pt x="25" y="611"/>
                  </a:cubicBezTo>
                  <a:lnTo>
                    <a:pt x="156" y="742"/>
                  </a:lnTo>
                  <a:cubicBezTo>
                    <a:pt x="174" y="754"/>
                    <a:pt x="194" y="760"/>
                    <a:pt x="214" y="760"/>
                  </a:cubicBezTo>
                  <a:cubicBezTo>
                    <a:pt x="233" y="760"/>
                    <a:pt x="251" y="754"/>
                    <a:pt x="263" y="742"/>
                  </a:cubicBezTo>
                  <a:lnTo>
                    <a:pt x="715" y="266"/>
                  </a:lnTo>
                  <a:cubicBezTo>
                    <a:pt x="739" y="230"/>
                    <a:pt x="739" y="182"/>
                    <a:pt x="715" y="158"/>
                  </a:cubicBezTo>
                  <a:lnTo>
                    <a:pt x="584" y="27"/>
                  </a:lnTo>
                  <a:cubicBezTo>
                    <a:pt x="566" y="10"/>
                    <a:pt x="546" y="1"/>
                    <a:pt x="526"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3"/>
            <p:cNvSpPr/>
            <p:nvPr/>
          </p:nvSpPr>
          <p:spPr>
            <a:xfrm>
              <a:off x="2572025" y="2824850"/>
              <a:ext cx="28900" cy="28600"/>
            </a:xfrm>
            <a:custGeom>
              <a:rect b="b" l="l" r="r" t="t"/>
              <a:pathLst>
                <a:path extrusionOk="0" h="1144" w="1156">
                  <a:moveTo>
                    <a:pt x="943" y="0"/>
                  </a:moveTo>
                  <a:cubicBezTo>
                    <a:pt x="898" y="0"/>
                    <a:pt x="854" y="18"/>
                    <a:pt x="822" y="49"/>
                  </a:cubicBezTo>
                  <a:lnTo>
                    <a:pt x="60" y="859"/>
                  </a:lnTo>
                  <a:cubicBezTo>
                    <a:pt x="1" y="907"/>
                    <a:pt x="1" y="1014"/>
                    <a:pt x="72" y="1097"/>
                  </a:cubicBezTo>
                  <a:cubicBezTo>
                    <a:pt x="110" y="1129"/>
                    <a:pt x="154" y="1143"/>
                    <a:pt x="200" y="1143"/>
                  </a:cubicBezTo>
                  <a:cubicBezTo>
                    <a:pt x="241" y="1143"/>
                    <a:pt x="283" y="1132"/>
                    <a:pt x="322" y="1109"/>
                  </a:cubicBezTo>
                  <a:lnTo>
                    <a:pt x="1072" y="299"/>
                  </a:lnTo>
                  <a:cubicBezTo>
                    <a:pt x="1156" y="228"/>
                    <a:pt x="1132" y="121"/>
                    <a:pt x="1072" y="61"/>
                  </a:cubicBezTo>
                  <a:lnTo>
                    <a:pt x="1061" y="49"/>
                  </a:lnTo>
                  <a:cubicBezTo>
                    <a:pt x="1026" y="15"/>
                    <a:pt x="984" y="0"/>
                    <a:pt x="943"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3"/>
            <p:cNvSpPr/>
            <p:nvPr/>
          </p:nvSpPr>
          <p:spPr>
            <a:xfrm>
              <a:off x="2562500" y="2857850"/>
              <a:ext cx="18500" cy="19000"/>
            </a:xfrm>
            <a:custGeom>
              <a:rect b="b" l="l" r="r" t="t"/>
              <a:pathLst>
                <a:path extrusionOk="0" h="760" w="740">
                  <a:moveTo>
                    <a:pt x="526" y="0"/>
                  </a:moveTo>
                  <a:cubicBezTo>
                    <a:pt x="507" y="0"/>
                    <a:pt x="489" y="9"/>
                    <a:pt x="477" y="27"/>
                  </a:cubicBezTo>
                  <a:lnTo>
                    <a:pt x="25" y="503"/>
                  </a:lnTo>
                  <a:cubicBezTo>
                    <a:pt x="1" y="527"/>
                    <a:pt x="1" y="575"/>
                    <a:pt x="25" y="611"/>
                  </a:cubicBezTo>
                  <a:lnTo>
                    <a:pt x="156" y="742"/>
                  </a:lnTo>
                  <a:cubicBezTo>
                    <a:pt x="174" y="753"/>
                    <a:pt x="194" y="759"/>
                    <a:pt x="214" y="759"/>
                  </a:cubicBezTo>
                  <a:cubicBezTo>
                    <a:pt x="233" y="759"/>
                    <a:pt x="251" y="753"/>
                    <a:pt x="263" y="742"/>
                  </a:cubicBezTo>
                  <a:lnTo>
                    <a:pt x="715" y="265"/>
                  </a:lnTo>
                  <a:cubicBezTo>
                    <a:pt x="739" y="230"/>
                    <a:pt x="739" y="182"/>
                    <a:pt x="715" y="158"/>
                  </a:cubicBezTo>
                  <a:lnTo>
                    <a:pt x="584" y="27"/>
                  </a:lnTo>
                  <a:cubicBezTo>
                    <a:pt x="566" y="9"/>
                    <a:pt x="546" y="0"/>
                    <a:pt x="526"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3"/>
            <p:cNvSpPr/>
            <p:nvPr/>
          </p:nvSpPr>
          <p:spPr>
            <a:xfrm>
              <a:off x="2572025" y="2838225"/>
              <a:ext cx="28900" cy="28625"/>
            </a:xfrm>
            <a:custGeom>
              <a:rect b="b" l="l" r="r" t="t"/>
              <a:pathLst>
                <a:path extrusionOk="0" h="1145" w="1156">
                  <a:moveTo>
                    <a:pt x="943" y="1"/>
                  </a:moveTo>
                  <a:cubicBezTo>
                    <a:pt x="898" y="1"/>
                    <a:pt x="854" y="19"/>
                    <a:pt x="822" y="50"/>
                  </a:cubicBezTo>
                  <a:lnTo>
                    <a:pt x="60" y="860"/>
                  </a:lnTo>
                  <a:cubicBezTo>
                    <a:pt x="1" y="919"/>
                    <a:pt x="1" y="1015"/>
                    <a:pt x="72" y="1098"/>
                  </a:cubicBezTo>
                  <a:cubicBezTo>
                    <a:pt x="110" y="1129"/>
                    <a:pt x="154" y="1144"/>
                    <a:pt x="200" y="1144"/>
                  </a:cubicBezTo>
                  <a:cubicBezTo>
                    <a:pt x="241" y="1144"/>
                    <a:pt x="283" y="1132"/>
                    <a:pt x="322" y="1110"/>
                  </a:cubicBezTo>
                  <a:lnTo>
                    <a:pt x="1072" y="300"/>
                  </a:lnTo>
                  <a:cubicBezTo>
                    <a:pt x="1156" y="229"/>
                    <a:pt x="1132" y="122"/>
                    <a:pt x="1072" y="62"/>
                  </a:cubicBezTo>
                  <a:lnTo>
                    <a:pt x="1061" y="50"/>
                  </a:lnTo>
                  <a:cubicBezTo>
                    <a:pt x="1026" y="16"/>
                    <a:pt x="984" y="1"/>
                    <a:pt x="943"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3"/>
            <p:cNvSpPr/>
            <p:nvPr/>
          </p:nvSpPr>
          <p:spPr>
            <a:xfrm>
              <a:off x="2562500" y="2870050"/>
              <a:ext cx="18500" cy="19225"/>
            </a:xfrm>
            <a:custGeom>
              <a:rect b="b" l="l" r="r" t="t"/>
              <a:pathLst>
                <a:path extrusionOk="0" h="769" w="740">
                  <a:moveTo>
                    <a:pt x="526" y="1"/>
                  </a:moveTo>
                  <a:cubicBezTo>
                    <a:pt x="507" y="1"/>
                    <a:pt x="489" y="9"/>
                    <a:pt x="477" y="27"/>
                  </a:cubicBezTo>
                  <a:lnTo>
                    <a:pt x="25" y="504"/>
                  </a:lnTo>
                  <a:cubicBezTo>
                    <a:pt x="1" y="539"/>
                    <a:pt x="1" y="575"/>
                    <a:pt x="25" y="611"/>
                  </a:cubicBezTo>
                  <a:lnTo>
                    <a:pt x="156" y="742"/>
                  </a:lnTo>
                  <a:cubicBezTo>
                    <a:pt x="174" y="760"/>
                    <a:pt x="194" y="768"/>
                    <a:pt x="214" y="768"/>
                  </a:cubicBezTo>
                  <a:cubicBezTo>
                    <a:pt x="233" y="768"/>
                    <a:pt x="251" y="760"/>
                    <a:pt x="263" y="742"/>
                  </a:cubicBezTo>
                  <a:lnTo>
                    <a:pt x="715" y="265"/>
                  </a:lnTo>
                  <a:cubicBezTo>
                    <a:pt x="739" y="230"/>
                    <a:pt x="739" y="194"/>
                    <a:pt x="715" y="158"/>
                  </a:cubicBezTo>
                  <a:lnTo>
                    <a:pt x="584" y="27"/>
                  </a:lnTo>
                  <a:cubicBezTo>
                    <a:pt x="566" y="9"/>
                    <a:pt x="546" y="1"/>
                    <a:pt x="526"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3"/>
            <p:cNvSpPr/>
            <p:nvPr/>
          </p:nvSpPr>
          <p:spPr>
            <a:xfrm>
              <a:off x="2572025" y="2850450"/>
              <a:ext cx="28900" cy="28600"/>
            </a:xfrm>
            <a:custGeom>
              <a:rect b="b" l="l" r="r" t="t"/>
              <a:pathLst>
                <a:path extrusionOk="0" h="1144" w="1156">
                  <a:moveTo>
                    <a:pt x="943" y="0"/>
                  </a:moveTo>
                  <a:cubicBezTo>
                    <a:pt x="898" y="0"/>
                    <a:pt x="854" y="18"/>
                    <a:pt x="822" y="49"/>
                  </a:cubicBezTo>
                  <a:lnTo>
                    <a:pt x="60" y="859"/>
                  </a:lnTo>
                  <a:cubicBezTo>
                    <a:pt x="1" y="918"/>
                    <a:pt x="1" y="1026"/>
                    <a:pt x="72" y="1097"/>
                  </a:cubicBezTo>
                  <a:cubicBezTo>
                    <a:pt x="110" y="1129"/>
                    <a:pt x="154" y="1143"/>
                    <a:pt x="200" y="1143"/>
                  </a:cubicBezTo>
                  <a:cubicBezTo>
                    <a:pt x="241" y="1143"/>
                    <a:pt x="283" y="1131"/>
                    <a:pt x="322" y="1109"/>
                  </a:cubicBezTo>
                  <a:lnTo>
                    <a:pt x="1072" y="311"/>
                  </a:lnTo>
                  <a:cubicBezTo>
                    <a:pt x="1156" y="228"/>
                    <a:pt x="1132" y="133"/>
                    <a:pt x="1072" y="73"/>
                  </a:cubicBezTo>
                  <a:lnTo>
                    <a:pt x="1061" y="49"/>
                  </a:lnTo>
                  <a:cubicBezTo>
                    <a:pt x="1026" y="15"/>
                    <a:pt x="984" y="0"/>
                    <a:pt x="943"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3"/>
            <p:cNvSpPr/>
            <p:nvPr/>
          </p:nvSpPr>
          <p:spPr>
            <a:xfrm>
              <a:off x="2497625" y="2850175"/>
              <a:ext cx="14600" cy="43800"/>
            </a:xfrm>
            <a:custGeom>
              <a:rect b="b" l="l" r="r" t="t"/>
              <a:pathLst>
                <a:path extrusionOk="0" h="1752" w="584">
                  <a:moveTo>
                    <a:pt x="0" y="1"/>
                  </a:moveTo>
                  <a:lnTo>
                    <a:pt x="0" y="1751"/>
                  </a:lnTo>
                  <a:lnTo>
                    <a:pt x="584" y="1751"/>
                  </a:lnTo>
                  <a:lnTo>
                    <a:pt x="584"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3"/>
            <p:cNvSpPr/>
            <p:nvPr/>
          </p:nvSpPr>
          <p:spPr>
            <a:xfrm>
              <a:off x="2490475" y="2844450"/>
              <a:ext cx="18775" cy="19000"/>
            </a:xfrm>
            <a:custGeom>
              <a:rect b="b" l="l" r="r" t="t"/>
              <a:pathLst>
                <a:path extrusionOk="0" h="760" w="751">
                  <a:moveTo>
                    <a:pt x="221" y="1"/>
                  </a:moveTo>
                  <a:cubicBezTo>
                    <a:pt x="203" y="1"/>
                    <a:pt x="185" y="10"/>
                    <a:pt x="167" y="27"/>
                  </a:cubicBezTo>
                  <a:lnTo>
                    <a:pt x="36" y="158"/>
                  </a:lnTo>
                  <a:cubicBezTo>
                    <a:pt x="1" y="182"/>
                    <a:pt x="1" y="230"/>
                    <a:pt x="36" y="266"/>
                  </a:cubicBezTo>
                  <a:lnTo>
                    <a:pt x="477" y="742"/>
                  </a:lnTo>
                  <a:cubicBezTo>
                    <a:pt x="495" y="754"/>
                    <a:pt x="516" y="760"/>
                    <a:pt x="535" y="760"/>
                  </a:cubicBezTo>
                  <a:cubicBezTo>
                    <a:pt x="554" y="760"/>
                    <a:pt x="572" y="754"/>
                    <a:pt x="584" y="742"/>
                  </a:cubicBezTo>
                  <a:lnTo>
                    <a:pt x="715" y="611"/>
                  </a:lnTo>
                  <a:cubicBezTo>
                    <a:pt x="751" y="575"/>
                    <a:pt x="751" y="527"/>
                    <a:pt x="715" y="504"/>
                  </a:cubicBezTo>
                  <a:lnTo>
                    <a:pt x="274" y="27"/>
                  </a:lnTo>
                  <a:cubicBezTo>
                    <a:pt x="257" y="10"/>
                    <a:pt x="239" y="1"/>
                    <a:pt x="221"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3"/>
            <p:cNvSpPr/>
            <p:nvPr/>
          </p:nvSpPr>
          <p:spPr>
            <a:xfrm>
              <a:off x="2471125" y="2824850"/>
              <a:ext cx="28900" cy="28600"/>
            </a:xfrm>
            <a:custGeom>
              <a:rect b="b" l="l" r="r" t="t"/>
              <a:pathLst>
                <a:path extrusionOk="0" h="1144" w="1156">
                  <a:moveTo>
                    <a:pt x="214" y="0"/>
                  </a:moveTo>
                  <a:cubicBezTo>
                    <a:pt x="172" y="0"/>
                    <a:pt x="130" y="15"/>
                    <a:pt x="96" y="49"/>
                  </a:cubicBezTo>
                  <a:lnTo>
                    <a:pt x="84" y="61"/>
                  </a:lnTo>
                  <a:cubicBezTo>
                    <a:pt x="25" y="121"/>
                    <a:pt x="1" y="228"/>
                    <a:pt x="84" y="299"/>
                  </a:cubicBezTo>
                  <a:lnTo>
                    <a:pt x="834" y="1109"/>
                  </a:lnTo>
                  <a:cubicBezTo>
                    <a:pt x="868" y="1132"/>
                    <a:pt x="907" y="1143"/>
                    <a:pt x="947" y="1143"/>
                  </a:cubicBezTo>
                  <a:cubicBezTo>
                    <a:pt x="993" y="1143"/>
                    <a:pt x="1040" y="1129"/>
                    <a:pt x="1084" y="1097"/>
                  </a:cubicBezTo>
                  <a:cubicBezTo>
                    <a:pt x="1156" y="1014"/>
                    <a:pt x="1156" y="907"/>
                    <a:pt x="1096" y="859"/>
                  </a:cubicBezTo>
                  <a:lnTo>
                    <a:pt x="334" y="49"/>
                  </a:lnTo>
                  <a:cubicBezTo>
                    <a:pt x="303" y="18"/>
                    <a:pt x="259" y="0"/>
                    <a:pt x="214"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3"/>
            <p:cNvSpPr/>
            <p:nvPr/>
          </p:nvSpPr>
          <p:spPr>
            <a:xfrm>
              <a:off x="2490475" y="2857850"/>
              <a:ext cx="18775" cy="19000"/>
            </a:xfrm>
            <a:custGeom>
              <a:rect b="b" l="l" r="r" t="t"/>
              <a:pathLst>
                <a:path extrusionOk="0" h="760" w="751">
                  <a:moveTo>
                    <a:pt x="221" y="0"/>
                  </a:moveTo>
                  <a:cubicBezTo>
                    <a:pt x="203" y="0"/>
                    <a:pt x="185" y="9"/>
                    <a:pt x="167" y="27"/>
                  </a:cubicBezTo>
                  <a:lnTo>
                    <a:pt x="36" y="158"/>
                  </a:lnTo>
                  <a:cubicBezTo>
                    <a:pt x="1" y="182"/>
                    <a:pt x="1" y="230"/>
                    <a:pt x="36" y="265"/>
                  </a:cubicBezTo>
                  <a:lnTo>
                    <a:pt x="477" y="742"/>
                  </a:lnTo>
                  <a:cubicBezTo>
                    <a:pt x="495" y="753"/>
                    <a:pt x="516" y="759"/>
                    <a:pt x="535" y="759"/>
                  </a:cubicBezTo>
                  <a:cubicBezTo>
                    <a:pt x="554" y="759"/>
                    <a:pt x="572" y="753"/>
                    <a:pt x="584" y="742"/>
                  </a:cubicBezTo>
                  <a:lnTo>
                    <a:pt x="715" y="611"/>
                  </a:lnTo>
                  <a:cubicBezTo>
                    <a:pt x="751" y="575"/>
                    <a:pt x="751" y="527"/>
                    <a:pt x="715" y="503"/>
                  </a:cubicBezTo>
                  <a:lnTo>
                    <a:pt x="274" y="27"/>
                  </a:lnTo>
                  <a:cubicBezTo>
                    <a:pt x="257" y="9"/>
                    <a:pt x="239" y="0"/>
                    <a:pt x="221"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3"/>
            <p:cNvSpPr/>
            <p:nvPr/>
          </p:nvSpPr>
          <p:spPr>
            <a:xfrm>
              <a:off x="2471125" y="2838225"/>
              <a:ext cx="28900" cy="28625"/>
            </a:xfrm>
            <a:custGeom>
              <a:rect b="b" l="l" r="r" t="t"/>
              <a:pathLst>
                <a:path extrusionOk="0" h="1145" w="1156">
                  <a:moveTo>
                    <a:pt x="214" y="1"/>
                  </a:moveTo>
                  <a:cubicBezTo>
                    <a:pt x="172" y="1"/>
                    <a:pt x="130" y="16"/>
                    <a:pt x="96" y="50"/>
                  </a:cubicBezTo>
                  <a:lnTo>
                    <a:pt x="84" y="62"/>
                  </a:lnTo>
                  <a:cubicBezTo>
                    <a:pt x="25" y="122"/>
                    <a:pt x="1" y="229"/>
                    <a:pt x="84" y="300"/>
                  </a:cubicBezTo>
                  <a:lnTo>
                    <a:pt x="834" y="1110"/>
                  </a:lnTo>
                  <a:cubicBezTo>
                    <a:pt x="868" y="1132"/>
                    <a:pt x="907" y="1144"/>
                    <a:pt x="947" y="1144"/>
                  </a:cubicBezTo>
                  <a:cubicBezTo>
                    <a:pt x="993" y="1144"/>
                    <a:pt x="1040" y="1129"/>
                    <a:pt x="1084" y="1098"/>
                  </a:cubicBezTo>
                  <a:cubicBezTo>
                    <a:pt x="1156" y="1015"/>
                    <a:pt x="1156" y="919"/>
                    <a:pt x="1096" y="860"/>
                  </a:cubicBezTo>
                  <a:lnTo>
                    <a:pt x="334" y="50"/>
                  </a:lnTo>
                  <a:cubicBezTo>
                    <a:pt x="303" y="19"/>
                    <a:pt x="259" y="1"/>
                    <a:pt x="214"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3"/>
            <p:cNvSpPr/>
            <p:nvPr/>
          </p:nvSpPr>
          <p:spPr>
            <a:xfrm>
              <a:off x="2490475" y="2870050"/>
              <a:ext cx="18775" cy="19225"/>
            </a:xfrm>
            <a:custGeom>
              <a:rect b="b" l="l" r="r" t="t"/>
              <a:pathLst>
                <a:path extrusionOk="0" h="769" w="751">
                  <a:moveTo>
                    <a:pt x="221" y="1"/>
                  </a:moveTo>
                  <a:cubicBezTo>
                    <a:pt x="203" y="1"/>
                    <a:pt x="185" y="9"/>
                    <a:pt x="167" y="27"/>
                  </a:cubicBezTo>
                  <a:lnTo>
                    <a:pt x="36" y="158"/>
                  </a:lnTo>
                  <a:cubicBezTo>
                    <a:pt x="1" y="194"/>
                    <a:pt x="1" y="230"/>
                    <a:pt x="36" y="265"/>
                  </a:cubicBezTo>
                  <a:lnTo>
                    <a:pt x="477" y="742"/>
                  </a:lnTo>
                  <a:cubicBezTo>
                    <a:pt x="495" y="760"/>
                    <a:pt x="516" y="768"/>
                    <a:pt x="535" y="768"/>
                  </a:cubicBezTo>
                  <a:cubicBezTo>
                    <a:pt x="554" y="768"/>
                    <a:pt x="572" y="760"/>
                    <a:pt x="584" y="742"/>
                  </a:cubicBezTo>
                  <a:lnTo>
                    <a:pt x="715" y="611"/>
                  </a:lnTo>
                  <a:cubicBezTo>
                    <a:pt x="751" y="575"/>
                    <a:pt x="751" y="539"/>
                    <a:pt x="715" y="504"/>
                  </a:cubicBezTo>
                  <a:lnTo>
                    <a:pt x="274" y="27"/>
                  </a:lnTo>
                  <a:cubicBezTo>
                    <a:pt x="257" y="9"/>
                    <a:pt x="239" y="1"/>
                    <a:pt x="221"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3"/>
            <p:cNvSpPr/>
            <p:nvPr/>
          </p:nvSpPr>
          <p:spPr>
            <a:xfrm>
              <a:off x="2471125" y="2850450"/>
              <a:ext cx="28900" cy="28600"/>
            </a:xfrm>
            <a:custGeom>
              <a:rect b="b" l="l" r="r" t="t"/>
              <a:pathLst>
                <a:path extrusionOk="0" h="1144" w="1156">
                  <a:moveTo>
                    <a:pt x="214" y="0"/>
                  </a:moveTo>
                  <a:cubicBezTo>
                    <a:pt x="172" y="0"/>
                    <a:pt x="130" y="15"/>
                    <a:pt x="96" y="49"/>
                  </a:cubicBezTo>
                  <a:lnTo>
                    <a:pt x="84" y="73"/>
                  </a:lnTo>
                  <a:cubicBezTo>
                    <a:pt x="25" y="133"/>
                    <a:pt x="1" y="228"/>
                    <a:pt x="84" y="311"/>
                  </a:cubicBezTo>
                  <a:lnTo>
                    <a:pt x="834" y="1109"/>
                  </a:lnTo>
                  <a:cubicBezTo>
                    <a:pt x="868" y="1131"/>
                    <a:pt x="907" y="1143"/>
                    <a:pt x="947" y="1143"/>
                  </a:cubicBezTo>
                  <a:cubicBezTo>
                    <a:pt x="993" y="1143"/>
                    <a:pt x="1040" y="1129"/>
                    <a:pt x="1084" y="1097"/>
                  </a:cubicBezTo>
                  <a:cubicBezTo>
                    <a:pt x="1156" y="1026"/>
                    <a:pt x="1156" y="918"/>
                    <a:pt x="1096" y="859"/>
                  </a:cubicBezTo>
                  <a:lnTo>
                    <a:pt x="334" y="49"/>
                  </a:lnTo>
                  <a:cubicBezTo>
                    <a:pt x="303" y="18"/>
                    <a:pt x="259" y="0"/>
                    <a:pt x="214" y="0"/>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3"/>
            <p:cNvSpPr/>
            <p:nvPr/>
          </p:nvSpPr>
          <p:spPr>
            <a:xfrm>
              <a:off x="2276750" y="2642425"/>
              <a:ext cx="119400" cy="43775"/>
            </a:xfrm>
            <a:custGeom>
              <a:rect b="b" l="l" r="r" t="t"/>
              <a:pathLst>
                <a:path extrusionOk="0" h="1751" w="4776">
                  <a:moveTo>
                    <a:pt x="1" y="0"/>
                  </a:moveTo>
                  <a:lnTo>
                    <a:pt x="1" y="1750"/>
                  </a:lnTo>
                  <a:lnTo>
                    <a:pt x="4775" y="1750"/>
                  </a:lnTo>
                  <a:lnTo>
                    <a:pt x="4775" y="0"/>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3"/>
            <p:cNvSpPr/>
            <p:nvPr/>
          </p:nvSpPr>
          <p:spPr>
            <a:xfrm>
              <a:off x="2276750" y="2686175"/>
              <a:ext cx="22050" cy="39325"/>
            </a:xfrm>
            <a:custGeom>
              <a:rect b="b" l="l" r="r" t="t"/>
              <a:pathLst>
                <a:path extrusionOk="0" h="1573" w="882">
                  <a:moveTo>
                    <a:pt x="1" y="0"/>
                  </a:moveTo>
                  <a:lnTo>
                    <a:pt x="1" y="1572"/>
                  </a:lnTo>
                  <a:lnTo>
                    <a:pt x="882" y="1572"/>
                  </a:lnTo>
                  <a:lnTo>
                    <a:pt x="882"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3"/>
            <p:cNvSpPr/>
            <p:nvPr/>
          </p:nvSpPr>
          <p:spPr>
            <a:xfrm>
              <a:off x="2375575" y="2686175"/>
              <a:ext cx="20875" cy="39325"/>
            </a:xfrm>
            <a:custGeom>
              <a:rect b="b" l="l" r="r" t="t"/>
              <a:pathLst>
                <a:path extrusionOk="0" h="1573" w="835">
                  <a:moveTo>
                    <a:pt x="1" y="0"/>
                  </a:moveTo>
                  <a:lnTo>
                    <a:pt x="1" y="1572"/>
                  </a:lnTo>
                  <a:lnTo>
                    <a:pt x="834" y="1572"/>
                  </a:lnTo>
                  <a:lnTo>
                    <a:pt x="834"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3"/>
            <p:cNvSpPr/>
            <p:nvPr/>
          </p:nvSpPr>
          <p:spPr>
            <a:xfrm>
              <a:off x="2298500" y="2707900"/>
              <a:ext cx="77100" cy="49725"/>
            </a:xfrm>
            <a:custGeom>
              <a:rect b="b" l="l" r="r" t="t"/>
              <a:pathLst>
                <a:path extrusionOk="0" h="1989" w="3084">
                  <a:moveTo>
                    <a:pt x="0" y="1"/>
                  </a:moveTo>
                  <a:lnTo>
                    <a:pt x="0" y="1989"/>
                  </a:lnTo>
                  <a:lnTo>
                    <a:pt x="3084" y="1989"/>
                  </a:lnTo>
                  <a:lnTo>
                    <a:pt x="3084"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3"/>
            <p:cNvSpPr/>
            <p:nvPr/>
          </p:nvSpPr>
          <p:spPr>
            <a:xfrm>
              <a:off x="2298500" y="2686175"/>
              <a:ext cx="77100" cy="21450"/>
            </a:xfrm>
            <a:custGeom>
              <a:rect b="b" l="l" r="r" t="t"/>
              <a:pathLst>
                <a:path extrusionOk="0" h="858" w="3084">
                  <a:moveTo>
                    <a:pt x="0" y="0"/>
                  </a:moveTo>
                  <a:lnTo>
                    <a:pt x="0" y="858"/>
                  </a:lnTo>
                  <a:lnTo>
                    <a:pt x="3084" y="858"/>
                  </a:lnTo>
                  <a:lnTo>
                    <a:pt x="3084" y="0"/>
                  </a:lnTo>
                  <a:close/>
                </a:path>
              </a:pathLst>
            </a:custGeom>
            <a:solidFill>
              <a:srgbClr val="84848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3"/>
            <p:cNvSpPr/>
            <p:nvPr/>
          </p:nvSpPr>
          <p:spPr>
            <a:xfrm>
              <a:off x="2327350" y="2716825"/>
              <a:ext cx="14625" cy="14325"/>
            </a:xfrm>
            <a:custGeom>
              <a:rect b="b" l="l" r="r" t="t"/>
              <a:pathLst>
                <a:path extrusionOk="0" h="573" w="585">
                  <a:moveTo>
                    <a:pt x="1" y="1"/>
                  </a:moveTo>
                  <a:lnTo>
                    <a:pt x="1" y="572"/>
                  </a:lnTo>
                  <a:lnTo>
                    <a:pt x="584" y="572"/>
                  </a:lnTo>
                  <a:lnTo>
                    <a:pt x="584"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3"/>
            <p:cNvSpPr/>
            <p:nvPr/>
          </p:nvSpPr>
          <p:spPr>
            <a:xfrm>
              <a:off x="2326475" y="2715650"/>
              <a:ext cx="16100" cy="16100"/>
            </a:xfrm>
            <a:custGeom>
              <a:rect b="b" l="l" r="r" t="t"/>
              <a:pathLst>
                <a:path extrusionOk="0" h="644" w="644">
                  <a:moveTo>
                    <a:pt x="584" y="60"/>
                  </a:moveTo>
                  <a:lnTo>
                    <a:pt x="584" y="595"/>
                  </a:lnTo>
                  <a:lnTo>
                    <a:pt x="48" y="595"/>
                  </a:lnTo>
                  <a:lnTo>
                    <a:pt x="48" y="60"/>
                  </a:lnTo>
                  <a:close/>
                  <a:moveTo>
                    <a:pt x="36" y="0"/>
                  </a:moveTo>
                  <a:cubicBezTo>
                    <a:pt x="24" y="0"/>
                    <a:pt x="0" y="12"/>
                    <a:pt x="0" y="24"/>
                  </a:cubicBezTo>
                  <a:lnTo>
                    <a:pt x="0" y="607"/>
                  </a:lnTo>
                  <a:cubicBezTo>
                    <a:pt x="0" y="619"/>
                    <a:pt x="24" y="643"/>
                    <a:pt x="36" y="643"/>
                  </a:cubicBezTo>
                  <a:lnTo>
                    <a:pt x="619" y="643"/>
                  </a:lnTo>
                  <a:cubicBezTo>
                    <a:pt x="619" y="643"/>
                    <a:pt x="631" y="643"/>
                    <a:pt x="643" y="607"/>
                  </a:cubicBezTo>
                  <a:lnTo>
                    <a:pt x="643" y="24"/>
                  </a:lnTo>
                  <a:cubicBezTo>
                    <a:pt x="643" y="12"/>
                    <a:pt x="631" y="0"/>
                    <a:pt x="6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3"/>
            <p:cNvSpPr/>
            <p:nvPr/>
          </p:nvSpPr>
          <p:spPr>
            <a:xfrm>
              <a:off x="2305325" y="2716825"/>
              <a:ext cx="17600" cy="14325"/>
            </a:xfrm>
            <a:custGeom>
              <a:rect b="b" l="l" r="r" t="t"/>
              <a:pathLst>
                <a:path extrusionOk="0" h="573" w="704">
                  <a:moveTo>
                    <a:pt x="1" y="1"/>
                  </a:moveTo>
                  <a:lnTo>
                    <a:pt x="1" y="572"/>
                  </a:lnTo>
                  <a:lnTo>
                    <a:pt x="703" y="572"/>
                  </a:lnTo>
                  <a:lnTo>
                    <a:pt x="703"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3"/>
            <p:cNvSpPr/>
            <p:nvPr/>
          </p:nvSpPr>
          <p:spPr>
            <a:xfrm>
              <a:off x="2304450" y="2715650"/>
              <a:ext cx="19075" cy="16100"/>
            </a:xfrm>
            <a:custGeom>
              <a:rect b="b" l="l" r="r" t="t"/>
              <a:pathLst>
                <a:path extrusionOk="0" h="644" w="763">
                  <a:moveTo>
                    <a:pt x="703" y="60"/>
                  </a:moveTo>
                  <a:lnTo>
                    <a:pt x="703" y="595"/>
                  </a:lnTo>
                  <a:lnTo>
                    <a:pt x="48" y="595"/>
                  </a:lnTo>
                  <a:lnTo>
                    <a:pt x="48" y="60"/>
                  </a:lnTo>
                  <a:close/>
                  <a:moveTo>
                    <a:pt x="36" y="0"/>
                  </a:moveTo>
                  <a:cubicBezTo>
                    <a:pt x="24" y="0"/>
                    <a:pt x="0" y="12"/>
                    <a:pt x="0" y="24"/>
                  </a:cubicBezTo>
                  <a:lnTo>
                    <a:pt x="0" y="607"/>
                  </a:lnTo>
                  <a:cubicBezTo>
                    <a:pt x="0" y="619"/>
                    <a:pt x="24" y="643"/>
                    <a:pt x="36" y="643"/>
                  </a:cubicBezTo>
                  <a:lnTo>
                    <a:pt x="738" y="643"/>
                  </a:lnTo>
                  <a:cubicBezTo>
                    <a:pt x="750" y="643"/>
                    <a:pt x="750" y="643"/>
                    <a:pt x="762" y="607"/>
                  </a:cubicBezTo>
                  <a:lnTo>
                    <a:pt x="762" y="24"/>
                  </a:lnTo>
                  <a:cubicBezTo>
                    <a:pt x="762" y="12"/>
                    <a:pt x="750" y="0"/>
                    <a:pt x="7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3"/>
            <p:cNvSpPr/>
            <p:nvPr/>
          </p:nvSpPr>
          <p:spPr>
            <a:xfrm>
              <a:off x="2326475" y="2741825"/>
              <a:ext cx="16100" cy="1525"/>
            </a:xfrm>
            <a:custGeom>
              <a:rect b="b" l="l" r="r" t="t"/>
              <a:pathLst>
                <a:path extrusionOk="0" h="61" w="644">
                  <a:moveTo>
                    <a:pt x="0" y="1"/>
                  </a:moveTo>
                  <a:lnTo>
                    <a:pt x="0" y="60"/>
                  </a:lnTo>
                  <a:lnTo>
                    <a:pt x="643" y="60"/>
                  </a:lnTo>
                  <a:lnTo>
                    <a:pt x="643"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3"/>
            <p:cNvSpPr/>
            <p:nvPr/>
          </p:nvSpPr>
          <p:spPr>
            <a:xfrm>
              <a:off x="2325575" y="2741250"/>
              <a:ext cx="17300" cy="3000"/>
            </a:xfrm>
            <a:custGeom>
              <a:rect b="b" l="l" r="r" t="t"/>
              <a:pathLst>
                <a:path extrusionOk="0" h="120" w="692">
                  <a:moveTo>
                    <a:pt x="632" y="60"/>
                  </a:moveTo>
                  <a:lnTo>
                    <a:pt x="632" y="72"/>
                  </a:lnTo>
                  <a:lnTo>
                    <a:pt x="60" y="72"/>
                  </a:lnTo>
                  <a:lnTo>
                    <a:pt x="632" y="60"/>
                  </a:lnTo>
                  <a:close/>
                  <a:moveTo>
                    <a:pt x="24" y="0"/>
                  </a:moveTo>
                  <a:cubicBezTo>
                    <a:pt x="12" y="0"/>
                    <a:pt x="1" y="12"/>
                    <a:pt x="1" y="36"/>
                  </a:cubicBezTo>
                  <a:lnTo>
                    <a:pt x="1" y="95"/>
                  </a:lnTo>
                  <a:cubicBezTo>
                    <a:pt x="1" y="107"/>
                    <a:pt x="12" y="119"/>
                    <a:pt x="24" y="119"/>
                  </a:cubicBezTo>
                  <a:lnTo>
                    <a:pt x="667" y="119"/>
                  </a:lnTo>
                  <a:cubicBezTo>
                    <a:pt x="679" y="119"/>
                    <a:pt x="691" y="107"/>
                    <a:pt x="691" y="95"/>
                  </a:cubicBezTo>
                  <a:lnTo>
                    <a:pt x="691" y="36"/>
                  </a:lnTo>
                  <a:cubicBezTo>
                    <a:pt x="691" y="12"/>
                    <a:pt x="679" y="0"/>
                    <a:pt x="6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3"/>
            <p:cNvSpPr/>
            <p:nvPr/>
          </p:nvSpPr>
          <p:spPr>
            <a:xfrm>
              <a:off x="2305325" y="2741825"/>
              <a:ext cx="16100" cy="1525"/>
            </a:xfrm>
            <a:custGeom>
              <a:rect b="b" l="l" r="r" t="t"/>
              <a:pathLst>
                <a:path extrusionOk="0" h="61" w="644">
                  <a:moveTo>
                    <a:pt x="1" y="1"/>
                  </a:moveTo>
                  <a:lnTo>
                    <a:pt x="1" y="60"/>
                  </a:lnTo>
                  <a:lnTo>
                    <a:pt x="644" y="60"/>
                  </a:lnTo>
                  <a:lnTo>
                    <a:pt x="644"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3"/>
            <p:cNvSpPr/>
            <p:nvPr/>
          </p:nvSpPr>
          <p:spPr>
            <a:xfrm>
              <a:off x="2304150" y="2741250"/>
              <a:ext cx="17575" cy="3000"/>
            </a:xfrm>
            <a:custGeom>
              <a:rect b="b" l="l" r="r" t="t"/>
              <a:pathLst>
                <a:path extrusionOk="0" h="120" w="703">
                  <a:moveTo>
                    <a:pt x="643" y="60"/>
                  </a:moveTo>
                  <a:lnTo>
                    <a:pt x="643" y="72"/>
                  </a:lnTo>
                  <a:lnTo>
                    <a:pt x="60" y="72"/>
                  </a:lnTo>
                  <a:lnTo>
                    <a:pt x="643" y="60"/>
                  </a:lnTo>
                  <a:close/>
                  <a:moveTo>
                    <a:pt x="36" y="0"/>
                  </a:moveTo>
                  <a:cubicBezTo>
                    <a:pt x="24" y="0"/>
                    <a:pt x="0" y="12"/>
                    <a:pt x="0" y="36"/>
                  </a:cubicBezTo>
                  <a:lnTo>
                    <a:pt x="0" y="95"/>
                  </a:lnTo>
                  <a:cubicBezTo>
                    <a:pt x="0" y="107"/>
                    <a:pt x="24" y="119"/>
                    <a:pt x="36" y="119"/>
                  </a:cubicBezTo>
                  <a:lnTo>
                    <a:pt x="667" y="119"/>
                  </a:lnTo>
                  <a:cubicBezTo>
                    <a:pt x="691" y="119"/>
                    <a:pt x="703" y="107"/>
                    <a:pt x="703" y="95"/>
                  </a:cubicBezTo>
                  <a:lnTo>
                    <a:pt x="703" y="36"/>
                  </a:lnTo>
                  <a:cubicBezTo>
                    <a:pt x="703" y="12"/>
                    <a:pt x="691" y="0"/>
                    <a:pt x="6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3"/>
            <p:cNvSpPr/>
            <p:nvPr/>
          </p:nvSpPr>
          <p:spPr>
            <a:xfrm>
              <a:off x="2326475" y="2746900"/>
              <a:ext cx="16100" cy="1500"/>
            </a:xfrm>
            <a:custGeom>
              <a:rect b="b" l="l" r="r" t="t"/>
              <a:pathLst>
                <a:path extrusionOk="0" h="60" w="644">
                  <a:moveTo>
                    <a:pt x="0" y="0"/>
                  </a:moveTo>
                  <a:lnTo>
                    <a:pt x="0" y="60"/>
                  </a:lnTo>
                  <a:lnTo>
                    <a:pt x="643" y="60"/>
                  </a:lnTo>
                  <a:lnTo>
                    <a:pt x="643"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3"/>
            <p:cNvSpPr/>
            <p:nvPr/>
          </p:nvSpPr>
          <p:spPr>
            <a:xfrm>
              <a:off x="2325575" y="2746000"/>
              <a:ext cx="17300" cy="3000"/>
            </a:xfrm>
            <a:custGeom>
              <a:rect b="b" l="l" r="r" t="t"/>
              <a:pathLst>
                <a:path extrusionOk="0" h="120" w="692">
                  <a:moveTo>
                    <a:pt x="632" y="60"/>
                  </a:moveTo>
                  <a:lnTo>
                    <a:pt x="632" y="84"/>
                  </a:lnTo>
                  <a:lnTo>
                    <a:pt x="60" y="84"/>
                  </a:lnTo>
                  <a:lnTo>
                    <a:pt x="632" y="60"/>
                  </a:lnTo>
                  <a:close/>
                  <a:moveTo>
                    <a:pt x="24" y="1"/>
                  </a:moveTo>
                  <a:cubicBezTo>
                    <a:pt x="12" y="1"/>
                    <a:pt x="1" y="24"/>
                    <a:pt x="1" y="36"/>
                  </a:cubicBezTo>
                  <a:lnTo>
                    <a:pt x="1" y="96"/>
                  </a:lnTo>
                  <a:cubicBezTo>
                    <a:pt x="1" y="108"/>
                    <a:pt x="12" y="120"/>
                    <a:pt x="24" y="120"/>
                  </a:cubicBezTo>
                  <a:lnTo>
                    <a:pt x="667" y="120"/>
                  </a:lnTo>
                  <a:cubicBezTo>
                    <a:pt x="679" y="120"/>
                    <a:pt x="691" y="120"/>
                    <a:pt x="691" y="96"/>
                  </a:cubicBezTo>
                  <a:lnTo>
                    <a:pt x="691" y="36"/>
                  </a:lnTo>
                  <a:cubicBezTo>
                    <a:pt x="691" y="24"/>
                    <a:pt x="679"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3"/>
            <p:cNvSpPr/>
            <p:nvPr/>
          </p:nvSpPr>
          <p:spPr>
            <a:xfrm>
              <a:off x="2347900" y="2741825"/>
              <a:ext cx="21150" cy="1525"/>
            </a:xfrm>
            <a:custGeom>
              <a:rect b="b" l="l" r="r" t="t"/>
              <a:pathLst>
                <a:path extrusionOk="0" h="61" w="846">
                  <a:moveTo>
                    <a:pt x="1" y="1"/>
                  </a:moveTo>
                  <a:lnTo>
                    <a:pt x="1" y="60"/>
                  </a:lnTo>
                  <a:lnTo>
                    <a:pt x="846" y="60"/>
                  </a:lnTo>
                  <a:lnTo>
                    <a:pt x="846"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3"/>
            <p:cNvSpPr/>
            <p:nvPr/>
          </p:nvSpPr>
          <p:spPr>
            <a:xfrm>
              <a:off x="2347000" y="2741250"/>
              <a:ext cx="23250" cy="3000"/>
            </a:xfrm>
            <a:custGeom>
              <a:rect b="b" l="l" r="r" t="t"/>
              <a:pathLst>
                <a:path extrusionOk="0" h="120" w="930">
                  <a:moveTo>
                    <a:pt x="846" y="60"/>
                  </a:moveTo>
                  <a:lnTo>
                    <a:pt x="846" y="72"/>
                  </a:lnTo>
                  <a:lnTo>
                    <a:pt x="60" y="72"/>
                  </a:lnTo>
                  <a:lnTo>
                    <a:pt x="846" y="60"/>
                  </a:lnTo>
                  <a:close/>
                  <a:moveTo>
                    <a:pt x="37" y="0"/>
                  </a:moveTo>
                  <a:cubicBezTo>
                    <a:pt x="13" y="0"/>
                    <a:pt x="1" y="12"/>
                    <a:pt x="1" y="36"/>
                  </a:cubicBezTo>
                  <a:lnTo>
                    <a:pt x="1" y="95"/>
                  </a:lnTo>
                  <a:cubicBezTo>
                    <a:pt x="1" y="107"/>
                    <a:pt x="13" y="119"/>
                    <a:pt x="37" y="119"/>
                  </a:cubicBezTo>
                  <a:lnTo>
                    <a:pt x="882" y="119"/>
                  </a:lnTo>
                  <a:cubicBezTo>
                    <a:pt x="906" y="119"/>
                    <a:pt x="929" y="107"/>
                    <a:pt x="906" y="95"/>
                  </a:cubicBezTo>
                  <a:lnTo>
                    <a:pt x="906" y="36"/>
                  </a:lnTo>
                  <a:cubicBezTo>
                    <a:pt x="906" y="12"/>
                    <a:pt x="894" y="0"/>
                    <a:pt x="8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3"/>
            <p:cNvSpPr/>
            <p:nvPr/>
          </p:nvSpPr>
          <p:spPr>
            <a:xfrm>
              <a:off x="2347900" y="2746900"/>
              <a:ext cx="21150" cy="1500"/>
            </a:xfrm>
            <a:custGeom>
              <a:rect b="b" l="l" r="r" t="t"/>
              <a:pathLst>
                <a:path extrusionOk="0" h="60" w="846">
                  <a:moveTo>
                    <a:pt x="1" y="0"/>
                  </a:moveTo>
                  <a:lnTo>
                    <a:pt x="1" y="60"/>
                  </a:lnTo>
                  <a:lnTo>
                    <a:pt x="846" y="60"/>
                  </a:lnTo>
                  <a:lnTo>
                    <a:pt x="846"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3"/>
            <p:cNvSpPr/>
            <p:nvPr/>
          </p:nvSpPr>
          <p:spPr>
            <a:xfrm>
              <a:off x="2347000" y="2746000"/>
              <a:ext cx="23250" cy="3000"/>
            </a:xfrm>
            <a:custGeom>
              <a:rect b="b" l="l" r="r" t="t"/>
              <a:pathLst>
                <a:path extrusionOk="0" h="120" w="930">
                  <a:moveTo>
                    <a:pt x="846" y="60"/>
                  </a:moveTo>
                  <a:lnTo>
                    <a:pt x="846" y="84"/>
                  </a:lnTo>
                  <a:lnTo>
                    <a:pt x="60" y="84"/>
                  </a:lnTo>
                  <a:lnTo>
                    <a:pt x="846" y="60"/>
                  </a:lnTo>
                  <a:close/>
                  <a:moveTo>
                    <a:pt x="37" y="1"/>
                  </a:moveTo>
                  <a:cubicBezTo>
                    <a:pt x="13" y="1"/>
                    <a:pt x="1" y="24"/>
                    <a:pt x="1" y="36"/>
                  </a:cubicBezTo>
                  <a:lnTo>
                    <a:pt x="1" y="96"/>
                  </a:lnTo>
                  <a:cubicBezTo>
                    <a:pt x="1" y="108"/>
                    <a:pt x="13" y="120"/>
                    <a:pt x="37" y="120"/>
                  </a:cubicBezTo>
                  <a:lnTo>
                    <a:pt x="882" y="120"/>
                  </a:lnTo>
                  <a:cubicBezTo>
                    <a:pt x="906" y="120"/>
                    <a:pt x="929" y="120"/>
                    <a:pt x="906" y="96"/>
                  </a:cubicBezTo>
                  <a:lnTo>
                    <a:pt x="906" y="36"/>
                  </a:lnTo>
                  <a:cubicBezTo>
                    <a:pt x="906" y="24"/>
                    <a:pt x="894" y="1"/>
                    <a:pt x="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3"/>
            <p:cNvSpPr/>
            <p:nvPr/>
          </p:nvSpPr>
          <p:spPr>
            <a:xfrm>
              <a:off x="2305325" y="2746900"/>
              <a:ext cx="16100" cy="1500"/>
            </a:xfrm>
            <a:custGeom>
              <a:rect b="b" l="l" r="r" t="t"/>
              <a:pathLst>
                <a:path extrusionOk="0" h="60" w="644">
                  <a:moveTo>
                    <a:pt x="1" y="0"/>
                  </a:moveTo>
                  <a:lnTo>
                    <a:pt x="1" y="60"/>
                  </a:lnTo>
                  <a:lnTo>
                    <a:pt x="644" y="60"/>
                  </a:lnTo>
                  <a:lnTo>
                    <a:pt x="64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3"/>
            <p:cNvSpPr/>
            <p:nvPr/>
          </p:nvSpPr>
          <p:spPr>
            <a:xfrm>
              <a:off x="2304150" y="2746000"/>
              <a:ext cx="17575" cy="3000"/>
            </a:xfrm>
            <a:custGeom>
              <a:rect b="b" l="l" r="r" t="t"/>
              <a:pathLst>
                <a:path extrusionOk="0" h="120" w="703">
                  <a:moveTo>
                    <a:pt x="643" y="60"/>
                  </a:moveTo>
                  <a:lnTo>
                    <a:pt x="643" y="84"/>
                  </a:lnTo>
                  <a:lnTo>
                    <a:pt x="60" y="84"/>
                  </a:lnTo>
                  <a:lnTo>
                    <a:pt x="643" y="60"/>
                  </a:lnTo>
                  <a:close/>
                  <a:moveTo>
                    <a:pt x="36" y="1"/>
                  </a:moveTo>
                  <a:cubicBezTo>
                    <a:pt x="24" y="1"/>
                    <a:pt x="0" y="24"/>
                    <a:pt x="0" y="36"/>
                  </a:cubicBezTo>
                  <a:lnTo>
                    <a:pt x="0" y="96"/>
                  </a:lnTo>
                  <a:cubicBezTo>
                    <a:pt x="0" y="108"/>
                    <a:pt x="24" y="120"/>
                    <a:pt x="36" y="120"/>
                  </a:cubicBezTo>
                  <a:lnTo>
                    <a:pt x="667" y="120"/>
                  </a:lnTo>
                  <a:cubicBezTo>
                    <a:pt x="691" y="120"/>
                    <a:pt x="703" y="120"/>
                    <a:pt x="703" y="96"/>
                  </a:cubicBezTo>
                  <a:lnTo>
                    <a:pt x="703" y="36"/>
                  </a:lnTo>
                  <a:cubicBezTo>
                    <a:pt x="703" y="24"/>
                    <a:pt x="691"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3"/>
            <p:cNvSpPr/>
            <p:nvPr/>
          </p:nvSpPr>
          <p:spPr>
            <a:xfrm>
              <a:off x="2347900" y="2716825"/>
              <a:ext cx="21150" cy="5975"/>
            </a:xfrm>
            <a:custGeom>
              <a:rect b="b" l="l" r="r" t="t"/>
              <a:pathLst>
                <a:path extrusionOk="0" h="239" w="846">
                  <a:moveTo>
                    <a:pt x="1" y="1"/>
                  </a:moveTo>
                  <a:lnTo>
                    <a:pt x="1" y="239"/>
                  </a:lnTo>
                  <a:lnTo>
                    <a:pt x="846" y="239"/>
                  </a:lnTo>
                  <a:lnTo>
                    <a:pt x="846"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3"/>
            <p:cNvSpPr/>
            <p:nvPr/>
          </p:nvSpPr>
          <p:spPr>
            <a:xfrm>
              <a:off x="2347000" y="2715950"/>
              <a:ext cx="23250" cy="7450"/>
            </a:xfrm>
            <a:custGeom>
              <a:rect b="b" l="l" r="r" t="t"/>
              <a:pathLst>
                <a:path extrusionOk="0" h="298" w="930">
                  <a:moveTo>
                    <a:pt x="846" y="48"/>
                  </a:moveTo>
                  <a:lnTo>
                    <a:pt x="846" y="238"/>
                  </a:lnTo>
                  <a:lnTo>
                    <a:pt x="60" y="238"/>
                  </a:lnTo>
                  <a:lnTo>
                    <a:pt x="60" y="48"/>
                  </a:lnTo>
                  <a:close/>
                  <a:moveTo>
                    <a:pt x="37" y="0"/>
                  </a:moveTo>
                  <a:cubicBezTo>
                    <a:pt x="13" y="0"/>
                    <a:pt x="1" y="12"/>
                    <a:pt x="1" y="36"/>
                  </a:cubicBezTo>
                  <a:lnTo>
                    <a:pt x="1" y="274"/>
                  </a:lnTo>
                  <a:cubicBezTo>
                    <a:pt x="1" y="286"/>
                    <a:pt x="13" y="298"/>
                    <a:pt x="37" y="298"/>
                  </a:cubicBezTo>
                  <a:lnTo>
                    <a:pt x="882" y="298"/>
                  </a:lnTo>
                  <a:cubicBezTo>
                    <a:pt x="906" y="298"/>
                    <a:pt x="929" y="286"/>
                    <a:pt x="906" y="274"/>
                  </a:cubicBezTo>
                  <a:lnTo>
                    <a:pt x="906" y="36"/>
                  </a:lnTo>
                  <a:cubicBezTo>
                    <a:pt x="906" y="12"/>
                    <a:pt x="894" y="0"/>
                    <a:pt x="8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3"/>
            <p:cNvSpPr/>
            <p:nvPr/>
          </p:nvSpPr>
          <p:spPr>
            <a:xfrm>
              <a:off x="2347900" y="2726050"/>
              <a:ext cx="21150" cy="5100"/>
            </a:xfrm>
            <a:custGeom>
              <a:rect b="b" l="l" r="r" t="t"/>
              <a:pathLst>
                <a:path extrusionOk="0" h="204" w="846">
                  <a:moveTo>
                    <a:pt x="1" y="1"/>
                  </a:moveTo>
                  <a:lnTo>
                    <a:pt x="1" y="203"/>
                  </a:lnTo>
                  <a:lnTo>
                    <a:pt x="846" y="203"/>
                  </a:lnTo>
                  <a:lnTo>
                    <a:pt x="846"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3"/>
            <p:cNvSpPr/>
            <p:nvPr/>
          </p:nvSpPr>
          <p:spPr>
            <a:xfrm>
              <a:off x="2347000" y="2724875"/>
              <a:ext cx="23250" cy="6875"/>
            </a:xfrm>
            <a:custGeom>
              <a:rect b="b" l="l" r="r" t="t"/>
              <a:pathLst>
                <a:path extrusionOk="0" h="275" w="930">
                  <a:moveTo>
                    <a:pt x="846" y="60"/>
                  </a:moveTo>
                  <a:lnTo>
                    <a:pt x="846" y="226"/>
                  </a:lnTo>
                  <a:lnTo>
                    <a:pt x="60" y="226"/>
                  </a:lnTo>
                  <a:lnTo>
                    <a:pt x="60" y="60"/>
                  </a:lnTo>
                  <a:close/>
                  <a:moveTo>
                    <a:pt x="37" y="0"/>
                  </a:moveTo>
                  <a:cubicBezTo>
                    <a:pt x="13" y="0"/>
                    <a:pt x="1" y="12"/>
                    <a:pt x="1" y="36"/>
                  </a:cubicBezTo>
                  <a:lnTo>
                    <a:pt x="1" y="238"/>
                  </a:lnTo>
                  <a:cubicBezTo>
                    <a:pt x="1" y="250"/>
                    <a:pt x="13" y="274"/>
                    <a:pt x="37" y="274"/>
                  </a:cubicBezTo>
                  <a:lnTo>
                    <a:pt x="882" y="274"/>
                  </a:lnTo>
                  <a:cubicBezTo>
                    <a:pt x="906" y="274"/>
                    <a:pt x="929" y="274"/>
                    <a:pt x="906" y="238"/>
                  </a:cubicBezTo>
                  <a:lnTo>
                    <a:pt x="906" y="36"/>
                  </a:lnTo>
                  <a:cubicBezTo>
                    <a:pt x="906" y="12"/>
                    <a:pt x="894" y="0"/>
                    <a:pt x="8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3"/>
            <p:cNvSpPr/>
            <p:nvPr/>
          </p:nvSpPr>
          <p:spPr>
            <a:xfrm>
              <a:off x="2361000" y="2642425"/>
              <a:ext cx="14600" cy="43775"/>
            </a:xfrm>
            <a:custGeom>
              <a:rect b="b" l="l" r="r" t="t"/>
              <a:pathLst>
                <a:path extrusionOk="0" h="1751" w="584">
                  <a:moveTo>
                    <a:pt x="0" y="0"/>
                  </a:moveTo>
                  <a:lnTo>
                    <a:pt x="0" y="1750"/>
                  </a:lnTo>
                  <a:lnTo>
                    <a:pt x="584" y="1750"/>
                  </a:lnTo>
                  <a:lnTo>
                    <a:pt x="584"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3"/>
            <p:cNvSpPr/>
            <p:nvPr/>
          </p:nvSpPr>
          <p:spPr>
            <a:xfrm>
              <a:off x="2363675" y="2636900"/>
              <a:ext cx="18775" cy="19025"/>
            </a:xfrm>
            <a:custGeom>
              <a:rect b="b" l="l" r="r" t="t"/>
              <a:pathLst>
                <a:path extrusionOk="0" h="761" w="751">
                  <a:moveTo>
                    <a:pt x="535" y="1"/>
                  </a:moveTo>
                  <a:cubicBezTo>
                    <a:pt x="515" y="1"/>
                    <a:pt x="495" y="7"/>
                    <a:pt x="477" y="19"/>
                  </a:cubicBezTo>
                  <a:lnTo>
                    <a:pt x="36" y="495"/>
                  </a:lnTo>
                  <a:cubicBezTo>
                    <a:pt x="1" y="531"/>
                    <a:pt x="1" y="578"/>
                    <a:pt x="36" y="602"/>
                  </a:cubicBezTo>
                  <a:lnTo>
                    <a:pt x="167" y="733"/>
                  </a:lnTo>
                  <a:cubicBezTo>
                    <a:pt x="185" y="751"/>
                    <a:pt x="203" y="760"/>
                    <a:pt x="221" y="760"/>
                  </a:cubicBezTo>
                  <a:cubicBezTo>
                    <a:pt x="239" y="760"/>
                    <a:pt x="257" y="751"/>
                    <a:pt x="274" y="733"/>
                  </a:cubicBezTo>
                  <a:lnTo>
                    <a:pt x="715" y="257"/>
                  </a:lnTo>
                  <a:cubicBezTo>
                    <a:pt x="751" y="233"/>
                    <a:pt x="751" y="186"/>
                    <a:pt x="715" y="162"/>
                  </a:cubicBezTo>
                  <a:lnTo>
                    <a:pt x="584" y="19"/>
                  </a:lnTo>
                  <a:cubicBezTo>
                    <a:pt x="572" y="7"/>
                    <a:pt x="554" y="1"/>
                    <a:pt x="535"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3"/>
            <p:cNvSpPr/>
            <p:nvPr/>
          </p:nvSpPr>
          <p:spPr>
            <a:xfrm>
              <a:off x="2372900" y="2617250"/>
              <a:ext cx="28900" cy="28425"/>
            </a:xfrm>
            <a:custGeom>
              <a:rect b="b" l="l" r="r" t="t"/>
              <a:pathLst>
                <a:path extrusionOk="0" h="1137" w="1156">
                  <a:moveTo>
                    <a:pt x="947" y="1"/>
                  </a:moveTo>
                  <a:cubicBezTo>
                    <a:pt x="900" y="1"/>
                    <a:pt x="854" y="23"/>
                    <a:pt x="822" y="55"/>
                  </a:cubicBezTo>
                  <a:lnTo>
                    <a:pt x="60" y="852"/>
                  </a:lnTo>
                  <a:cubicBezTo>
                    <a:pt x="1" y="912"/>
                    <a:pt x="1" y="1019"/>
                    <a:pt x="84" y="1091"/>
                  </a:cubicBezTo>
                  <a:cubicBezTo>
                    <a:pt x="122" y="1122"/>
                    <a:pt x="169" y="1137"/>
                    <a:pt x="215" y="1137"/>
                  </a:cubicBezTo>
                  <a:cubicBezTo>
                    <a:pt x="255" y="1137"/>
                    <a:pt x="294" y="1125"/>
                    <a:pt x="322" y="1103"/>
                  </a:cubicBezTo>
                  <a:lnTo>
                    <a:pt x="1084" y="305"/>
                  </a:lnTo>
                  <a:cubicBezTo>
                    <a:pt x="1156" y="233"/>
                    <a:pt x="1144" y="126"/>
                    <a:pt x="1084" y="67"/>
                  </a:cubicBezTo>
                  <a:lnTo>
                    <a:pt x="1060" y="55"/>
                  </a:lnTo>
                  <a:cubicBezTo>
                    <a:pt x="1027" y="16"/>
                    <a:pt x="987" y="1"/>
                    <a:pt x="947"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3"/>
            <p:cNvSpPr/>
            <p:nvPr/>
          </p:nvSpPr>
          <p:spPr>
            <a:xfrm>
              <a:off x="2363675" y="2650300"/>
              <a:ext cx="18775" cy="18775"/>
            </a:xfrm>
            <a:custGeom>
              <a:rect b="b" l="l" r="r" t="t"/>
              <a:pathLst>
                <a:path extrusionOk="0" h="751" w="751">
                  <a:moveTo>
                    <a:pt x="535" y="1"/>
                  </a:moveTo>
                  <a:cubicBezTo>
                    <a:pt x="515" y="1"/>
                    <a:pt x="495" y="7"/>
                    <a:pt x="477" y="19"/>
                  </a:cubicBezTo>
                  <a:lnTo>
                    <a:pt x="36" y="495"/>
                  </a:lnTo>
                  <a:cubicBezTo>
                    <a:pt x="1" y="531"/>
                    <a:pt x="1" y="578"/>
                    <a:pt x="36" y="602"/>
                  </a:cubicBezTo>
                  <a:lnTo>
                    <a:pt x="167" y="733"/>
                  </a:lnTo>
                  <a:cubicBezTo>
                    <a:pt x="185" y="745"/>
                    <a:pt x="203" y="751"/>
                    <a:pt x="221" y="751"/>
                  </a:cubicBezTo>
                  <a:cubicBezTo>
                    <a:pt x="239" y="751"/>
                    <a:pt x="257" y="745"/>
                    <a:pt x="274" y="733"/>
                  </a:cubicBezTo>
                  <a:lnTo>
                    <a:pt x="715" y="257"/>
                  </a:lnTo>
                  <a:cubicBezTo>
                    <a:pt x="751" y="233"/>
                    <a:pt x="751" y="185"/>
                    <a:pt x="715" y="162"/>
                  </a:cubicBezTo>
                  <a:lnTo>
                    <a:pt x="584" y="19"/>
                  </a:lnTo>
                  <a:cubicBezTo>
                    <a:pt x="572" y="7"/>
                    <a:pt x="554" y="1"/>
                    <a:pt x="535"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3"/>
            <p:cNvSpPr/>
            <p:nvPr/>
          </p:nvSpPr>
          <p:spPr>
            <a:xfrm>
              <a:off x="2372900" y="2630650"/>
              <a:ext cx="28900" cy="28425"/>
            </a:xfrm>
            <a:custGeom>
              <a:rect b="b" l="l" r="r" t="t"/>
              <a:pathLst>
                <a:path extrusionOk="0" h="1137" w="1156">
                  <a:moveTo>
                    <a:pt x="947" y="1"/>
                  </a:moveTo>
                  <a:cubicBezTo>
                    <a:pt x="900" y="1"/>
                    <a:pt x="854" y="22"/>
                    <a:pt x="822" y="55"/>
                  </a:cubicBezTo>
                  <a:lnTo>
                    <a:pt x="60" y="852"/>
                  </a:lnTo>
                  <a:cubicBezTo>
                    <a:pt x="1" y="912"/>
                    <a:pt x="1" y="1019"/>
                    <a:pt x="84" y="1090"/>
                  </a:cubicBezTo>
                  <a:cubicBezTo>
                    <a:pt x="122" y="1122"/>
                    <a:pt x="169" y="1137"/>
                    <a:pt x="215" y="1137"/>
                  </a:cubicBezTo>
                  <a:cubicBezTo>
                    <a:pt x="255" y="1137"/>
                    <a:pt x="294" y="1125"/>
                    <a:pt x="322" y="1102"/>
                  </a:cubicBezTo>
                  <a:lnTo>
                    <a:pt x="1084" y="305"/>
                  </a:lnTo>
                  <a:cubicBezTo>
                    <a:pt x="1156" y="233"/>
                    <a:pt x="1144" y="126"/>
                    <a:pt x="1084" y="66"/>
                  </a:cubicBezTo>
                  <a:lnTo>
                    <a:pt x="1060" y="55"/>
                  </a:lnTo>
                  <a:cubicBezTo>
                    <a:pt x="1027" y="16"/>
                    <a:pt x="987" y="1"/>
                    <a:pt x="947"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3"/>
            <p:cNvSpPr/>
            <p:nvPr/>
          </p:nvSpPr>
          <p:spPr>
            <a:xfrm>
              <a:off x="2363675" y="2662225"/>
              <a:ext cx="18775" cy="19000"/>
            </a:xfrm>
            <a:custGeom>
              <a:rect b="b" l="l" r="r" t="t"/>
              <a:pathLst>
                <a:path extrusionOk="0" h="760" w="751">
                  <a:moveTo>
                    <a:pt x="535" y="0"/>
                  </a:moveTo>
                  <a:cubicBezTo>
                    <a:pt x="515" y="0"/>
                    <a:pt x="495" y="6"/>
                    <a:pt x="477" y="18"/>
                  </a:cubicBezTo>
                  <a:lnTo>
                    <a:pt x="36" y="494"/>
                  </a:lnTo>
                  <a:cubicBezTo>
                    <a:pt x="1" y="530"/>
                    <a:pt x="1" y="577"/>
                    <a:pt x="36" y="601"/>
                  </a:cubicBezTo>
                  <a:lnTo>
                    <a:pt x="167" y="732"/>
                  </a:lnTo>
                  <a:cubicBezTo>
                    <a:pt x="185" y="750"/>
                    <a:pt x="203" y="759"/>
                    <a:pt x="221" y="759"/>
                  </a:cubicBezTo>
                  <a:cubicBezTo>
                    <a:pt x="239" y="759"/>
                    <a:pt x="257" y="750"/>
                    <a:pt x="274" y="732"/>
                  </a:cubicBezTo>
                  <a:lnTo>
                    <a:pt x="715" y="256"/>
                  </a:lnTo>
                  <a:cubicBezTo>
                    <a:pt x="751" y="232"/>
                    <a:pt x="751" y="185"/>
                    <a:pt x="715" y="161"/>
                  </a:cubicBezTo>
                  <a:lnTo>
                    <a:pt x="584" y="18"/>
                  </a:lnTo>
                  <a:cubicBezTo>
                    <a:pt x="572" y="6"/>
                    <a:pt x="554" y="0"/>
                    <a:pt x="535"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3"/>
            <p:cNvSpPr/>
            <p:nvPr/>
          </p:nvSpPr>
          <p:spPr>
            <a:xfrm>
              <a:off x="2372900" y="2642550"/>
              <a:ext cx="28900" cy="28550"/>
            </a:xfrm>
            <a:custGeom>
              <a:rect b="b" l="l" r="r" t="t"/>
              <a:pathLst>
                <a:path extrusionOk="0" h="1142" w="1156">
                  <a:moveTo>
                    <a:pt x="947" y="1"/>
                  </a:moveTo>
                  <a:cubicBezTo>
                    <a:pt x="900" y="1"/>
                    <a:pt x="854" y="23"/>
                    <a:pt x="822" y="55"/>
                  </a:cubicBezTo>
                  <a:lnTo>
                    <a:pt x="60" y="853"/>
                  </a:lnTo>
                  <a:cubicBezTo>
                    <a:pt x="1" y="912"/>
                    <a:pt x="1" y="1019"/>
                    <a:pt x="84" y="1091"/>
                  </a:cubicBezTo>
                  <a:cubicBezTo>
                    <a:pt x="120" y="1126"/>
                    <a:pt x="164" y="1141"/>
                    <a:pt x="208" y="1141"/>
                  </a:cubicBezTo>
                  <a:cubicBezTo>
                    <a:pt x="251" y="1141"/>
                    <a:pt x="292" y="1126"/>
                    <a:pt x="322" y="1103"/>
                  </a:cubicBezTo>
                  <a:lnTo>
                    <a:pt x="1084" y="305"/>
                  </a:lnTo>
                  <a:cubicBezTo>
                    <a:pt x="1156" y="233"/>
                    <a:pt x="1144" y="126"/>
                    <a:pt x="1084" y="67"/>
                  </a:cubicBezTo>
                  <a:lnTo>
                    <a:pt x="1060" y="55"/>
                  </a:lnTo>
                  <a:cubicBezTo>
                    <a:pt x="1027" y="17"/>
                    <a:pt x="987" y="1"/>
                    <a:pt x="947"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3"/>
            <p:cNvSpPr/>
            <p:nvPr/>
          </p:nvSpPr>
          <p:spPr>
            <a:xfrm>
              <a:off x="2298500" y="2642425"/>
              <a:ext cx="14600" cy="43775"/>
            </a:xfrm>
            <a:custGeom>
              <a:rect b="b" l="l" r="r" t="t"/>
              <a:pathLst>
                <a:path extrusionOk="0" h="1751" w="584">
                  <a:moveTo>
                    <a:pt x="0" y="0"/>
                  </a:moveTo>
                  <a:lnTo>
                    <a:pt x="0" y="1750"/>
                  </a:lnTo>
                  <a:lnTo>
                    <a:pt x="583" y="1750"/>
                  </a:lnTo>
                  <a:lnTo>
                    <a:pt x="583"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3"/>
            <p:cNvSpPr/>
            <p:nvPr/>
          </p:nvSpPr>
          <p:spPr>
            <a:xfrm>
              <a:off x="2291950" y="2636900"/>
              <a:ext cx="18775" cy="19025"/>
            </a:xfrm>
            <a:custGeom>
              <a:rect b="b" l="l" r="r" t="t"/>
              <a:pathLst>
                <a:path extrusionOk="0" h="761" w="751">
                  <a:moveTo>
                    <a:pt x="214" y="1"/>
                  </a:moveTo>
                  <a:cubicBezTo>
                    <a:pt x="197" y="1"/>
                    <a:pt x="179" y="7"/>
                    <a:pt x="167" y="19"/>
                  </a:cubicBezTo>
                  <a:lnTo>
                    <a:pt x="24" y="162"/>
                  </a:lnTo>
                  <a:cubicBezTo>
                    <a:pt x="0" y="186"/>
                    <a:pt x="0" y="233"/>
                    <a:pt x="24" y="257"/>
                  </a:cubicBezTo>
                  <a:lnTo>
                    <a:pt x="476" y="733"/>
                  </a:lnTo>
                  <a:cubicBezTo>
                    <a:pt x="494" y="751"/>
                    <a:pt x="512" y="760"/>
                    <a:pt x="530" y="760"/>
                  </a:cubicBezTo>
                  <a:cubicBezTo>
                    <a:pt x="548" y="760"/>
                    <a:pt x="566" y="751"/>
                    <a:pt x="584" y="733"/>
                  </a:cubicBezTo>
                  <a:lnTo>
                    <a:pt x="715" y="602"/>
                  </a:lnTo>
                  <a:cubicBezTo>
                    <a:pt x="750" y="578"/>
                    <a:pt x="750" y="531"/>
                    <a:pt x="715" y="495"/>
                  </a:cubicBezTo>
                  <a:lnTo>
                    <a:pt x="262" y="19"/>
                  </a:lnTo>
                  <a:cubicBezTo>
                    <a:pt x="250" y="7"/>
                    <a:pt x="232" y="1"/>
                    <a:pt x="214"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3"/>
            <p:cNvSpPr/>
            <p:nvPr/>
          </p:nvSpPr>
          <p:spPr>
            <a:xfrm>
              <a:off x="2272300" y="2617250"/>
              <a:ext cx="28600" cy="28425"/>
            </a:xfrm>
            <a:custGeom>
              <a:rect b="b" l="l" r="r" t="t"/>
              <a:pathLst>
                <a:path extrusionOk="0" h="1137" w="1144">
                  <a:moveTo>
                    <a:pt x="197" y="1"/>
                  </a:moveTo>
                  <a:cubicBezTo>
                    <a:pt x="157" y="1"/>
                    <a:pt x="116" y="16"/>
                    <a:pt x="84" y="55"/>
                  </a:cubicBezTo>
                  <a:lnTo>
                    <a:pt x="72" y="67"/>
                  </a:lnTo>
                  <a:cubicBezTo>
                    <a:pt x="12" y="126"/>
                    <a:pt x="0" y="233"/>
                    <a:pt x="72" y="305"/>
                  </a:cubicBezTo>
                  <a:lnTo>
                    <a:pt x="834" y="1103"/>
                  </a:lnTo>
                  <a:cubicBezTo>
                    <a:pt x="867" y="1125"/>
                    <a:pt x="909" y="1137"/>
                    <a:pt x="950" y="1137"/>
                  </a:cubicBezTo>
                  <a:cubicBezTo>
                    <a:pt x="996" y="1137"/>
                    <a:pt x="1040" y="1122"/>
                    <a:pt x="1072" y="1091"/>
                  </a:cubicBezTo>
                  <a:cubicBezTo>
                    <a:pt x="1143" y="1019"/>
                    <a:pt x="1143" y="912"/>
                    <a:pt x="1084" y="852"/>
                  </a:cubicBezTo>
                  <a:lnTo>
                    <a:pt x="322" y="55"/>
                  </a:lnTo>
                  <a:cubicBezTo>
                    <a:pt x="290" y="23"/>
                    <a:pt x="243" y="1"/>
                    <a:pt x="197"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3"/>
            <p:cNvSpPr/>
            <p:nvPr/>
          </p:nvSpPr>
          <p:spPr>
            <a:xfrm>
              <a:off x="2291950" y="2650300"/>
              <a:ext cx="18775" cy="18775"/>
            </a:xfrm>
            <a:custGeom>
              <a:rect b="b" l="l" r="r" t="t"/>
              <a:pathLst>
                <a:path extrusionOk="0" h="751" w="751">
                  <a:moveTo>
                    <a:pt x="214" y="1"/>
                  </a:moveTo>
                  <a:cubicBezTo>
                    <a:pt x="197" y="1"/>
                    <a:pt x="179" y="7"/>
                    <a:pt x="167" y="19"/>
                  </a:cubicBezTo>
                  <a:lnTo>
                    <a:pt x="24" y="162"/>
                  </a:lnTo>
                  <a:cubicBezTo>
                    <a:pt x="0" y="185"/>
                    <a:pt x="0" y="233"/>
                    <a:pt x="24" y="257"/>
                  </a:cubicBezTo>
                  <a:lnTo>
                    <a:pt x="476" y="733"/>
                  </a:lnTo>
                  <a:cubicBezTo>
                    <a:pt x="494" y="745"/>
                    <a:pt x="512" y="751"/>
                    <a:pt x="530" y="751"/>
                  </a:cubicBezTo>
                  <a:cubicBezTo>
                    <a:pt x="548" y="751"/>
                    <a:pt x="566" y="745"/>
                    <a:pt x="584" y="733"/>
                  </a:cubicBezTo>
                  <a:lnTo>
                    <a:pt x="715" y="602"/>
                  </a:lnTo>
                  <a:cubicBezTo>
                    <a:pt x="750" y="578"/>
                    <a:pt x="750" y="531"/>
                    <a:pt x="715" y="495"/>
                  </a:cubicBezTo>
                  <a:lnTo>
                    <a:pt x="262" y="19"/>
                  </a:lnTo>
                  <a:cubicBezTo>
                    <a:pt x="250" y="7"/>
                    <a:pt x="232" y="1"/>
                    <a:pt x="214"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3"/>
            <p:cNvSpPr/>
            <p:nvPr/>
          </p:nvSpPr>
          <p:spPr>
            <a:xfrm>
              <a:off x="2272300" y="2630650"/>
              <a:ext cx="28600" cy="28425"/>
            </a:xfrm>
            <a:custGeom>
              <a:rect b="b" l="l" r="r" t="t"/>
              <a:pathLst>
                <a:path extrusionOk="0" h="1137" w="1144">
                  <a:moveTo>
                    <a:pt x="197" y="1"/>
                  </a:moveTo>
                  <a:cubicBezTo>
                    <a:pt x="157" y="1"/>
                    <a:pt x="116" y="16"/>
                    <a:pt x="84" y="55"/>
                  </a:cubicBezTo>
                  <a:lnTo>
                    <a:pt x="72" y="66"/>
                  </a:lnTo>
                  <a:cubicBezTo>
                    <a:pt x="12" y="126"/>
                    <a:pt x="0" y="233"/>
                    <a:pt x="72" y="305"/>
                  </a:cubicBezTo>
                  <a:lnTo>
                    <a:pt x="834" y="1102"/>
                  </a:lnTo>
                  <a:cubicBezTo>
                    <a:pt x="867" y="1125"/>
                    <a:pt x="909" y="1137"/>
                    <a:pt x="950" y="1137"/>
                  </a:cubicBezTo>
                  <a:cubicBezTo>
                    <a:pt x="996" y="1137"/>
                    <a:pt x="1040" y="1122"/>
                    <a:pt x="1072" y="1090"/>
                  </a:cubicBezTo>
                  <a:cubicBezTo>
                    <a:pt x="1143" y="1019"/>
                    <a:pt x="1143" y="912"/>
                    <a:pt x="1084" y="852"/>
                  </a:cubicBezTo>
                  <a:lnTo>
                    <a:pt x="322" y="55"/>
                  </a:lnTo>
                  <a:cubicBezTo>
                    <a:pt x="290" y="22"/>
                    <a:pt x="243" y="1"/>
                    <a:pt x="197"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3"/>
            <p:cNvSpPr/>
            <p:nvPr/>
          </p:nvSpPr>
          <p:spPr>
            <a:xfrm>
              <a:off x="2291950" y="2662225"/>
              <a:ext cx="18775" cy="19000"/>
            </a:xfrm>
            <a:custGeom>
              <a:rect b="b" l="l" r="r" t="t"/>
              <a:pathLst>
                <a:path extrusionOk="0" h="760" w="751">
                  <a:moveTo>
                    <a:pt x="214" y="0"/>
                  </a:moveTo>
                  <a:cubicBezTo>
                    <a:pt x="197" y="0"/>
                    <a:pt x="179" y="6"/>
                    <a:pt x="167" y="18"/>
                  </a:cubicBezTo>
                  <a:lnTo>
                    <a:pt x="24" y="161"/>
                  </a:lnTo>
                  <a:cubicBezTo>
                    <a:pt x="0" y="185"/>
                    <a:pt x="0" y="232"/>
                    <a:pt x="24" y="256"/>
                  </a:cubicBezTo>
                  <a:lnTo>
                    <a:pt x="476" y="732"/>
                  </a:lnTo>
                  <a:cubicBezTo>
                    <a:pt x="494" y="750"/>
                    <a:pt x="512" y="759"/>
                    <a:pt x="530" y="759"/>
                  </a:cubicBezTo>
                  <a:cubicBezTo>
                    <a:pt x="548" y="759"/>
                    <a:pt x="566" y="750"/>
                    <a:pt x="584" y="732"/>
                  </a:cubicBezTo>
                  <a:lnTo>
                    <a:pt x="715" y="601"/>
                  </a:lnTo>
                  <a:cubicBezTo>
                    <a:pt x="750" y="577"/>
                    <a:pt x="750" y="530"/>
                    <a:pt x="715" y="494"/>
                  </a:cubicBezTo>
                  <a:lnTo>
                    <a:pt x="262" y="18"/>
                  </a:lnTo>
                  <a:cubicBezTo>
                    <a:pt x="250" y="6"/>
                    <a:pt x="232" y="0"/>
                    <a:pt x="214"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3"/>
            <p:cNvSpPr/>
            <p:nvPr/>
          </p:nvSpPr>
          <p:spPr>
            <a:xfrm>
              <a:off x="2272600" y="2642550"/>
              <a:ext cx="28300" cy="28550"/>
            </a:xfrm>
            <a:custGeom>
              <a:rect b="b" l="l" r="r" t="t"/>
              <a:pathLst>
                <a:path extrusionOk="0" h="1142" w="1132">
                  <a:moveTo>
                    <a:pt x="208" y="1"/>
                  </a:moveTo>
                  <a:cubicBezTo>
                    <a:pt x="169" y="1"/>
                    <a:pt x="128" y="17"/>
                    <a:pt x="95" y="55"/>
                  </a:cubicBezTo>
                  <a:lnTo>
                    <a:pt x="72" y="67"/>
                  </a:lnTo>
                  <a:cubicBezTo>
                    <a:pt x="12" y="126"/>
                    <a:pt x="0" y="233"/>
                    <a:pt x="72" y="305"/>
                  </a:cubicBezTo>
                  <a:lnTo>
                    <a:pt x="834" y="1103"/>
                  </a:lnTo>
                  <a:cubicBezTo>
                    <a:pt x="863" y="1126"/>
                    <a:pt x="905" y="1141"/>
                    <a:pt x="947" y="1141"/>
                  </a:cubicBezTo>
                  <a:cubicBezTo>
                    <a:pt x="988" y="1141"/>
                    <a:pt x="1030" y="1126"/>
                    <a:pt x="1060" y="1091"/>
                  </a:cubicBezTo>
                  <a:cubicBezTo>
                    <a:pt x="1131" y="1019"/>
                    <a:pt x="1131" y="912"/>
                    <a:pt x="1072" y="853"/>
                  </a:cubicBezTo>
                  <a:lnTo>
                    <a:pt x="334" y="55"/>
                  </a:lnTo>
                  <a:cubicBezTo>
                    <a:pt x="301" y="23"/>
                    <a:pt x="255" y="1"/>
                    <a:pt x="208"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3"/>
            <p:cNvSpPr/>
            <p:nvPr/>
          </p:nvSpPr>
          <p:spPr>
            <a:xfrm>
              <a:off x="2475900" y="2642425"/>
              <a:ext cx="119375" cy="43775"/>
            </a:xfrm>
            <a:custGeom>
              <a:rect b="b" l="l" r="r" t="t"/>
              <a:pathLst>
                <a:path extrusionOk="0" h="1751" w="4775">
                  <a:moveTo>
                    <a:pt x="0" y="0"/>
                  </a:moveTo>
                  <a:lnTo>
                    <a:pt x="0" y="1750"/>
                  </a:lnTo>
                  <a:lnTo>
                    <a:pt x="4775" y="1750"/>
                  </a:lnTo>
                  <a:lnTo>
                    <a:pt x="4775" y="0"/>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3"/>
            <p:cNvSpPr/>
            <p:nvPr/>
          </p:nvSpPr>
          <p:spPr>
            <a:xfrm>
              <a:off x="2475900" y="2686175"/>
              <a:ext cx="21750" cy="39325"/>
            </a:xfrm>
            <a:custGeom>
              <a:rect b="b" l="l" r="r" t="t"/>
              <a:pathLst>
                <a:path extrusionOk="0" h="1573" w="870">
                  <a:moveTo>
                    <a:pt x="0" y="0"/>
                  </a:moveTo>
                  <a:lnTo>
                    <a:pt x="0" y="1572"/>
                  </a:lnTo>
                  <a:lnTo>
                    <a:pt x="869" y="1572"/>
                  </a:lnTo>
                  <a:lnTo>
                    <a:pt x="869"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3"/>
            <p:cNvSpPr/>
            <p:nvPr/>
          </p:nvSpPr>
          <p:spPr>
            <a:xfrm>
              <a:off x="2574425" y="2686175"/>
              <a:ext cx="20850" cy="39325"/>
            </a:xfrm>
            <a:custGeom>
              <a:rect b="b" l="l" r="r" t="t"/>
              <a:pathLst>
                <a:path extrusionOk="0" h="1573" w="834">
                  <a:moveTo>
                    <a:pt x="0" y="0"/>
                  </a:moveTo>
                  <a:lnTo>
                    <a:pt x="0" y="1572"/>
                  </a:lnTo>
                  <a:lnTo>
                    <a:pt x="834" y="1572"/>
                  </a:lnTo>
                  <a:lnTo>
                    <a:pt x="834"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3"/>
            <p:cNvSpPr/>
            <p:nvPr/>
          </p:nvSpPr>
          <p:spPr>
            <a:xfrm>
              <a:off x="2497325" y="2707900"/>
              <a:ext cx="77125" cy="49725"/>
            </a:xfrm>
            <a:custGeom>
              <a:rect b="b" l="l" r="r" t="t"/>
              <a:pathLst>
                <a:path extrusionOk="0" h="1989" w="3085">
                  <a:moveTo>
                    <a:pt x="0" y="1"/>
                  </a:moveTo>
                  <a:lnTo>
                    <a:pt x="0" y="1989"/>
                  </a:lnTo>
                  <a:lnTo>
                    <a:pt x="3084" y="1989"/>
                  </a:lnTo>
                  <a:lnTo>
                    <a:pt x="3084"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3"/>
            <p:cNvSpPr/>
            <p:nvPr/>
          </p:nvSpPr>
          <p:spPr>
            <a:xfrm>
              <a:off x="2497325" y="2686175"/>
              <a:ext cx="77125" cy="21450"/>
            </a:xfrm>
            <a:custGeom>
              <a:rect b="b" l="l" r="r" t="t"/>
              <a:pathLst>
                <a:path extrusionOk="0" h="858" w="3085">
                  <a:moveTo>
                    <a:pt x="0" y="0"/>
                  </a:moveTo>
                  <a:lnTo>
                    <a:pt x="0" y="858"/>
                  </a:lnTo>
                  <a:lnTo>
                    <a:pt x="3084" y="858"/>
                  </a:lnTo>
                  <a:lnTo>
                    <a:pt x="3084" y="0"/>
                  </a:lnTo>
                  <a:close/>
                </a:path>
              </a:pathLst>
            </a:custGeom>
            <a:solidFill>
              <a:srgbClr val="84848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3"/>
            <p:cNvSpPr/>
            <p:nvPr/>
          </p:nvSpPr>
          <p:spPr>
            <a:xfrm>
              <a:off x="2525900" y="2716825"/>
              <a:ext cx="14600" cy="14325"/>
            </a:xfrm>
            <a:custGeom>
              <a:rect b="b" l="l" r="r" t="t"/>
              <a:pathLst>
                <a:path extrusionOk="0" h="573" w="584">
                  <a:moveTo>
                    <a:pt x="0" y="1"/>
                  </a:moveTo>
                  <a:lnTo>
                    <a:pt x="0" y="572"/>
                  </a:lnTo>
                  <a:lnTo>
                    <a:pt x="584" y="572"/>
                  </a:lnTo>
                  <a:lnTo>
                    <a:pt x="584"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3"/>
            <p:cNvSpPr/>
            <p:nvPr/>
          </p:nvSpPr>
          <p:spPr>
            <a:xfrm>
              <a:off x="2525300" y="2715650"/>
              <a:ext cx="16100" cy="16100"/>
            </a:xfrm>
            <a:custGeom>
              <a:rect b="b" l="l" r="r" t="t"/>
              <a:pathLst>
                <a:path extrusionOk="0" h="644" w="644">
                  <a:moveTo>
                    <a:pt x="596" y="60"/>
                  </a:moveTo>
                  <a:lnTo>
                    <a:pt x="596" y="595"/>
                  </a:lnTo>
                  <a:lnTo>
                    <a:pt x="60" y="595"/>
                  </a:lnTo>
                  <a:lnTo>
                    <a:pt x="60" y="60"/>
                  </a:lnTo>
                  <a:close/>
                  <a:moveTo>
                    <a:pt x="24" y="0"/>
                  </a:moveTo>
                  <a:cubicBezTo>
                    <a:pt x="13" y="0"/>
                    <a:pt x="1" y="12"/>
                    <a:pt x="1" y="24"/>
                  </a:cubicBezTo>
                  <a:lnTo>
                    <a:pt x="1" y="607"/>
                  </a:lnTo>
                  <a:cubicBezTo>
                    <a:pt x="1" y="619"/>
                    <a:pt x="13" y="643"/>
                    <a:pt x="24" y="643"/>
                  </a:cubicBezTo>
                  <a:lnTo>
                    <a:pt x="608" y="643"/>
                  </a:lnTo>
                  <a:cubicBezTo>
                    <a:pt x="620" y="643"/>
                    <a:pt x="644" y="643"/>
                    <a:pt x="644" y="607"/>
                  </a:cubicBezTo>
                  <a:lnTo>
                    <a:pt x="644" y="24"/>
                  </a:lnTo>
                  <a:cubicBezTo>
                    <a:pt x="644" y="12"/>
                    <a:pt x="620" y="0"/>
                    <a:pt x="6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3"/>
            <p:cNvSpPr/>
            <p:nvPr/>
          </p:nvSpPr>
          <p:spPr>
            <a:xfrm>
              <a:off x="2504175" y="2716825"/>
              <a:ext cx="17275" cy="14325"/>
            </a:xfrm>
            <a:custGeom>
              <a:rect b="b" l="l" r="r" t="t"/>
              <a:pathLst>
                <a:path extrusionOk="0" h="573" w="691">
                  <a:moveTo>
                    <a:pt x="0" y="1"/>
                  </a:moveTo>
                  <a:lnTo>
                    <a:pt x="0" y="572"/>
                  </a:lnTo>
                  <a:lnTo>
                    <a:pt x="691" y="572"/>
                  </a:lnTo>
                  <a:lnTo>
                    <a:pt x="691"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3"/>
            <p:cNvSpPr/>
            <p:nvPr/>
          </p:nvSpPr>
          <p:spPr>
            <a:xfrm>
              <a:off x="2503275" y="2715650"/>
              <a:ext cx="19075" cy="16100"/>
            </a:xfrm>
            <a:custGeom>
              <a:rect b="b" l="l" r="r" t="t"/>
              <a:pathLst>
                <a:path extrusionOk="0" h="644" w="763">
                  <a:moveTo>
                    <a:pt x="715" y="60"/>
                  </a:moveTo>
                  <a:lnTo>
                    <a:pt x="715" y="595"/>
                  </a:lnTo>
                  <a:lnTo>
                    <a:pt x="60" y="595"/>
                  </a:lnTo>
                  <a:lnTo>
                    <a:pt x="60" y="60"/>
                  </a:lnTo>
                  <a:close/>
                  <a:moveTo>
                    <a:pt x="36" y="0"/>
                  </a:moveTo>
                  <a:cubicBezTo>
                    <a:pt x="12" y="0"/>
                    <a:pt x="1" y="12"/>
                    <a:pt x="1" y="24"/>
                  </a:cubicBezTo>
                  <a:lnTo>
                    <a:pt x="1" y="607"/>
                  </a:lnTo>
                  <a:cubicBezTo>
                    <a:pt x="1" y="619"/>
                    <a:pt x="12" y="643"/>
                    <a:pt x="36" y="643"/>
                  </a:cubicBezTo>
                  <a:lnTo>
                    <a:pt x="727" y="643"/>
                  </a:lnTo>
                  <a:cubicBezTo>
                    <a:pt x="739" y="643"/>
                    <a:pt x="763" y="643"/>
                    <a:pt x="763" y="607"/>
                  </a:cubicBezTo>
                  <a:lnTo>
                    <a:pt x="763" y="24"/>
                  </a:lnTo>
                  <a:cubicBezTo>
                    <a:pt x="763" y="12"/>
                    <a:pt x="751" y="0"/>
                    <a:pt x="7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3"/>
            <p:cNvSpPr/>
            <p:nvPr/>
          </p:nvSpPr>
          <p:spPr>
            <a:xfrm>
              <a:off x="2525300" y="2741825"/>
              <a:ext cx="16100" cy="1525"/>
            </a:xfrm>
            <a:custGeom>
              <a:rect b="b" l="l" r="r" t="t"/>
              <a:pathLst>
                <a:path extrusionOk="0" h="61" w="644">
                  <a:moveTo>
                    <a:pt x="1" y="1"/>
                  </a:moveTo>
                  <a:lnTo>
                    <a:pt x="1" y="60"/>
                  </a:lnTo>
                  <a:lnTo>
                    <a:pt x="644" y="60"/>
                  </a:lnTo>
                  <a:lnTo>
                    <a:pt x="644"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3"/>
            <p:cNvSpPr/>
            <p:nvPr/>
          </p:nvSpPr>
          <p:spPr>
            <a:xfrm>
              <a:off x="2524400" y="2741250"/>
              <a:ext cx="17600" cy="3000"/>
            </a:xfrm>
            <a:custGeom>
              <a:rect b="b" l="l" r="r" t="t"/>
              <a:pathLst>
                <a:path extrusionOk="0" h="120" w="704">
                  <a:moveTo>
                    <a:pt x="644" y="60"/>
                  </a:moveTo>
                  <a:lnTo>
                    <a:pt x="644" y="72"/>
                  </a:lnTo>
                  <a:lnTo>
                    <a:pt x="60" y="72"/>
                  </a:lnTo>
                  <a:lnTo>
                    <a:pt x="644" y="60"/>
                  </a:lnTo>
                  <a:close/>
                  <a:moveTo>
                    <a:pt x="37" y="0"/>
                  </a:moveTo>
                  <a:cubicBezTo>
                    <a:pt x="25" y="0"/>
                    <a:pt x="1" y="12"/>
                    <a:pt x="1" y="36"/>
                  </a:cubicBezTo>
                  <a:lnTo>
                    <a:pt x="1" y="95"/>
                  </a:lnTo>
                  <a:cubicBezTo>
                    <a:pt x="1" y="107"/>
                    <a:pt x="25" y="119"/>
                    <a:pt x="37" y="119"/>
                  </a:cubicBezTo>
                  <a:lnTo>
                    <a:pt x="680" y="119"/>
                  </a:lnTo>
                  <a:cubicBezTo>
                    <a:pt x="691" y="119"/>
                    <a:pt x="703" y="107"/>
                    <a:pt x="703" y="95"/>
                  </a:cubicBezTo>
                  <a:lnTo>
                    <a:pt x="703" y="36"/>
                  </a:lnTo>
                  <a:cubicBezTo>
                    <a:pt x="703" y="12"/>
                    <a:pt x="691" y="0"/>
                    <a:pt x="6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3"/>
            <p:cNvSpPr/>
            <p:nvPr/>
          </p:nvSpPr>
          <p:spPr>
            <a:xfrm>
              <a:off x="2504175" y="2741825"/>
              <a:ext cx="15800" cy="1525"/>
            </a:xfrm>
            <a:custGeom>
              <a:rect b="b" l="l" r="r" t="t"/>
              <a:pathLst>
                <a:path extrusionOk="0" h="61" w="632">
                  <a:moveTo>
                    <a:pt x="0" y="1"/>
                  </a:moveTo>
                  <a:lnTo>
                    <a:pt x="0" y="60"/>
                  </a:lnTo>
                  <a:lnTo>
                    <a:pt x="631" y="60"/>
                  </a:lnTo>
                  <a:lnTo>
                    <a:pt x="631"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3"/>
            <p:cNvSpPr/>
            <p:nvPr/>
          </p:nvSpPr>
          <p:spPr>
            <a:xfrm>
              <a:off x="2503275" y="2741250"/>
              <a:ext cx="17600" cy="3000"/>
            </a:xfrm>
            <a:custGeom>
              <a:rect b="b" l="l" r="r" t="t"/>
              <a:pathLst>
                <a:path extrusionOk="0" h="120" w="704">
                  <a:moveTo>
                    <a:pt x="644" y="60"/>
                  </a:moveTo>
                  <a:lnTo>
                    <a:pt x="644" y="72"/>
                  </a:lnTo>
                  <a:lnTo>
                    <a:pt x="60" y="72"/>
                  </a:lnTo>
                  <a:lnTo>
                    <a:pt x="644" y="60"/>
                  </a:lnTo>
                  <a:close/>
                  <a:moveTo>
                    <a:pt x="36" y="0"/>
                  </a:moveTo>
                  <a:cubicBezTo>
                    <a:pt x="12" y="0"/>
                    <a:pt x="1" y="12"/>
                    <a:pt x="1" y="36"/>
                  </a:cubicBezTo>
                  <a:lnTo>
                    <a:pt x="1" y="95"/>
                  </a:lnTo>
                  <a:cubicBezTo>
                    <a:pt x="1" y="107"/>
                    <a:pt x="12" y="119"/>
                    <a:pt x="36" y="119"/>
                  </a:cubicBezTo>
                  <a:lnTo>
                    <a:pt x="667" y="119"/>
                  </a:lnTo>
                  <a:cubicBezTo>
                    <a:pt x="691" y="119"/>
                    <a:pt x="703" y="107"/>
                    <a:pt x="703" y="95"/>
                  </a:cubicBezTo>
                  <a:lnTo>
                    <a:pt x="703" y="36"/>
                  </a:lnTo>
                  <a:cubicBezTo>
                    <a:pt x="703" y="12"/>
                    <a:pt x="691" y="0"/>
                    <a:pt x="6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3"/>
            <p:cNvSpPr/>
            <p:nvPr/>
          </p:nvSpPr>
          <p:spPr>
            <a:xfrm>
              <a:off x="2525300" y="2746900"/>
              <a:ext cx="16100" cy="1500"/>
            </a:xfrm>
            <a:custGeom>
              <a:rect b="b" l="l" r="r" t="t"/>
              <a:pathLst>
                <a:path extrusionOk="0" h="60" w="644">
                  <a:moveTo>
                    <a:pt x="1" y="0"/>
                  </a:moveTo>
                  <a:lnTo>
                    <a:pt x="1" y="60"/>
                  </a:lnTo>
                  <a:lnTo>
                    <a:pt x="644" y="60"/>
                  </a:lnTo>
                  <a:lnTo>
                    <a:pt x="64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3"/>
            <p:cNvSpPr/>
            <p:nvPr/>
          </p:nvSpPr>
          <p:spPr>
            <a:xfrm>
              <a:off x="2524400" y="2746000"/>
              <a:ext cx="17600" cy="3000"/>
            </a:xfrm>
            <a:custGeom>
              <a:rect b="b" l="l" r="r" t="t"/>
              <a:pathLst>
                <a:path extrusionOk="0" h="120" w="704">
                  <a:moveTo>
                    <a:pt x="644" y="60"/>
                  </a:moveTo>
                  <a:lnTo>
                    <a:pt x="644" y="84"/>
                  </a:lnTo>
                  <a:lnTo>
                    <a:pt x="60" y="84"/>
                  </a:lnTo>
                  <a:lnTo>
                    <a:pt x="644" y="60"/>
                  </a:lnTo>
                  <a:close/>
                  <a:moveTo>
                    <a:pt x="37" y="1"/>
                  </a:moveTo>
                  <a:cubicBezTo>
                    <a:pt x="25" y="1"/>
                    <a:pt x="1" y="24"/>
                    <a:pt x="1" y="36"/>
                  </a:cubicBezTo>
                  <a:lnTo>
                    <a:pt x="1" y="96"/>
                  </a:lnTo>
                  <a:cubicBezTo>
                    <a:pt x="1" y="108"/>
                    <a:pt x="25" y="120"/>
                    <a:pt x="37" y="120"/>
                  </a:cubicBezTo>
                  <a:lnTo>
                    <a:pt x="680" y="120"/>
                  </a:lnTo>
                  <a:cubicBezTo>
                    <a:pt x="691" y="120"/>
                    <a:pt x="703" y="120"/>
                    <a:pt x="703" y="96"/>
                  </a:cubicBezTo>
                  <a:lnTo>
                    <a:pt x="703" y="36"/>
                  </a:lnTo>
                  <a:cubicBezTo>
                    <a:pt x="703" y="24"/>
                    <a:pt x="691" y="1"/>
                    <a:pt x="6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3"/>
            <p:cNvSpPr/>
            <p:nvPr/>
          </p:nvSpPr>
          <p:spPr>
            <a:xfrm>
              <a:off x="2546725" y="2741825"/>
              <a:ext cx="21175" cy="1525"/>
            </a:xfrm>
            <a:custGeom>
              <a:rect b="b" l="l" r="r" t="t"/>
              <a:pathLst>
                <a:path extrusionOk="0" h="61" w="847">
                  <a:moveTo>
                    <a:pt x="1" y="1"/>
                  </a:moveTo>
                  <a:lnTo>
                    <a:pt x="1" y="60"/>
                  </a:lnTo>
                  <a:lnTo>
                    <a:pt x="846" y="60"/>
                  </a:lnTo>
                  <a:lnTo>
                    <a:pt x="846" y="1"/>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3"/>
            <p:cNvSpPr/>
            <p:nvPr/>
          </p:nvSpPr>
          <p:spPr>
            <a:xfrm>
              <a:off x="2546150" y="2741250"/>
              <a:ext cx="22625" cy="3000"/>
            </a:xfrm>
            <a:custGeom>
              <a:rect b="b" l="l" r="r" t="t"/>
              <a:pathLst>
                <a:path extrusionOk="0" h="120" w="905">
                  <a:moveTo>
                    <a:pt x="845" y="60"/>
                  </a:moveTo>
                  <a:lnTo>
                    <a:pt x="845" y="72"/>
                  </a:lnTo>
                  <a:lnTo>
                    <a:pt x="60" y="72"/>
                  </a:lnTo>
                  <a:lnTo>
                    <a:pt x="845" y="60"/>
                  </a:lnTo>
                  <a:close/>
                  <a:moveTo>
                    <a:pt x="24" y="0"/>
                  </a:moveTo>
                  <a:cubicBezTo>
                    <a:pt x="12" y="0"/>
                    <a:pt x="0" y="12"/>
                    <a:pt x="0" y="36"/>
                  </a:cubicBezTo>
                  <a:lnTo>
                    <a:pt x="0" y="95"/>
                  </a:lnTo>
                  <a:cubicBezTo>
                    <a:pt x="0" y="107"/>
                    <a:pt x="12" y="119"/>
                    <a:pt x="24" y="119"/>
                  </a:cubicBezTo>
                  <a:lnTo>
                    <a:pt x="881" y="119"/>
                  </a:lnTo>
                  <a:cubicBezTo>
                    <a:pt x="893" y="119"/>
                    <a:pt x="905" y="107"/>
                    <a:pt x="905" y="95"/>
                  </a:cubicBezTo>
                  <a:lnTo>
                    <a:pt x="905" y="36"/>
                  </a:lnTo>
                  <a:cubicBezTo>
                    <a:pt x="905" y="12"/>
                    <a:pt x="893" y="0"/>
                    <a:pt x="8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3"/>
            <p:cNvSpPr/>
            <p:nvPr/>
          </p:nvSpPr>
          <p:spPr>
            <a:xfrm>
              <a:off x="2546725" y="2746900"/>
              <a:ext cx="21175" cy="1500"/>
            </a:xfrm>
            <a:custGeom>
              <a:rect b="b" l="l" r="r" t="t"/>
              <a:pathLst>
                <a:path extrusionOk="0" h="60" w="847">
                  <a:moveTo>
                    <a:pt x="1" y="0"/>
                  </a:moveTo>
                  <a:lnTo>
                    <a:pt x="1" y="60"/>
                  </a:lnTo>
                  <a:lnTo>
                    <a:pt x="846" y="60"/>
                  </a:lnTo>
                  <a:lnTo>
                    <a:pt x="846"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3"/>
            <p:cNvSpPr/>
            <p:nvPr/>
          </p:nvSpPr>
          <p:spPr>
            <a:xfrm>
              <a:off x="2546150" y="2746000"/>
              <a:ext cx="22625" cy="3000"/>
            </a:xfrm>
            <a:custGeom>
              <a:rect b="b" l="l" r="r" t="t"/>
              <a:pathLst>
                <a:path extrusionOk="0" h="120" w="905">
                  <a:moveTo>
                    <a:pt x="845" y="60"/>
                  </a:moveTo>
                  <a:lnTo>
                    <a:pt x="845" y="84"/>
                  </a:lnTo>
                  <a:lnTo>
                    <a:pt x="60" y="84"/>
                  </a:lnTo>
                  <a:lnTo>
                    <a:pt x="845" y="60"/>
                  </a:lnTo>
                  <a:close/>
                  <a:moveTo>
                    <a:pt x="24" y="1"/>
                  </a:moveTo>
                  <a:cubicBezTo>
                    <a:pt x="12" y="1"/>
                    <a:pt x="0" y="24"/>
                    <a:pt x="0" y="36"/>
                  </a:cubicBezTo>
                  <a:lnTo>
                    <a:pt x="0" y="96"/>
                  </a:lnTo>
                  <a:cubicBezTo>
                    <a:pt x="0" y="108"/>
                    <a:pt x="12" y="120"/>
                    <a:pt x="24" y="120"/>
                  </a:cubicBezTo>
                  <a:lnTo>
                    <a:pt x="881" y="120"/>
                  </a:lnTo>
                  <a:cubicBezTo>
                    <a:pt x="893" y="120"/>
                    <a:pt x="905" y="120"/>
                    <a:pt x="905" y="96"/>
                  </a:cubicBezTo>
                  <a:lnTo>
                    <a:pt x="905" y="36"/>
                  </a:lnTo>
                  <a:cubicBezTo>
                    <a:pt x="905" y="24"/>
                    <a:pt x="893"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3"/>
            <p:cNvSpPr/>
            <p:nvPr/>
          </p:nvSpPr>
          <p:spPr>
            <a:xfrm>
              <a:off x="2504175" y="2746900"/>
              <a:ext cx="15800" cy="1500"/>
            </a:xfrm>
            <a:custGeom>
              <a:rect b="b" l="l" r="r" t="t"/>
              <a:pathLst>
                <a:path extrusionOk="0" h="60" w="632">
                  <a:moveTo>
                    <a:pt x="0" y="0"/>
                  </a:moveTo>
                  <a:lnTo>
                    <a:pt x="0" y="60"/>
                  </a:lnTo>
                  <a:lnTo>
                    <a:pt x="631" y="60"/>
                  </a:lnTo>
                  <a:lnTo>
                    <a:pt x="631"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3"/>
            <p:cNvSpPr/>
            <p:nvPr/>
          </p:nvSpPr>
          <p:spPr>
            <a:xfrm>
              <a:off x="2503275" y="2746000"/>
              <a:ext cx="17600" cy="3000"/>
            </a:xfrm>
            <a:custGeom>
              <a:rect b="b" l="l" r="r" t="t"/>
              <a:pathLst>
                <a:path extrusionOk="0" h="120" w="704">
                  <a:moveTo>
                    <a:pt x="644" y="60"/>
                  </a:moveTo>
                  <a:lnTo>
                    <a:pt x="644" y="84"/>
                  </a:lnTo>
                  <a:lnTo>
                    <a:pt x="60" y="84"/>
                  </a:lnTo>
                  <a:lnTo>
                    <a:pt x="644" y="60"/>
                  </a:lnTo>
                  <a:close/>
                  <a:moveTo>
                    <a:pt x="36" y="1"/>
                  </a:moveTo>
                  <a:cubicBezTo>
                    <a:pt x="12" y="1"/>
                    <a:pt x="1" y="24"/>
                    <a:pt x="1" y="36"/>
                  </a:cubicBezTo>
                  <a:lnTo>
                    <a:pt x="1" y="96"/>
                  </a:lnTo>
                  <a:cubicBezTo>
                    <a:pt x="1" y="108"/>
                    <a:pt x="12" y="120"/>
                    <a:pt x="36" y="120"/>
                  </a:cubicBezTo>
                  <a:lnTo>
                    <a:pt x="667" y="120"/>
                  </a:lnTo>
                  <a:cubicBezTo>
                    <a:pt x="691" y="120"/>
                    <a:pt x="703" y="120"/>
                    <a:pt x="703" y="96"/>
                  </a:cubicBezTo>
                  <a:lnTo>
                    <a:pt x="703" y="36"/>
                  </a:lnTo>
                  <a:cubicBezTo>
                    <a:pt x="703" y="24"/>
                    <a:pt x="691"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3"/>
            <p:cNvSpPr/>
            <p:nvPr/>
          </p:nvSpPr>
          <p:spPr>
            <a:xfrm>
              <a:off x="2546725" y="2716825"/>
              <a:ext cx="21175" cy="5975"/>
            </a:xfrm>
            <a:custGeom>
              <a:rect b="b" l="l" r="r" t="t"/>
              <a:pathLst>
                <a:path extrusionOk="0" h="239" w="847">
                  <a:moveTo>
                    <a:pt x="1" y="1"/>
                  </a:moveTo>
                  <a:lnTo>
                    <a:pt x="1" y="239"/>
                  </a:lnTo>
                  <a:lnTo>
                    <a:pt x="846" y="239"/>
                  </a:lnTo>
                  <a:lnTo>
                    <a:pt x="846"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3"/>
            <p:cNvSpPr/>
            <p:nvPr/>
          </p:nvSpPr>
          <p:spPr>
            <a:xfrm>
              <a:off x="2546150" y="2715950"/>
              <a:ext cx="22625" cy="7450"/>
            </a:xfrm>
            <a:custGeom>
              <a:rect b="b" l="l" r="r" t="t"/>
              <a:pathLst>
                <a:path extrusionOk="0" h="298" w="905">
                  <a:moveTo>
                    <a:pt x="845" y="48"/>
                  </a:moveTo>
                  <a:lnTo>
                    <a:pt x="845" y="238"/>
                  </a:lnTo>
                  <a:lnTo>
                    <a:pt x="60" y="238"/>
                  </a:lnTo>
                  <a:lnTo>
                    <a:pt x="60" y="48"/>
                  </a:lnTo>
                  <a:close/>
                  <a:moveTo>
                    <a:pt x="24" y="0"/>
                  </a:moveTo>
                  <a:cubicBezTo>
                    <a:pt x="12" y="0"/>
                    <a:pt x="0" y="12"/>
                    <a:pt x="0" y="36"/>
                  </a:cubicBezTo>
                  <a:lnTo>
                    <a:pt x="0" y="274"/>
                  </a:lnTo>
                  <a:cubicBezTo>
                    <a:pt x="0" y="286"/>
                    <a:pt x="12" y="298"/>
                    <a:pt x="24" y="298"/>
                  </a:cubicBezTo>
                  <a:lnTo>
                    <a:pt x="881" y="298"/>
                  </a:lnTo>
                  <a:cubicBezTo>
                    <a:pt x="893" y="298"/>
                    <a:pt x="905" y="286"/>
                    <a:pt x="905" y="274"/>
                  </a:cubicBezTo>
                  <a:lnTo>
                    <a:pt x="905" y="36"/>
                  </a:lnTo>
                  <a:cubicBezTo>
                    <a:pt x="905" y="12"/>
                    <a:pt x="893" y="0"/>
                    <a:pt x="8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3"/>
            <p:cNvSpPr/>
            <p:nvPr/>
          </p:nvSpPr>
          <p:spPr>
            <a:xfrm>
              <a:off x="2546725" y="2726050"/>
              <a:ext cx="21175" cy="5100"/>
            </a:xfrm>
            <a:custGeom>
              <a:rect b="b" l="l" r="r" t="t"/>
              <a:pathLst>
                <a:path extrusionOk="0" h="204" w="847">
                  <a:moveTo>
                    <a:pt x="1" y="1"/>
                  </a:moveTo>
                  <a:lnTo>
                    <a:pt x="1" y="203"/>
                  </a:lnTo>
                  <a:lnTo>
                    <a:pt x="846" y="203"/>
                  </a:lnTo>
                  <a:lnTo>
                    <a:pt x="846"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3"/>
            <p:cNvSpPr/>
            <p:nvPr/>
          </p:nvSpPr>
          <p:spPr>
            <a:xfrm>
              <a:off x="2546150" y="2724875"/>
              <a:ext cx="22625" cy="6875"/>
            </a:xfrm>
            <a:custGeom>
              <a:rect b="b" l="l" r="r" t="t"/>
              <a:pathLst>
                <a:path extrusionOk="0" h="275" w="905">
                  <a:moveTo>
                    <a:pt x="845" y="60"/>
                  </a:moveTo>
                  <a:lnTo>
                    <a:pt x="845" y="226"/>
                  </a:lnTo>
                  <a:lnTo>
                    <a:pt x="60" y="226"/>
                  </a:lnTo>
                  <a:lnTo>
                    <a:pt x="60" y="60"/>
                  </a:lnTo>
                  <a:close/>
                  <a:moveTo>
                    <a:pt x="24" y="0"/>
                  </a:moveTo>
                  <a:cubicBezTo>
                    <a:pt x="12" y="0"/>
                    <a:pt x="0" y="12"/>
                    <a:pt x="0" y="36"/>
                  </a:cubicBezTo>
                  <a:lnTo>
                    <a:pt x="0" y="238"/>
                  </a:lnTo>
                  <a:cubicBezTo>
                    <a:pt x="0" y="250"/>
                    <a:pt x="12" y="274"/>
                    <a:pt x="24" y="274"/>
                  </a:cubicBezTo>
                  <a:lnTo>
                    <a:pt x="881" y="274"/>
                  </a:lnTo>
                  <a:cubicBezTo>
                    <a:pt x="893" y="274"/>
                    <a:pt x="905" y="274"/>
                    <a:pt x="905" y="238"/>
                  </a:cubicBezTo>
                  <a:lnTo>
                    <a:pt x="905" y="36"/>
                  </a:lnTo>
                  <a:cubicBezTo>
                    <a:pt x="905" y="12"/>
                    <a:pt x="893" y="0"/>
                    <a:pt x="8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3"/>
            <p:cNvSpPr/>
            <p:nvPr/>
          </p:nvSpPr>
          <p:spPr>
            <a:xfrm>
              <a:off x="2559825" y="2642425"/>
              <a:ext cx="14625" cy="43775"/>
            </a:xfrm>
            <a:custGeom>
              <a:rect b="b" l="l" r="r" t="t"/>
              <a:pathLst>
                <a:path extrusionOk="0" h="1751" w="585">
                  <a:moveTo>
                    <a:pt x="1" y="0"/>
                  </a:moveTo>
                  <a:lnTo>
                    <a:pt x="1" y="1750"/>
                  </a:lnTo>
                  <a:lnTo>
                    <a:pt x="584" y="1750"/>
                  </a:lnTo>
                  <a:lnTo>
                    <a:pt x="584"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3"/>
            <p:cNvSpPr/>
            <p:nvPr/>
          </p:nvSpPr>
          <p:spPr>
            <a:xfrm>
              <a:off x="2562500" y="2636900"/>
              <a:ext cx="18500" cy="19025"/>
            </a:xfrm>
            <a:custGeom>
              <a:rect b="b" l="l" r="r" t="t"/>
              <a:pathLst>
                <a:path extrusionOk="0" h="761" w="740">
                  <a:moveTo>
                    <a:pt x="526" y="1"/>
                  </a:moveTo>
                  <a:cubicBezTo>
                    <a:pt x="507" y="1"/>
                    <a:pt x="489" y="7"/>
                    <a:pt x="477" y="19"/>
                  </a:cubicBezTo>
                  <a:lnTo>
                    <a:pt x="25" y="495"/>
                  </a:lnTo>
                  <a:cubicBezTo>
                    <a:pt x="1" y="531"/>
                    <a:pt x="1" y="578"/>
                    <a:pt x="25" y="602"/>
                  </a:cubicBezTo>
                  <a:lnTo>
                    <a:pt x="156" y="733"/>
                  </a:lnTo>
                  <a:cubicBezTo>
                    <a:pt x="174" y="751"/>
                    <a:pt x="194" y="760"/>
                    <a:pt x="214" y="760"/>
                  </a:cubicBezTo>
                  <a:cubicBezTo>
                    <a:pt x="233" y="760"/>
                    <a:pt x="251" y="751"/>
                    <a:pt x="263" y="733"/>
                  </a:cubicBezTo>
                  <a:lnTo>
                    <a:pt x="715" y="257"/>
                  </a:lnTo>
                  <a:cubicBezTo>
                    <a:pt x="739" y="233"/>
                    <a:pt x="739" y="186"/>
                    <a:pt x="715" y="162"/>
                  </a:cubicBezTo>
                  <a:lnTo>
                    <a:pt x="584" y="19"/>
                  </a:lnTo>
                  <a:cubicBezTo>
                    <a:pt x="566" y="7"/>
                    <a:pt x="546" y="1"/>
                    <a:pt x="526"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3"/>
            <p:cNvSpPr/>
            <p:nvPr/>
          </p:nvSpPr>
          <p:spPr>
            <a:xfrm>
              <a:off x="2572025" y="2617250"/>
              <a:ext cx="28900" cy="28425"/>
            </a:xfrm>
            <a:custGeom>
              <a:rect b="b" l="l" r="r" t="t"/>
              <a:pathLst>
                <a:path extrusionOk="0" h="1137" w="1156">
                  <a:moveTo>
                    <a:pt x="948" y="1"/>
                  </a:moveTo>
                  <a:cubicBezTo>
                    <a:pt x="901" y="1"/>
                    <a:pt x="855" y="23"/>
                    <a:pt x="822" y="55"/>
                  </a:cubicBezTo>
                  <a:lnTo>
                    <a:pt x="60" y="852"/>
                  </a:lnTo>
                  <a:cubicBezTo>
                    <a:pt x="1" y="912"/>
                    <a:pt x="1" y="1019"/>
                    <a:pt x="72" y="1091"/>
                  </a:cubicBezTo>
                  <a:cubicBezTo>
                    <a:pt x="110" y="1122"/>
                    <a:pt x="154" y="1137"/>
                    <a:pt x="200" y="1137"/>
                  </a:cubicBezTo>
                  <a:cubicBezTo>
                    <a:pt x="241" y="1137"/>
                    <a:pt x="283" y="1125"/>
                    <a:pt x="322" y="1103"/>
                  </a:cubicBezTo>
                  <a:lnTo>
                    <a:pt x="1072" y="305"/>
                  </a:lnTo>
                  <a:cubicBezTo>
                    <a:pt x="1156" y="233"/>
                    <a:pt x="1132" y="126"/>
                    <a:pt x="1072" y="67"/>
                  </a:cubicBezTo>
                  <a:lnTo>
                    <a:pt x="1061" y="55"/>
                  </a:lnTo>
                  <a:cubicBezTo>
                    <a:pt x="1028" y="16"/>
                    <a:pt x="987" y="1"/>
                    <a:pt x="948"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3"/>
            <p:cNvSpPr/>
            <p:nvPr/>
          </p:nvSpPr>
          <p:spPr>
            <a:xfrm>
              <a:off x="2562500" y="2650300"/>
              <a:ext cx="18500" cy="18775"/>
            </a:xfrm>
            <a:custGeom>
              <a:rect b="b" l="l" r="r" t="t"/>
              <a:pathLst>
                <a:path extrusionOk="0" h="751" w="740">
                  <a:moveTo>
                    <a:pt x="526" y="1"/>
                  </a:moveTo>
                  <a:cubicBezTo>
                    <a:pt x="507" y="1"/>
                    <a:pt x="489" y="7"/>
                    <a:pt x="477" y="19"/>
                  </a:cubicBezTo>
                  <a:lnTo>
                    <a:pt x="25" y="495"/>
                  </a:lnTo>
                  <a:cubicBezTo>
                    <a:pt x="1" y="531"/>
                    <a:pt x="1" y="578"/>
                    <a:pt x="25" y="602"/>
                  </a:cubicBezTo>
                  <a:lnTo>
                    <a:pt x="156" y="733"/>
                  </a:lnTo>
                  <a:cubicBezTo>
                    <a:pt x="174" y="745"/>
                    <a:pt x="194" y="751"/>
                    <a:pt x="214" y="751"/>
                  </a:cubicBezTo>
                  <a:cubicBezTo>
                    <a:pt x="233" y="751"/>
                    <a:pt x="251" y="745"/>
                    <a:pt x="263" y="733"/>
                  </a:cubicBezTo>
                  <a:lnTo>
                    <a:pt x="715" y="257"/>
                  </a:lnTo>
                  <a:cubicBezTo>
                    <a:pt x="739" y="233"/>
                    <a:pt x="739" y="185"/>
                    <a:pt x="715" y="162"/>
                  </a:cubicBezTo>
                  <a:lnTo>
                    <a:pt x="584" y="19"/>
                  </a:lnTo>
                  <a:cubicBezTo>
                    <a:pt x="566" y="7"/>
                    <a:pt x="546" y="1"/>
                    <a:pt x="526"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3"/>
            <p:cNvSpPr/>
            <p:nvPr/>
          </p:nvSpPr>
          <p:spPr>
            <a:xfrm>
              <a:off x="2572025" y="2630650"/>
              <a:ext cx="28900" cy="28425"/>
            </a:xfrm>
            <a:custGeom>
              <a:rect b="b" l="l" r="r" t="t"/>
              <a:pathLst>
                <a:path extrusionOk="0" h="1137" w="1156">
                  <a:moveTo>
                    <a:pt x="948" y="1"/>
                  </a:moveTo>
                  <a:cubicBezTo>
                    <a:pt x="901" y="1"/>
                    <a:pt x="855" y="22"/>
                    <a:pt x="822" y="55"/>
                  </a:cubicBezTo>
                  <a:lnTo>
                    <a:pt x="60" y="852"/>
                  </a:lnTo>
                  <a:cubicBezTo>
                    <a:pt x="1" y="912"/>
                    <a:pt x="1" y="1019"/>
                    <a:pt x="72" y="1090"/>
                  </a:cubicBezTo>
                  <a:cubicBezTo>
                    <a:pt x="110" y="1122"/>
                    <a:pt x="154" y="1137"/>
                    <a:pt x="200" y="1137"/>
                  </a:cubicBezTo>
                  <a:cubicBezTo>
                    <a:pt x="241" y="1137"/>
                    <a:pt x="283" y="1125"/>
                    <a:pt x="322" y="1102"/>
                  </a:cubicBezTo>
                  <a:lnTo>
                    <a:pt x="1072" y="305"/>
                  </a:lnTo>
                  <a:cubicBezTo>
                    <a:pt x="1156" y="233"/>
                    <a:pt x="1132" y="126"/>
                    <a:pt x="1072" y="66"/>
                  </a:cubicBezTo>
                  <a:lnTo>
                    <a:pt x="1061" y="55"/>
                  </a:lnTo>
                  <a:cubicBezTo>
                    <a:pt x="1028" y="16"/>
                    <a:pt x="987" y="1"/>
                    <a:pt x="948"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3"/>
            <p:cNvSpPr/>
            <p:nvPr/>
          </p:nvSpPr>
          <p:spPr>
            <a:xfrm>
              <a:off x="2562500" y="2662225"/>
              <a:ext cx="18500" cy="19000"/>
            </a:xfrm>
            <a:custGeom>
              <a:rect b="b" l="l" r="r" t="t"/>
              <a:pathLst>
                <a:path extrusionOk="0" h="760" w="740">
                  <a:moveTo>
                    <a:pt x="526" y="0"/>
                  </a:moveTo>
                  <a:cubicBezTo>
                    <a:pt x="507" y="0"/>
                    <a:pt x="489" y="6"/>
                    <a:pt x="477" y="18"/>
                  </a:cubicBezTo>
                  <a:lnTo>
                    <a:pt x="25" y="494"/>
                  </a:lnTo>
                  <a:cubicBezTo>
                    <a:pt x="1" y="530"/>
                    <a:pt x="1" y="577"/>
                    <a:pt x="25" y="601"/>
                  </a:cubicBezTo>
                  <a:lnTo>
                    <a:pt x="156" y="732"/>
                  </a:lnTo>
                  <a:cubicBezTo>
                    <a:pt x="174" y="750"/>
                    <a:pt x="194" y="759"/>
                    <a:pt x="214" y="759"/>
                  </a:cubicBezTo>
                  <a:cubicBezTo>
                    <a:pt x="233" y="759"/>
                    <a:pt x="251" y="750"/>
                    <a:pt x="263" y="732"/>
                  </a:cubicBezTo>
                  <a:lnTo>
                    <a:pt x="715" y="256"/>
                  </a:lnTo>
                  <a:cubicBezTo>
                    <a:pt x="739" y="232"/>
                    <a:pt x="739" y="185"/>
                    <a:pt x="715" y="161"/>
                  </a:cubicBezTo>
                  <a:lnTo>
                    <a:pt x="584" y="18"/>
                  </a:lnTo>
                  <a:cubicBezTo>
                    <a:pt x="566" y="6"/>
                    <a:pt x="546" y="0"/>
                    <a:pt x="526"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3"/>
            <p:cNvSpPr/>
            <p:nvPr/>
          </p:nvSpPr>
          <p:spPr>
            <a:xfrm>
              <a:off x="2572025" y="2642550"/>
              <a:ext cx="28900" cy="28550"/>
            </a:xfrm>
            <a:custGeom>
              <a:rect b="b" l="l" r="r" t="t"/>
              <a:pathLst>
                <a:path extrusionOk="0" h="1142" w="1156">
                  <a:moveTo>
                    <a:pt x="948" y="1"/>
                  </a:moveTo>
                  <a:cubicBezTo>
                    <a:pt x="901" y="1"/>
                    <a:pt x="855" y="23"/>
                    <a:pt x="822" y="55"/>
                  </a:cubicBezTo>
                  <a:lnTo>
                    <a:pt x="60" y="853"/>
                  </a:lnTo>
                  <a:cubicBezTo>
                    <a:pt x="1" y="912"/>
                    <a:pt x="1" y="1019"/>
                    <a:pt x="72" y="1091"/>
                  </a:cubicBezTo>
                  <a:cubicBezTo>
                    <a:pt x="108" y="1126"/>
                    <a:pt x="150" y="1141"/>
                    <a:pt x="193" y="1141"/>
                  </a:cubicBezTo>
                  <a:cubicBezTo>
                    <a:pt x="236" y="1141"/>
                    <a:pt x="281" y="1126"/>
                    <a:pt x="322" y="1103"/>
                  </a:cubicBezTo>
                  <a:lnTo>
                    <a:pt x="1072" y="305"/>
                  </a:lnTo>
                  <a:cubicBezTo>
                    <a:pt x="1156" y="233"/>
                    <a:pt x="1132" y="126"/>
                    <a:pt x="1072" y="67"/>
                  </a:cubicBezTo>
                  <a:lnTo>
                    <a:pt x="1061" y="55"/>
                  </a:lnTo>
                  <a:cubicBezTo>
                    <a:pt x="1028" y="17"/>
                    <a:pt x="987" y="1"/>
                    <a:pt x="948"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3"/>
            <p:cNvSpPr/>
            <p:nvPr/>
          </p:nvSpPr>
          <p:spPr>
            <a:xfrm>
              <a:off x="2497625" y="2642425"/>
              <a:ext cx="14600" cy="43775"/>
            </a:xfrm>
            <a:custGeom>
              <a:rect b="b" l="l" r="r" t="t"/>
              <a:pathLst>
                <a:path extrusionOk="0" h="1751" w="584">
                  <a:moveTo>
                    <a:pt x="0" y="0"/>
                  </a:moveTo>
                  <a:lnTo>
                    <a:pt x="0" y="1750"/>
                  </a:lnTo>
                  <a:lnTo>
                    <a:pt x="584" y="1750"/>
                  </a:lnTo>
                  <a:lnTo>
                    <a:pt x="584"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3"/>
            <p:cNvSpPr/>
            <p:nvPr/>
          </p:nvSpPr>
          <p:spPr>
            <a:xfrm>
              <a:off x="2490475" y="2636900"/>
              <a:ext cx="18775" cy="19025"/>
            </a:xfrm>
            <a:custGeom>
              <a:rect b="b" l="l" r="r" t="t"/>
              <a:pathLst>
                <a:path extrusionOk="0" h="761" w="751">
                  <a:moveTo>
                    <a:pt x="221" y="1"/>
                  </a:moveTo>
                  <a:cubicBezTo>
                    <a:pt x="203" y="1"/>
                    <a:pt x="185" y="7"/>
                    <a:pt x="167" y="19"/>
                  </a:cubicBezTo>
                  <a:lnTo>
                    <a:pt x="36" y="162"/>
                  </a:lnTo>
                  <a:cubicBezTo>
                    <a:pt x="1" y="186"/>
                    <a:pt x="1" y="233"/>
                    <a:pt x="36" y="257"/>
                  </a:cubicBezTo>
                  <a:lnTo>
                    <a:pt x="477" y="733"/>
                  </a:lnTo>
                  <a:cubicBezTo>
                    <a:pt x="495" y="751"/>
                    <a:pt x="516" y="760"/>
                    <a:pt x="535" y="760"/>
                  </a:cubicBezTo>
                  <a:cubicBezTo>
                    <a:pt x="554" y="760"/>
                    <a:pt x="572" y="751"/>
                    <a:pt x="584" y="733"/>
                  </a:cubicBezTo>
                  <a:lnTo>
                    <a:pt x="715" y="602"/>
                  </a:lnTo>
                  <a:cubicBezTo>
                    <a:pt x="751" y="578"/>
                    <a:pt x="751" y="531"/>
                    <a:pt x="715" y="495"/>
                  </a:cubicBezTo>
                  <a:lnTo>
                    <a:pt x="274" y="19"/>
                  </a:lnTo>
                  <a:cubicBezTo>
                    <a:pt x="257" y="7"/>
                    <a:pt x="239" y="1"/>
                    <a:pt x="221"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3"/>
            <p:cNvSpPr/>
            <p:nvPr/>
          </p:nvSpPr>
          <p:spPr>
            <a:xfrm>
              <a:off x="2471125" y="2617250"/>
              <a:ext cx="28900" cy="28425"/>
            </a:xfrm>
            <a:custGeom>
              <a:rect b="b" l="l" r="r" t="t"/>
              <a:pathLst>
                <a:path extrusionOk="0" h="1137" w="1156">
                  <a:moveTo>
                    <a:pt x="209" y="1"/>
                  </a:moveTo>
                  <a:cubicBezTo>
                    <a:pt x="169" y="1"/>
                    <a:pt x="129" y="16"/>
                    <a:pt x="96" y="55"/>
                  </a:cubicBezTo>
                  <a:lnTo>
                    <a:pt x="84" y="67"/>
                  </a:lnTo>
                  <a:cubicBezTo>
                    <a:pt x="25" y="126"/>
                    <a:pt x="1" y="233"/>
                    <a:pt x="84" y="305"/>
                  </a:cubicBezTo>
                  <a:lnTo>
                    <a:pt x="834" y="1103"/>
                  </a:lnTo>
                  <a:cubicBezTo>
                    <a:pt x="868" y="1125"/>
                    <a:pt x="907" y="1137"/>
                    <a:pt x="947" y="1137"/>
                  </a:cubicBezTo>
                  <a:cubicBezTo>
                    <a:pt x="993" y="1137"/>
                    <a:pt x="1040" y="1122"/>
                    <a:pt x="1084" y="1091"/>
                  </a:cubicBezTo>
                  <a:cubicBezTo>
                    <a:pt x="1156" y="1019"/>
                    <a:pt x="1156" y="912"/>
                    <a:pt x="1096" y="852"/>
                  </a:cubicBezTo>
                  <a:lnTo>
                    <a:pt x="334" y="55"/>
                  </a:lnTo>
                  <a:cubicBezTo>
                    <a:pt x="302" y="23"/>
                    <a:pt x="256" y="1"/>
                    <a:pt x="209"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3"/>
            <p:cNvSpPr/>
            <p:nvPr/>
          </p:nvSpPr>
          <p:spPr>
            <a:xfrm>
              <a:off x="2490475" y="2650300"/>
              <a:ext cx="18775" cy="18775"/>
            </a:xfrm>
            <a:custGeom>
              <a:rect b="b" l="l" r="r" t="t"/>
              <a:pathLst>
                <a:path extrusionOk="0" h="751" w="751">
                  <a:moveTo>
                    <a:pt x="221" y="1"/>
                  </a:moveTo>
                  <a:cubicBezTo>
                    <a:pt x="203" y="1"/>
                    <a:pt x="185" y="7"/>
                    <a:pt x="167" y="19"/>
                  </a:cubicBezTo>
                  <a:lnTo>
                    <a:pt x="36" y="162"/>
                  </a:lnTo>
                  <a:cubicBezTo>
                    <a:pt x="1" y="185"/>
                    <a:pt x="1" y="233"/>
                    <a:pt x="36" y="257"/>
                  </a:cubicBezTo>
                  <a:lnTo>
                    <a:pt x="477" y="733"/>
                  </a:lnTo>
                  <a:cubicBezTo>
                    <a:pt x="495" y="745"/>
                    <a:pt x="516" y="751"/>
                    <a:pt x="535" y="751"/>
                  </a:cubicBezTo>
                  <a:cubicBezTo>
                    <a:pt x="554" y="751"/>
                    <a:pt x="572" y="745"/>
                    <a:pt x="584" y="733"/>
                  </a:cubicBezTo>
                  <a:lnTo>
                    <a:pt x="715" y="602"/>
                  </a:lnTo>
                  <a:cubicBezTo>
                    <a:pt x="751" y="578"/>
                    <a:pt x="751" y="531"/>
                    <a:pt x="715" y="495"/>
                  </a:cubicBezTo>
                  <a:lnTo>
                    <a:pt x="274" y="19"/>
                  </a:lnTo>
                  <a:cubicBezTo>
                    <a:pt x="257" y="7"/>
                    <a:pt x="239" y="1"/>
                    <a:pt x="221" y="1"/>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3"/>
            <p:cNvSpPr/>
            <p:nvPr/>
          </p:nvSpPr>
          <p:spPr>
            <a:xfrm>
              <a:off x="2471125" y="2630650"/>
              <a:ext cx="28900" cy="28425"/>
            </a:xfrm>
            <a:custGeom>
              <a:rect b="b" l="l" r="r" t="t"/>
              <a:pathLst>
                <a:path extrusionOk="0" h="1137" w="1156">
                  <a:moveTo>
                    <a:pt x="209" y="1"/>
                  </a:moveTo>
                  <a:cubicBezTo>
                    <a:pt x="169" y="1"/>
                    <a:pt x="129" y="16"/>
                    <a:pt x="96" y="55"/>
                  </a:cubicBezTo>
                  <a:lnTo>
                    <a:pt x="84" y="66"/>
                  </a:lnTo>
                  <a:cubicBezTo>
                    <a:pt x="25" y="126"/>
                    <a:pt x="1" y="233"/>
                    <a:pt x="84" y="305"/>
                  </a:cubicBezTo>
                  <a:lnTo>
                    <a:pt x="834" y="1102"/>
                  </a:lnTo>
                  <a:cubicBezTo>
                    <a:pt x="868" y="1125"/>
                    <a:pt x="907" y="1137"/>
                    <a:pt x="947" y="1137"/>
                  </a:cubicBezTo>
                  <a:cubicBezTo>
                    <a:pt x="993" y="1137"/>
                    <a:pt x="1040" y="1122"/>
                    <a:pt x="1084" y="1090"/>
                  </a:cubicBezTo>
                  <a:cubicBezTo>
                    <a:pt x="1156" y="1019"/>
                    <a:pt x="1156" y="912"/>
                    <a:pt x="1096" y="852"/>
                  </a:cubicBezTo>
                  <a:lnTo>
                    <a:pt x="334" y="55"/>
                  </a:lnTo>
                  <a:cubicBezTo>
                    <a:pt x="302" y="22"/>
                    <a:pt x="256" y="1"/>
                    <a:pt x="209"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3"/>
            <p:cNvSpPr/>
            <p:nvPr/>
          </p:nvSpPr>
          <p:spPr>
            <a:xfrm>
              <a:off x="2490475" y="2662225"/>
              <a:ext cx="18775" cy="19000"/>
            </a:xfrm>
            <a:custGeom>
              <a:rect b="b" l="l" r="r" t="t"/>
              <a:pathLst>
                <a:path extrusionOk="0" h="760" w="751">
                  <a:moveTo>
                    <a:pt x="221" y="0"/>
                  </a:moveTo>
                  <a:cubicBezTo>
                    <a:pt x="203" y="0"/>
                    <a:pt x="185" y="6"/>
                    <a:pt x="167" y="18"/>
                  </a:cubicBezTo>
                  <a:lnTo>
                    <a:pt x="36" y="161"/>
                  </a:lnTo>
                  <a:cubicBezTo>
                    <a:pt x="1" y="185"/>
                    <a:pt x="1" y="232"/>
                    <a:pt x="36" y="256"/>
                  </a:cubicBezTo>
                  <a:lnTo>
                    <a:pt x="477" y="732"/>
                  </a:lnTo>
                  <a:cubicBezTo>
                    <a:pt x="495" y="750"/>
                    <a:pt x="516" y="759"/>
                    <a:pt x="535" y="759"/>
                  </a:cubicBezTo>
                  <a:cubicBezTo>
                    <a:pt x="554" y="759"/>
                    <a:pt x="572" y="750"/>
                    <a:pt x="584" y="732"/>
                  </a:cubicBezTo>
                  <a:lnTo>
                    <a:pt x="715" y="601"/>
                  </a:lnTo>
                  <a:cubicBezTo>
                    <a:pt x="751" y="577"/>
                    <a:pt x="751" y="530"/>
                    <a:pt x="715" y="494"/>
                  </a:cubicBezTo>
                  <a:lnTo>
                    <a:pt x="274" y="18"/>
                  </a:lnTo>
                  <a:cubicBezTo>
                    <a:pt x="257" y="6"/>
                    <a:pt x="239" y="0"/>
                    <a:pt x="221"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3"/>
            <p:cNvSpPr/>
            <p:nvPr/>
          </p:nvSpPr>
          <p:spPr>
            <a:xfrm>
              <a:off x="2471125" y="2642550"/>
              <a:ext cx="28900" cy="28550"/>
            </a:xfrm>
            <a:custGeom>
              <a:rect b="b" l="l" r="r" t="t"/>
              <a:pathLst>
                <a:path extrusionOk="0" h="1142" w="1156">
                  <a:moveTo>
                    <a:pt x="209" y="1"/>
                  </a:moveTo>
                  <a:cubicBezTo>
                    <a:pt x="169" y="1"/>
                    <a:pt x="129" y="17"/>
                    <a:pt x="96" y="55"/>
                  </a:cubicBezTo>
                  <a:lnTo>
                    <a:pt x="84" y="67"/>
                  </a:lnTo>
                  <a:cubicBezTo>
                    <a:pt x="25" y="126"/>
                    <a:pt x="1" y="233"/>
                    <a:pt x="84" y="305"/>
                  </a:cubicBezTo>
                  <a:lnTo>
                    <a:pt x="834" y="1103"/>
                  </a:lnTo>
                  <a:cubicBezTo>
                    <a:pt x="870" y="1126"/>
                    <a:pt x="912" y="1141"/>
                    <a:pt x="955" y="1141"/>
                  </a:cubicBezTo>
                  <a:cubicBezTo>
                    <a:pt x="998" y="1141"/>
                    <a:pt x="1042" y="1126"/>
                    <a:pt x="1084" y="1091"/>
                  </a:cubicBezTo>
                  <a:cubicBezTo>
                    <a:pt x="1156" y="1019"/>
                    <a:pt x="1156" y="912"/>
                    <a:pt x="1096" y="853"/>
                  </a:cubicBezTo>
                  <a:lnTo>
                    <a:pt x="334" y="55"/>
                  </a:lnTo>
                  <a:cubicBezTo>
                    <a:pt x="302" y="23"/>
                    <a:pt x="256" y="1"/>
                    <a:pt x="209" y="1"/>
                  </a:cubicBezTo>
                  <a:close/>
                </a:path>
              </a:pathLst>
            </a:custGeom>
            <a:solidFill>
              <a:srgbClr val="FF8931"/>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3"/>
            <p:cNvSpPr/>
            <p:nvPr/>
          </p:nvSpPr>
          <p:spPr>
            <a:xfrm>
              <a:off x="2412800" y="2656700"/>
              <a:ext cx="47050" cy="40225"/>
            </a:xfrm>
            <a:custGeom>
              <a:rect b="b" l="l" r="r" t="t"/>
              <a:pathLst>
                <a:path extrusionOk="0" h="1609" w="1882">
                  <a:moveTo>
                    <a:pt x="0" y="1"/>
                  </a:moveTo>
                  <a:lnTo>
                    <a:pt x="0" y="1608"/>
                  </a:lnTo>
                  <a:lnTo>
                    <a:pt x="1881" y="1608"/>
                  </a:lnTo>
                  <a:lnTo>
                    <a:pt x="1881" y="1"/>
                  </a:lnTo>
                  <a:close/>
                </a:path>
              </a:pathLst>
            </a:custGeom>
            <a:solidFill>
              <a:srgbClr val="98DBED"/>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3"/>
            <p:cNvSpPr/>
            <p:nvPr/>
          </p:nvSpPr>
          <p:spPr>
            <a:xfrm>
              <a:off x="2072575" y="2376600"/>
              <a:ext cx="33050" cy="28325"/>
            </a:xfrm>
            <a:custGeom>
              <a:rect b="b" l="l" r="r" t="t"/>
              <a:pathLst>
                <a:path extrusionOk="0" h="1133" w="1322">
                  <a:moveTo>
                    <a:pt x="0" y="1"/>
                  </a:moveTo>
                  <a:lnTo>
                    <a:pt x="0" y="1132"/>
                  </a:lnTo>
                  <a:lnTo>
                    <a:pt x="1322" y="1132"/>
                  </a:lnTo>
                  <a:lnTo>
                    <a:pt x="1322" y="1"/>
                  </a:lnTo>
                  <a:close/>
                </a:path>
              </a:pathLst>
            </a:custGeom>
            <a:solidFill>
              <a:srgbClr val="98DBED"/>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3"/>
            <p:cNvSpPr/>
            <p:nvPr/>
          </p:nvSpPr>
          <p:spPr>
            <a:xfrm>
              <a:off x="1573100" y="2376600"/>
              <a:ext cx="33075" cy="28325"/>
            </a:xfrm>
            <a:custGeom>
              <a:rect b="b" l="l" r="r" t="t"/>
              <a:pathLst>
                <a:path extrusionOk="0" h="1133" w="1323">
                  <a:moveTo>
                    <a:pt x="1" y="1"/>
                  </a:moveTo>
                  <a:lnTo>
                    <a:pt x="1" y="1132"/>
                  </a:lnTo>
                  <a:lnTo>
                    <a:pt x="1322" y="1132"/>
                  </a:lnTo>
                  <a:lnTo>
                    <a:pt x="1322" y="1"/>
                  </a:lnTo>
                  <a:close/>
                </a:path>
              </a:pathLst>
            </a:custGeom>
            <a:solidFill>
              <a:srgbClr val="98DBED"/>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3"/>
            <p:cNvSpPr/>
            <p:nvPr/>
          </p:nvSpPr>
          <p:spPr>
            <a:xfrm>
              <a:off x="1634425" y="2367075"/>
              <a:ext cx="413750" cy="47650"/>
            </a:xfrm>
            <a:custGeom>
              <a:rect b="b" l="l" r="r" t="t"/>
              <a:pathLst>
                <a:path extrusionOk="0" h="1906" w="16550">
                  <a:moveTo>
                    <a:pt x="0" y="1"/>
                  </a:moveTo>
                  <a:lnTo>
                    <a:pt x="0" y="1906"/>
                  </a:lnTo>
                  <a:lnTo>
                    <a:pt x="16550" y="1906"/>
                  </a:lnTo>
                  <a:lnTo>
                    <a:pt x="16550" y="1"/>
                  </a:lnTo>
                  <a:close/>
                </a:path>
              </a:pathLst>
            </a:custGeom>
            <a:solidFill>
              <a:schemeClr val="dk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3"/>
            <p:cNvSpPr/>
            <p:nvPr/>
          </p:nvSpPr>
          <p:spPr>
            <a:xfrm>
              <a:off x="1763600" y="3608600"/>
              <a:ext cx="230700" cy="85175"/>
            </a:xfrm>
            <a:custGeom>
              <a:rect b="b" l="l" r="r" t="t"/>
              <a:pathLst>
                <a:path extrusionOk="0" h="3407" w="9228">
                  <a:moveTo>
                    <a:pt x="1" y="1"/>
                  </a:moveTo>
                  <a:lnTo>
                    <a:pt x="1" y="3406"/>
                  </a:lnTo>
                  <a:lnTo>
                    <a:pt x="9228" y="3406"/>
                  </a:lnTo>
                  <a:lnTo>
                    <a:pt x="9228" y="1"/>
                  </a:lnTo>
                  <a:close/>
                </a:path>
              </a:pathLst>
            </a:custGeom>
            <a:solidFill>
              <a:srgbClr val="4C4C4C"/>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3"/>
            <p:cNvSpPr/>
            <p:nvPr/>
          </p:nvSpPr>
          <p:spPr>
            <a:xfrm>
              <a:off x="1763600" y="3693450"/>
              <a:ext cx="230700" cy="77700"/>
            </a:xfrm>
            <a:custGeom>
              <a:rect b="b" l="l" r="r" t="t"/>
              <a:pathLst>
                <a:path extrusionOk="0" h="3108" w="9228">
                  <a:moveTo>
                    <a:pt x="1" y="0"/>
                  </a:moveTo>
                  <a:lnTo>
                    <a:pt x="1" y="3108"/>
                  </a:lnTo>
                  <a:lnTo>
                    <a:pt x="9228" y="3108"/>
                  </a:lnTo>
                  <a:lnTo>
                    <a:pt x="9228" y="0"/>
                  </a:lnTo>
                  <a:close/>
                </a:path>
              </a:pathLst>
            </a:custGeom>
            <a:solidFill>
              <a:srgbClr val="CCCAB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3"/>
            <p:cNvSpPr/>
            <p:nvPr/>
          </p:nvSpPr>
          <p:spPr>
            <a:xfrm>
              <a:off x="1843075" y="3707425"/>
              <a:ext cx="32475" cy="48550"/>
            </a:xfrm>
            <a:custGeom>
              <a:rect b="b" l="l" r="r" t="t"/>
              <a:pathLst>
                <a:path extrusionOk="0" h="1942" w="1299">
                  <a:moveTo>
                    <a:pt x="1" y="1"/>
                  </a:moveTo>
                  <a:lnTo>
                    <a:pt x="1" y="1941"/>
                  </a:lnTo>
                  <a:lnTo>
                    <a:pt x="1298" y="1941"/>
                  </a:lnTo>
                  <a:lnTo>
                    <a:pt x="1298" y="1"/>
                  </a:ln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3"/>
            <p:cNvSpPr/>
            <p:nvPr/>
          </p:nvSpPr>
          <p:spPr>
            <a:xfrm>
              <a:off x="1885350" y="3715475"/>
              <a:ext cx="22050" cy="32175"/>
            </a:xfrm>
            <a:custGeom>
              <a:rect b="b" l="l" r="r" t="t"/>
              <a:pathLst>
                <a:path extrusionOk="0" h="1287" w="882">
                  <a:moveTo>
                    <a:pt x="0" y="0"/>
                  </a:moveTo>
                  <a:lnTo>
                    <a:pt x="0" y="1286"/>
                  </a:lnTo>
                  <a:lnTo>
                    <a:pt x="881" y="1286"/>
                  </a:lnTo>
                  <a:lnTo>
                    <a:pt x="881"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3"/>
            <p:cNvSpPr/>
            <p:nvPr/>
          </p:nvSpPr>
          <p:spPr>
            <a:xfrm>
              <a:off x="1406125" y="3084450"/>
              <a:ext cx="267725" cy="252425"/>
            </a:xfrm>
            <a:custGeom>
              <a:rect b="b" l="l" r="r" t="t"/>
              <a:pathLst>
                <a:path extrusionOk="0" h="10097" w="10709">
                  <a:moveTo>
                    <a:pt x="10481" y="6394"/>
                  </a:moveTo>
                  <a:lnTo>
                    <a:pt x="10481" y="6394"/>
                  </a:lnTo>
                  <a:cubicBezTo>
                    <a:pt x="10465" y="6487"/>
                    <a:pt x="10430" y="6548"/>
                    <a:pt x="10430" y="6548"/>
                  </a:cubicBezTo>
                  <a:cubicBezTo>
                    <a:pt x="10430" y="6548"/>
                    <a:pt x="10709" y="6418"/>
                    <a:pt x="10481" y="6394"/>
                  </a:cubicBezTo>
                  <a:close/>
                  <a:moveTo>
                    <a:pt x="7084" y="0"/>
                  </a:moveTo>
                  <a:lnTo>
                    <a:pt x="4036" y="810"/>
                  </a:lnTo>
                  <a:lnTo>
                    <a:pt x="4036" y="4358"/>
                  </a:lnTo>
                  <a:cubicBezTo>
                    <a:pt x="4036" y="4358"/>
                    <a:pt x="3739" y="4262"/>
                    <a:pt x="3096" y="3917"/>
                  </a:cubicBezTo>
                  <a:cubicBezTo>
                    <a:pt x="3096" y="3917"/>
                    <a:pt x="2842" y="3754"/>
                    <a:pt x="2456" y="3754"/>
                  </a:cubicBezTo>
                  <a:cubicBezTo>
                    <a:pt x="2143" y="3754"/>
                    <a:pt x="1743" y="3861"/>
                    <a:pt x="1322" y="4251"/>
                  </a:cubicBezTo>
                  <a:cubicBezTo>
                    <a:pt x="929" y="4613"/>
                    <a:pt x="989" y="4719"/>
                    <a:pt x="1191" y="4719"/>
                  </a:cubicBezTo>
                  <a:cubicBezTo>
                    <a:pt x="1474" y="4719"/>
                    <a:pt x="2036" y="4512"/>
                    <a:pt x="2036" y="4512"/>
                  </a:cubicBezTo>
                  <a:cubicBezTo>
                    <a:pt x="2036" y="4512"/>
                    <a:pt x="2269" y="4348"/>
                    <a:pt x="2481" y="4348"/>
                  </a:cubicBezTo>
                  <a:cubicBezTo>
                    <a:pt x="2586" y="4348"/>
                    <a:pt x="2687" y="4389"/>
                    <a:pt x="2750" y="4512"/>
                  </a:cubicBezTo>
                  <a:cubicBezTo>
                    <a:pt x="2919" y="4850"/>
                    <a:pt x="3386" y="5084"/>
                    <a:pt x="3615" y="5084"/>
                  </a:cubicBezTo>
                  <a:cubicBezTo>
                    <a:pt x="3645" y="5084"/>
                    <a:pt x="3671" y="5080"/>
                    <a:pt x="3691" y="5072"/>
                  </a:cubicBezTo>
                  <a:cubicBezTo>
                    <a:pt x="3711" y="5066"/>
                    <a:pt x="3733" y="5063"/>
                    <a:pt x="3756" y="5063"/>
                  </a:cubicBezTo>
                  <a:cubicBezTo>
                    <a:pt x="3945" y="5063"/>
                    <a:pt x="4174" y="5270"/>
                    <a:pt x="3834" y="5429"/>
                  </a:cubicBezTo>
                  <a:cubicBezTo>
                    <a:pt x="3465" y="5608"/>
                    <a:pt x="2286" y="5572"/>
                    <a:pt x="1572" y="5953"/>
                  </a:cubicBezTo>
                  <a:cubicBezTo>
                    <a:pt x="857" y="6322"/>
                    <a:pt x="0" y="7489"/>
                    <a:pt x="0" y="7489"/>
                  </a:cubicBezTo>
                  <a:lnTo>
                    <a:pt x="1357" y="7489"/>
                  </a:lnTo>
                  <a:cubicBezTo>
                    <a:pt x="1357" y="7489"/>
                    <a:pt x="2081" y="6547"/>
                    <a:pt x="2423" y="6547"/>
                  </a:cubicBezTo>
                  <a:cubicBezTo>
                    <a:pt x="2429" y="6547"/>
                    <a:pt x="2435" y="6548"/>
                    <a:pt x="2441" y="6548"/>
                  </a:cubicBezTo>
                  <a:cubicBezTo>
                    <a:pt x="2762" y="6572"/>
                    <a:pt x="2560" y="7048"/>
                    <a:pt x="2810" y="7048"/>
                  </a:cubicBezTo>
                  <a:cubicBezTo>
                    <a:pt x="3084" y="7048"/>
                    <a:pt x="4167" y="6560"/>
                    <a:pt x="4608" y="6548"/>
                  </a:cubicBezTo>
                  <a:cubicBezTo>
                    <a:pt x="4714" y="6543"/>
                    <a:pt x="4834" y="6537"/>
                    <a:pt x="4959" y="6537"/>
                  </a:cubicBezTo>
                  <a:cubicBezTo>
                    <a:pt x="5366" y="6537"/>
                    <a:pt x="5819" y="6603"/>
                    <a:pt x="5965" y="6977"/>
                  </a:cubicBezTo>
                  <a:cubicBezTo>
                    <a:pt x="6156" y="7465"/>
                    <a:pt x="6239" y="7715"/>
                    <a:pt x="6870" y="7989"/>
                  </a:cubicBezTo>
                  <a:cubicBezTo>
                    <a:pt x="7513" y="8251"/>
                    <a:pt x="8084" y="8263"/>
                    <a:pt x="8180" y="8715"/>
                  </a:cubicBezTo>
                  <a:cubicBezTo>
                    <a:pt x="8299" y="9156"/>
                    <a:pt x="8477" y="9692"/>
                    <a:pt x="8751" y="9775"/>
                  </a:cubicBezTo>
                  <a:cubicBezTo>
                    <a:pt x="9013" y="9846"/>
                    <a:pt x="9168" y="10096"/>
                    <a:pt x="9168" y="10096"/>
                  </a:cubicBezTo>
                  <a:cubicBezTo>
                    <a:pt x="9168" y="10096"/>
                    <a:pt x="9692" y="8656"/>
                    <a:pt x="8477" y="7656"/>
                  </a:cubicBezTo>
                  <a:cubicBezTo>
                    <a:pt x="8120" y="7358"/>
                    <a:pt x="7823" y="7108"/>
                    <a:pt x="7584" y="6882"/>
                  </a:cubicBezTo>
                  <a:cubicBezTo>
                    <a:pt x="7037" y="6358"/>
                    <a:pt x="6787" y="6025"/>
                    <a:pt x="6715" y="5763"/>
                  </a:cubicBezTo>
                  <a:cubicBezTo>
                    <a:pt x="6702" y="5722"/>
                    <a:pt x="6697" y="5704"/>
                    <a:pt x="6701" y="5704"/>
                  </a:cubicBezTo>
                  <a:cubicBezTo>
                    <a:pt x="6732" y="5704"/>
                    <a:pt x="7228" y="6600"/>
                    <a:pt x="8581" y="6600"/>
                  </a:cubicBezTo>
                  <a:cubicBezTo>
                    <a:pt x="8761" y="6600"/>
                    <a:pt x="8956" y="6585"/>
                    <a:pt x="9168" y="6548"/>
                  </a:cubicBezTo>
                  <a:cubicBezTo>
                    <a:pt x="9843" y="6429"/>
                    <a:pt x="10208" y="6390"/>
                    <a:pt x="10395" y="6390"/>
                  </a:cubicBezTo>
                  <a:cubicBezTo>
                    <a:pt x="10429" y="6390"/>
                    <a:pt x="10458" y="6391"/>
                    <a:pt x="10481" y="6394"/>
                  </a:cubicBezTo>
                  <a:lnTo>
                    <a:pt x="10481" y="6394"/>
                  </a:lnTo>
                  <a:cubicBezTo>
                    <a:pt x="10527" y="6124"/>
                    <a:pt x="10419" y="5586"/>
                    <a:pt x="8882" y="5453"/>
                  </a:cubicBezTo>
                  <a:cubicBezTo>
                    <a:pt x="6811" y="5274"/>
                    <a:pt x="7311" y="3834"/>
                    <a:pt x="6930" y="3417"/>
                  </a:cubicBezTo>
                  <a:cubicBezTo>
                    <a:pt x="6560" y="3000"/>
                    <a:pt x="6370" y="2941"/>
                    <a:pt x="6513" y="2596"/>
                  </a:cubicBezTo>
                  <a:cubicBezTo>
                    <a:pt x="6668" y="2262"/>
                    <a:pt x="7275" y="1941"/>
                    <a:pt x="7227" y="1226"/>
                  </a:cubicBezTo>
                  <a:cubicBezTo>
                    <a:pt x="7192" y="512"/>
                    <a:pt x="7084" y="0"/>
                    <a:pt x="7084" y="0"/>
                  </a:cubicBezTo>
                  <a:close/>
                </a:path>
              </a:pathLst>
            </a:custGeom>
            <a:solidFill>
              <a:srgbClr val="825E37"/>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3"/>
            <p:cNvSpPr/>
            <p:nvPr/>
          </p:nvSpPr>
          <p:spPr>
            <a:xfrm>
              <a:off x="1377850" y="3034725"/>
              <a:ext cx="322975" cy="92300"/>
            </a:xfrm>
            <a:custGeom>
              <a:rect b="b" l="l" r="r" t="t"/>
              <a:pathLst>
                <a:path extrusionOk="0" h="3692" w="12919">
                  <a:moveTo>
                    <a:pt x="12644" y="1"/>
                  </a:moveTo>
                  <a:lnTo>
                    <a:pt x="0" y="96"/>
                  </a:lnTo>
                  <a:lnTo>
                    <a:pt x="0" y="2430"/>
                  </a:lnTo>
                  <a:lnTo>
                    <a:pt x="71" y="2430"/>
                  </a:lnTo>
                  <a:cubicBezTo>
                    <a:pt x="191" y="2775"/>
                    <a:pt x="524" y="3025"/>
                    <a:pt x="905" y="3025"/>
                  </a:cubicBezTo>
                  <a:cubicBezTo>
                    <a:pt x="1179" y="3025"/>
                    <a:pt x="1417" y="2906"/>
                    <a:pt x="1572" y="2727"/>
                  </a:cubicBezTo>
                  <a:cubicBezTo>
                    <a:pt x="1715" y="2822"/>
                    <a:pt x="1869" y="2858"/>
                    <a:pt x="2036" y="2858"/>
                  </a:cubicBezTo>
                  <a:cubicBezTo>
                    <a:pt x="2072" y="3322"/>
                    <a:pt x="2441" y="3692"/>
                    <a:pt x="2917" y="3692"/>
                  </a:cubicBezTo>
                  <a:cubicBezTo>
                    <a:pt x="3286" y="3692"/>
                    <a:pt x="3620" y="3453"/>
                    <a:pt x="3739" y="3132"/>
                  </a:cubicBezTo>
                  <a:cubicBezTo>
                    <a:pt x="3881" y="3251"/>
                    <a:pt x="4072" y="3322"/>
                    <a:pt x="4274" y="3322"/>
                  </a:cubicBezTo>
                  <a:cubicBezTo>
                    <a:pt x="4393" y="3322"/>
                    <a:pt x="4489" y="3311"/>
                    <a:pt x="4584" y="3263"/>
                  </a:cubicBezTo>
                  <a:cubicBezTo>
                    <a:pt x="4727" y="3537"/>
                    <a:pt x="5013" y="3692"/>
                    <a:pt x="5346" y="3692"/>
                  </a:cubicBezTo>
                  <a:cubicBezTo>
                    <a:pt x="5739" y="3692"/>
                    <a:pt x="6072" y="3430"/>
                    <a:pt x="6191" y="3072"/>
                  </a:cubicBezTo>
                  <a:lnTo>
                    <a:pt x="6239" y="3072"/>
                  </a:lnTo>
                  <a:cubicBezTo>
                    <a:pt x="6418" y="3072"/>
                    <a:pt x="6560" y="3001"/>
                    <a:pt x="6679" y="2894"/>
                  </a:cubicBezTo>
                  <a:cubicBezTo>
                    <a:pt x="6775" y="3149"/>
                    <a:pt x="7022" y="3318"/>
                    <a:pt x="7294" y="3318"/>
                  </a:cubicBezTo>
                  <a:cubicBezTo>
                    <a:pt x="7327" y="3318"/>
                    <a:pt x="7360" y="3316"/>
                    <a:pt x="7394" y="3311"/>
                  </a:cubicBezTo>
                  <a:cubicBezTo>
                    <a:pt x="7644" y="3263"/>
                    <a:pt x="7846" y="3084"/>
                    <a:pt x="7906" y="2858"/>
                  </a:cubicBezTo>
                  <a:cubicBezTo>
                    <a:pt x="8049" y="3144"/>
                    <a:pt x="8346" y="3322"/>
                    <a:pt x="8680" y="3322"/>
                  </a:cubicBezTo>
                  <a:cubicBezTo>
                    <a:pt x="9001" y="3322"/>
                    <a:pt x="9299" y="3144"/>
                    <a:pt x="9454" y="2882"/>
                  </a:cubicBezTo>
                  <a:cubicBezTo>
                    <a:pt x="9537" y="3144"/>
                    <a:pt x="9775" y="3322"/>
                    <a:pt x="10061" y="3322"/>
                  </a:cubicBezTo>
                  <a:cubicBezTo>
                    <a:pt x="10418" y="3322"/>
                    <a:pt x="10704" y="3037"/>
                    <a:pt x="10704" y="2680"/>
                  </a:cubicBezTo>
                  <a:lnTo>
                    <a:pt x="10704" y="2620"/>
                  </a:lnTo>
                  <a:cubicBezTo>
                    <a:pt x="10823" y="2739"/>
                    <a:pt x="10966" y="2799"/>
                    <a:pt x="11144" y="2799"/>
                  </a:cubicBezTo>
                  <a:cubicBezTo>
                    <a:pt x="11501" y="2799"/>
                    <a:pt x="11787" y="2525"/>
                    <a:pt x="11787" y="2168"/>
                  </a:cubicBezTo>
                  <a:cubicBezTo>
                    <a:pt x="12133" y="2168"/>
                    <a:pt x="12406" y="1894"/>
                    <a:pt x="12430" y="1537"/>
                  </a:cubicBezTo>
                  <a:cubicBezTo>
                    <a:pt x="12704" y="1441"/>
                    <a:pt x="12918" y="1191"/>
                    <a:pt x="12918" y="894"/>
                  </a:cubicBezTo>
                  <a:cubicBezTo>
                    <a:pt x="12918" y="584"/>
                    <a:pt x="12704" y="334"/>
                    <a:pt x="12430" y="275"/>
                  </a:cubicBezTo>
                  <a:lnTo>
                    <a:pt x="12644" y="1"/>
                  </a:lnTo>
                  <a:close/>
                </a:path>
              </a:pathLst>
            </a:custGeom>
            <a:solidFill>
              <a:srgbClr val="4A7A1B"/>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3"/>
            <p:cNvSpPr/>
            <p:nvPr/>
          </p:nvSpPr>
          <p:spPr>
            <a:xfrm>
              <a:off x="1707050" y="3269875"/>
              <a:ext cx="68475" cy="22350"/>
            </a:xfrm>
            <a:custGeom>
              <a:rect b="b" l="l" r="r" t="t"/>
              <a:pathLst>
                <a:path extrusionOk="0" h="894" w="2739">
                  <a:moveTo>
                    <a:pt x="1370" y="1"/>
                  </a:moveTo>
                  <a:cubicBezTo>
                    <a:pt x="608" y="1"/>
                    <a:pt x="0" y="203"/>
                    <a:pt x="0" y="453"/>
                  </a:cubicBezTo>
                  <a:cubicBezTo>
                    <a:pt x="0" y="691"/>
                    <a:pt x="608" y="894"/>
                    <a:pt x="1370" y="894"/>
                  </a:cubicBezTo>
                  <a:cubicBezTo>
                    <a:pt x="2132" y="894"/>
                    <a:pt x="2739" y="691"/>
                    <a:pt x="2739" y="453"/>
                  </a:cubicBezTo>
                  <a:cubicBezTo>
                    <a:pt x="2739" y="203"/>
                    <a:pt x="2132" y="1"/>
                    <a:pt x="1370" y="1"/>
                  </a:cubicBez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3"/>
            <p:cNvSpPr/>
            <p:nvPr/>
          </p:nvSpPr>
          <p:spPr>
            <a:xfrm>
              <a:off x="1645725" y="3126700"/>
              <a:ext cx="38125" cy="28000"/>
            </a:xfrm>
            <a:custGeom>
              <a:rect b="b" l="l" r="r" t="t"/>
              <a:pathLst>
                <a:path extrusionOk="0" h="1120" w="1525">
                  <a:moveTo>
                    <a:pt x="1" y="1"/>
                  </a:moveTo>
                  <a:lnTo>
                    <a:pt x="1" y="1120"/>
                  </a:lnTo>
                  <a:lnTo>
                    <a:pt x="1525" y="1120"/>
                  </a:lnTo>
                  <a:lnTo>
                    <a:pt x="1525" y="1"/>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3"/>
            <p:cNvSpPr/>
            <p:nvPr/>
          </p:nvSpPr>
          <p:spPr>
            <a:xfrm>
              <a:off x="1519825" y="3173150"/>
              <a:ext cx="38125" cy="35725"/>
            </a:xfrm>
            <a:custGeom>
              <a:rect b="b" l="l" r="r" t="t"/>
              <a:pathLst>
                <a:path extrusionOk="0" h="1429" w="1525">
                  <a:moveTo>
                    <a:pt x="0" y="0"/>
                  </a:moveTo>
                  <a:lnTo>
                    <a:pt x="0" y="1131"/>
                  </a:lnTo>
                  <a:lnTo>
                    <a:pt x="1524" y="1429"/>
                  </a:lnTo>
                  <a:lnTo>
                    <a:pt x="1524" y="298"/>
                  </a:lnTo>
                  <a:lnTo>
                    <a:pt x="0" y="0"/>
                  </a:ln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p:nvPr/>
          </p:nvSpPr>
          <p:spPr>
            <a:xfrm>
              <a:off x="1525175" y="3178200"/>
              <a:ext cx="27400" cy="25625"/>
            </a:xfrm>
            <a:custGeom>
              <a:rect b="b" l="l" r="r" t="t"/>
              <a:pathLst>
                <a:path extrusionOk="0" h="1025" w="1096">
                  <a:moveTo>
                    <a:pt x="1" y="0"/>
                  </a:moveTo>
                  <a:lnTo>
                    <a:pt x="1" y="798"/>
                  </a:lnTo>
                  <a:lnTo>
                    <a:pt x="1096" y="1024"/>
                  </a:lnTo>
                  <a:lnTo>
                    <a:pt x="1096" y="215"/>
                  </a:lnTo>
                  <a:lnTo>
                    <a:pt x="1" y="0"/>
                  </a:lnTo>
                  <a:close/>
                </a:path>
              </a:pathLst>
            </a:custGeom>
            <a:solidFill>
              <a:srgbClr val="00FF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3"/>
            <p:cNvSpPr/>
            <p:nvPr/>
          </p:nvSpPr>
          <p:spPr>
            <a:xfrm>
              <a:off x="1557925" y="3165025"/>
              <a:ext cx="38425" cy="43775"/>
            </a:xfrm>
            <a:custGeom>
              <a:rect b="b" l="l" r="r" t="t"/>
              <a:pathLst>
                <a:path extrusionOk="0" h="1751" w="1537">
                  <a:moveTo>
                    <a:pt x="1161" y="1"/>
                  </a:moveTo>
                  <a:cubicBezTo>
                    <a:pt x="1031" y="1"/>
                    <a:pt x="917" y="170"/>
                    <a:pt x="1036" y="289"/>
                  </a:cubicBezTo>
                  <a:cubicBezTo>
                    <a:pt x="1120" y="361"/>
                    <a:pt x="1155" y="420"/>
                    <a:pt x="1179" y="504"/>
                  </a:cubicBezTo>
                  <a:lnTo>
                    <a:pt x="1179" y="551"/>
                  </a:lnTo>
                  <a:lnTo>
                    <a:pt x="1179" y="611"/>
                  </a:lnTo>
                  <a:cubicBezTo>
                    <a:pt x="1179" y="610"/>
                    <a:pt x="1179" y="609"/>
                    <a:pt x="1178" y="609"/>
                  </a:cubicBezTo>
                  <a:cubicBezTo>
                    <a:pt x="1175" y="609"/>
                    <a:pt x="1155" y="658"/>
                    <a:pt x="1155" y="658"/>
                  </a:cubicBezTo>
                  <a:cubicBezTo>
                    <a:pt x="1155" y="670"/>
                    <a:pt x="1143" y="694"/>
                    <a:pt x="1143" y="718"/>
                  </a:cubicBezTo>
                  <a:cubicBezTo>
                    <a:pt x="1084" y="908"/>
                    <a:pt x="989" y="1075"/>
                    <a:pt x="953" y="1266"/>
                  </a:cubicBezTo>
                  <a:cubicBezTo>
                    <a:pt x="929" y="1313"/>
                    <a:pt x="929" y="1349"/>
                    <a:pt x="917" y="1397"/>
                  </a:cubicBezTo>
                  <a:cubicBezTo>
                    <a:pt x="917" y="1387"/>
                    <a:pt x="917" y="1383"/>
                    <a:pt x="916" y="1383"/>
                  </a:cubicBezTo>
                  <a:cubicBezTo>
                    <a:pt x="914" y="1383"/>
                    <a:pt x="912" y="1398"/>
                    <a:pt x="912" y="1408"/>
                  </a:cubicBezTo>
                  <a:lnTo>
                    <a:pt x="912" y="1408"/>
                  </a:lnTo>
                  <a:cubicBezTo>
                    <a:pt x="864" y="1406"/>
                    <a:pt x="784" y="1371"/>
                    <a:pt x="739" y="1325"/>
                  </a:cubicBezTo>
                  <a:cubicBezTo>
                    <a:pt x="618" y="1214"/>
                    <a:pt x="449" y="1102"/>
                    <a:pt x="283" y="1102"/>
                  </a:cubicBezTo>
                  <a:cubicBezTo>
                    <a:pt x="219" y="1102"/>
                    <a:pt x="155" y="1119"/>
                    <a:pt x="96" y="1158"/>
                  </a:cubicBezTo>
                  <a:cubicBezTo>
                    <a:pt x="24" y="1218"/>
                    <a:pt x="0" y="1313"/>
                    <a:pt x="36" y="1385"/>
                  </a:cubicBezTo>
                  <a:cubicBezTo>
                    <a:pt x="44" y="1448"/>
                    <a:pt x="100" y="1480"/>
                    <a:pt x="157" y="1480"/>
                  </a:cubicBezTo>
                  <a:cubicBezTo>
                    <a:pt x="186" y="1480"/>
                    <a:pt x="215" y="1472"/>
                    <a:pt x="238" y="1456"/>
                  </a:cubicBezTo>
                  <a:cubicBezTo>
                    <a:pt x="250" y="1456"/>
                    <a:pt x="250" y="1444"/>
                    <a:pt x="262" y="1444"/>
                  </a:cubicBezTo>
                  <a:cubicBezTo>
                    <a:pt x="310" y="1456"/>
                    <a:pt x="346" y="1480"/>
                    <a:pt x="381" y="1492"/>
                  </a:cubicBezTo>
                  <a:cubicBezTo>
                    <a:pt x="465" y="1528"/>
                    <a:pt x="524" y="1587"/>
                    <a:pt x="596" y="1647"/>
                  </a:cubicBezTo>
                  <a:cubicBezTo>
                    <a:pt x="688" y="1706"/>
                    <a:pt x="802" y="1751"/>
                    <a:pt x="909" y="1751"/>
                  </a:cubicBezTo>
                  <a:cubicBezTo>
                    <a:pt x="996" y="1751"/>
                    <a:pt x="1079" y="1721"/>
                    <a:pt x="1143" y="1647"/>
                  </a:cubicBezTo>
                  <a:cubicBezTo>
                    <a:pt x="1215" y="1575"/>
                    <a:pt x="1250" y="1468"/>
                    <a:pt x="1262" y="1373"/>
                  </a:cubicBezTo>
                  <a:cubicBezTo>
                    <a:pt x="1274" y="1278"/>
                    <a:pt x="1310" y="1206"/>
                    <a:pt x="1334" y="1135"/>
                  </a:cubicBezTo>
                  <a:cubicBezTo>
                    <a:pt x="1393" y="968"/>
                    <a:pt x="1477" y="801"/>
                    <a:pt x="1501" y="623"/>
                  </a:cubicBezTo>
                  <a:cubicBezTo>
                    <a:pt x="1536" y="396"/>
                    <a:pt x="1441" y="194"/>
                    <a:pt x="1274" y="51"/>
                  </a:cubicBezTo>
                  <a:cubicBezTo>
                    <a:pt x="1239" y="16"/>
                    <a:pt x="1199" y="1"/>
                    <a:pt x="1161" y="1"/>
                  </a:cubicBezTo>
                  <a:close/>
                </a:path>
              </a:pathLst>
            </a:custGeom>
            <a:solidFill>
              <a:srgbClr val="FFD8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3"/>
            <p:cNvSpPr/>
            <p:nvPr/>
          </p:nvSpPr>
          <p:spPr>
            <a:xfrm>
              <a:off x="1498975" y="3158700"/>
              <a:ext cx="23250" cy="28875"/>
            </a:xfrm>
            <a:custGeom>
              <a:rect b="b" l="l" r="r" t="t"/>
              <a:pathLst>
                <a:path extrusionOk="0" h="1155" w="930">
                  <a:moveTo>
                    <a:pt x="266" y="0"/>
                  </a:moveTo>
                  <a:cubicBezTo>
                    <a:pt x="196" y="0"/>
                    <a:pt x="128" y="45"/>
                    <a:pt x="108" y="114"/>
                  </a:cubicBezTo>
                  <a:cubicBezTo>
                    <a:pt x="1" y="554"/>
                    <a:pt x="263" y="1007"/>
                    <a:pt x="680" y="1150"/>
                  </a:cubicBezTo>
                  <a:cubicBezTo>
                    <a:pt x="692" y="1153"/>
                    <a:pt x="705" y="1155"/>
                    <a:pt x="719" y="1155"/>
                  </a:cubicBezTo>
                  <a:cubicBezTo>
                    <a:pt x="793" y="1155"/>
                    <a:pt x="872" y="1101"/>
                    <a:pt x="882" y="1030"/>
                  </a:cubicBezTo>
                  <a:cubicBezTo>
                    <a:pt x="930" y="971"/>
                    <a:pt x="882" y="876"/>
                    <a:pt x="799" y="852"/>
                  </a:cubicBezTo>
                  <a:cubicBezTo>
                    <a:pt x="782" y="852"/>
                    <a:pt x="777" y="846"/>
                    <a:pt x="772" y="843"/>
                  </a:cubicBezTo>
                  <a:lnTo>
                    <a:pt x="772" y="843"/>
                  </a:lnTo>
                  <a:cubicBezTo>
                    <a:pt x="778" y="845"/>
                    <a:pt x="780" y="845"/>
                    <a:pt x="781" y="845"/>
                  </a:cubicBezTo>
                  <a:cubicBezTo>
                    <a:pt x="784" y="845"/>
                    <a:pt x="771" y="840"/>
                    <a:pt x="763" y="840"/>
                  </a:cubicBezTo>
                  <a:lnTo>
                    <a:pt x="763" y="840"/>
                  </a:lnTo>
                  <a:cubicBezTo>
                    <a:pt x="767" y="840"/>
                    <a:pt x="769" y="841"/>
                    <a:pt x="772" y="843"/>
                  </a:cubicBezTo>
                  <a:lnTo>
                    <a:pt x="772" y="843"/>
                  </a:lnTo>
                  <a:cubicBezTo>
                    <a:pt x="769" y="842"/>
                    <a:pt x="766" y="841"/>
                    <a:pt x="763" y="840"/>
                  </a:cubicBezTo>
                  <a:cubicBezTo>
                    <a:pt x="751" y="816"/>
                    <a:pt x="739" y="816"/>
                    <a:pt x="703" y="804"/>
                  </a:cubicBezTo>
                  <a:cubicBezTo>
                    <a:pt x="691" y="792"/>
                    <a:pt x="680" y="792"/>
                    <a:pt x="656" y="769"/>
                  </a:cubicBezTo>
                  <a:lnTo>
                    <a:pt x="644" y="757"/>
                  </a:lnTo>
                  <a:lnTo>
                    <a:pt x="596" y="709"/>
                  </a:lnTo>
                  <a:lnTo>
                    <a:pt x="560" y="673"/>
                  </a:lnTo>
                  <a:lnTo>
                    <a:pt x="560" y="673"/>
                  </a:lnTo>
                  <a:cubicBezTo>
                    <a:pt x="567" y="680"/>
                    <a:pt x="570" y="687"/>
                    <a:pt x="569" y="687"/>
                  </a:cubicBezTo>
                  <a:cubicBezTo>
                    <a:pt x="568" y="687"/>
                    <a:pt x="566" y="683"/>
                    <a:pt x="560" y="673"/>
                  </a:cubicBezTo>
                  <a:lnTo>
                    <a:pt x="560" y="673"/>
                  </a:lnTo>
                  <a:lnTo>
                    <a:pt x="560" y="673"/>
                  </a:lnTo>
                  <a:cubicBezTo>
                    <a:pt x="560" y="649"/>
                    <a:pt x="537" y="649"/>
                    <a:pt x="537" y="638"/>
                  </a:cubicBezTo>
                  <a:cubicBezTo>
                    <a:pt x="525" y="626"/>
                    <a:pt x="525" y="614"/>
                    <a:pt x="513" y="578"/>
                  </a:cubicBezTo>
                  <a:cubicBezTo>
                    <a:pt x="489" y="566"/>
                    <a:pt x="489" y="554"/>
                    <a:pt x="477" y="542"/>
                  </a:cubicBezTo>
                  <a:lnTo>
                    <a:pt x="477" y="542"/>
                  </a:lnTo>
                  <a:cubicBezTo>
                    <a:pt x="482" y="547"/>
                    <a:pt x="485" y="549"/>
                    <a:pt x="485" y="549"/>
                  </a:cubicBezTo>
                  <a:cubicBezTo>
                    <a:pt x="487" y="549"/>
                    <a:pt x="480" y="540"/>
                    <a:pt x="477" y="537"/>
                  </a:cubicBezTo>
                  <a:lnTo>
                    <a:pt x="477" y="537"/>
                  </a:lnTo>
                  <a:cubicBezTo>
                    <a:pt x="477" y="538"/>
                    <a:pt x="477" y="540"/>
                    <a:pt x="477" y="542"/>
                  </a:cubicBezTo>
                  <a:cubicBezTo>
                    <a:pt x="475" y="537"/>
                    <a:pt x="474" y="535"/>
                    <a:pt x="475" y="535"/>
                  </a:cubicBezTo>
                  <a:cubicBezTo>
                    <a:pt x="475" y="535"/>
                    <a:pt x="476" y="536"/>
                    <a:pt x="477" y="537"/>
                  </a:cubicBezTo>
                  <a:lnTo>
                    <a:pt x="477" y="537"/>
                  </a:lnTo>
                  <a:cubicBezTo>
                    <a:pt x="475" y="518"/>
                    <a:pt x="465" y="518"/>
                    <a:pt x="465" y="507"/>
                  </a:cubicBezTo>
                  <a:cubicBezTo>
                    <a:pt x="453" y="459"/>
                    <a:pt x="430" y="435"/>
                    <a:pt x="430" y="388"/>
                  </a:cubicBezTo>
                  <a:lnTo>
                    <a:pt x="430" y="352"/>
                  </a:lnTo>
                  <a:lnTo>
                    <a:pt x="430" y="304"/>
                  </a:lnTo>
                  <a:lnTo>
                    <a:pt x="430" y="245"/>
                  </a:lnTo>
                  <a:lnTo>
                    <a:pt x="430" y="209"/>
                  </a:lnTo>
                  <a:cubicBezTo>
                    <a:pt x="453" y="114"/>
                    <a:pt x="406" y="30"/>
                    <a:pt x="310" y="7"/>
                  </a:cubicBezTo>
                  <a:cubicBezTo>
                    <a:pt x="296" y="2"/>
                    <a:pt x="281" y="0"/>
                    <a:pt x="266" y="0"/>
                  </a:cubicBezTo>
                  <a:close/>
                </a:path>
              </a:pathLst>
            </a:custGeom>
            <a:solidFill>
              <a:srgbClr val="FFD8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3"/>
            <p:cNvSpPr/>
            <p:nvPr/>
          </p:nvSpPr>
          <p:spPr>
            <a:xfrm>
              <a:off x="1707350" y="3043350"/>
              <a:ext cx="127425" cy="240850"/>
            </a:xfrm>
            <a:custGeom>
              <a:rect b="b" l="l" r="r" t="t"/>
              <a:pathLst>
                <a:path extrusionOk="0" h="9634" w="5097">
                  <a:moveTo>
                    <a:pt x="0" y="1"/>
                  </a:moveTo>
                  <a:lnTo>
                    <a:pt x="0" y="5240"/>
                  </a:lnTo>
                  <a:lnTo>
                    <a:pt x="5096" y="9633"/>
                  </a:lnTo>
                  <a:lnTo>
                    <a:pt x="5096" y="4632"/>
                  </a:lnTo>
                  <a:lnTo>
                    <a:pt x="0" y="1"/>
                  </a:lnTo>
                  <a:close/>
                </a:path>
              </a:pathLst>
            </a:custGeom>
            <a:solidFill>
              <a:schemeClr val="dk2"/>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3"/>
            <p:cNvSpPr/>
            <p:nvPr/>
          </p:nvSpPr>
          <p:spPr>
            <a:xfrm>
              <a:off x="1522200" y="3224625"/>
              <a:ext cx="20575" cy="23550"/>
            </a:xfrm>
            <a:custGeom>
              <a:rect b="b" l="l" r="r" t="t"/>
              <a:pathLst>
                <a:path extrusionOk="0" fill="none" h="942" w="823">
                  <a:moveTo>
                    <a:pt x="1" y="941"/>
                  </a:moveTo>
                  <a:cubicBezTo>
                    <a:pt x="1" y="941"/>
                    <a:pt x="417" y="822"/>
                    <a:pt x="822" y="1"/>
                  </a:cubicBez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3"/>
            <p:cNvSpPr/>
            <p:nvPr/>
          </p:nvSpPr>
          <p:spPr>
            <a:xfrm>
              <a:off x="1467425" y="3211250"/>
              <a:ext cx="55400" cy="36925"/>
            </a:xfrm>
            <a:custGeom>
              <a:rect b="b" l="l" r="r" t="t"/>
              <a:pathLst>
                <a:path extrusionOk="0" fill="none" h="1477" w="2216">
                  <a:moveTo>
                    <a:pt x="1" y="1476"/>
                  </a:moveTo>
                  <a:cubicBezTo>
                    <a:pt x="1" y="1476"/>
                    <a:pt x="1311" y="1357"/>
                    <a:pt x="1763" y="667"/>
                  </a:cubicBezTo>
                  <a:lnTo>
                    <a:pt x="2215" y="0"/>
                  </a:ln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3"/>
            <p:cNvSpPr/>
            <p:nvPr/>
          </p:nvSpPr>
          <p:spPr>
            <a:xfrm>
              <a:off x="1549575" y="3229400"/>
              <a:ext cx="8375" cy="36625"/>
            </a:xfrm>
            <a:custGeom>
              <a:rect b="b" l="l" r="r" t="t"/>
              <a:pathLst>
                <a:path extrusionOk="0" fill="none" h="1465" w="335">
                  <a:moveTo>
                    <a:pt x="334" y="1465"/>
                  </a:moveTo>
                  <a:cubicBezTo>
                    <a:pt x="334" y="1465"/>
                    <a:pt x="1" y="405"/>
                    <a:pt x="120" y="0"/>
                  </a:cubicBezTo>
                </a:path>
              </a:pathLst>
            </a:custGeom>
            <a:no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p:nvPr/>
          </p:nvSpPr>
          <p:spPr>
            <a:xfrm>
              <a:off x="1373375" y="3513350"/>
              <a:ext cx="115800" cy="136075"/>
            </a:xfrm>
            <a:custGeom>
              <a:rect b="b" l="l" r="r" t="t"/>
              <a:pathLst>
                <a:path extrusionOk="0" h="5443" w="4632">
                  <a:moveTo>
                    <a:pt x="0" y="1"/>
                  </a:moveTo>
                  <a:lnTo>
                    <a:pt x="0" y="4454"/>
                  </a:lnTo>
                  <a:cubicBezTo>
                    <a:pt x="0" y="4454"/>
                    <a:pt x="12" y="4466"/>
                    <a:pt x="60" y="4490"/>
                  </a:cubicBezTo>
                  <a:cubicBezTo>
                    <a:pt x="286" y="5049"/>
                    <a:pt x="1203" y="5442"/>
                    <a:pt x="2322" y="5442"/>
                  </a:cubicBezTo>
                  <a:cubicBezTo>
                    <a:pt x="3441" y="5442"/>
                    <a:pt x="4358" y="5025"/>
                    <a:pt x="4584" y="4490"/>
                  </a:cubicBezTo>
                  <a:cubicBezTo>
                    <a:pt x="4596" y="4478"/>
                    <a:pt x="4608" y="4478"/>
                    <a:pt x="4632" y="4466"/>
                  </a:cubicBezTo>
                  <a:lnTo>
                    <a:pt x="4632" y="1"/>
                  </a:ln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3"/>
            <p:cNvSpPr/>
            <p:nvPr/>
          </p:nvSpPr>
          <p:spPr>
            <a:xfrm>
              <a:off x="1373375" y="3482400"/>
              <a:ext cx="115225" cy="83375"/>
            </a:xfrm>
            <a:custGeom>
              <a:rect b="b" l="l" r="r" t="t"/>
              <a:pathLst>
                <a:path extrusionOk="0" h="3335" w="4609">
                  <a:moveTo>
                    <a:pt x="2310" y="1"/>
                  </a:moveTo>
                  <a:cubicBezTo>
                    <a:pt x="1024" y="1"/>
                    <a:pt x="0" y="751"/>
                    <a:pt x="0" y="1667"/>
                  </a:cubicBezTo>
                  <a:cubicBezTo>
                    <a:pt x="0" y="2584"/>
                    <a:pt x="1024" y="3334"/>
                    <a:pt x="2310" y="3334"/>
                  </a:cubicBezTo>
                  <a:cubicBezTo>
                    <a:pt x="3584" y="3334"/>
                    <a:pt x="4608" y="2584"/>
                    <a:pt x="4608" y="1667"/>
                  </a:cubicBezTo>
                  <a:cubicBezTo>
                    <a:pt x="4608" y="751"/>
                    <a:pt x="3584" y="1"/>
                    <a:pt x="2310" y="1"/>
                  </a:cubicBezTo>
                  <a:close/>
                </a:path>
              </a:pathLst>
            </a:custGeom>
            <a:solidFill>
              <a:srgbClr val="559AC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3"/>
            <p:cNvSpPr/>
            <p:nvPr/>
          </p:nvSpPr>
          <p:spPr>
            <a:xfrm>
              <a:off x="1459700" y="4007175"/>
              <a:ext cx="40200" cy="44075"/>
            </a:xfrm>
            <a:custGeom>
              <a:rect b="b" l="l" r="r" t="t"/>
              <a:pathLst>
                <a:path extrusionOk="0" h="1763" w="1608">
                  <a:moveTo>
                    <a:pt x="0" y="0"/>
                  </a:moveTo>
                  <a:lnTo>
                    <a:pt x="0" y="1441"/>
                  </a:lnTo>
                  <a:lnTo>
                    <a:pt x="12" y="1453"/>
                  </a:lnTo>
                  <a:cubicBezTo>
                    <a:pt x="84" y="1631"/>
                    <a:pt x="417" y="1762"/>
                    <a:pt x="798" y="1762"/>
                  </a:cubicBezTo>
                  <a:cubicBezTo>
                    <a:pt x="1191" y="1762"/>
                    <a:pt x="1512" y="1631"/>
                    <a:pt x="1596" y="1453"/>
                  </a:cubicBezTo>
                  <a:cubicBezTo>
                    <a:pt x="1596" y="1453"/>
                    <a:pt x="1608" y="1453"/>
                    <a:pt x="1608" y="1441"/>
                  </a:cubicBezTo>
                  <a:lnTo>
                    <a:pt x="1608" y="0"/>
                  </a:ln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p:nvPr/>
          </p:nvSpPr>
          <p:spPr>
            <a:xfrm>
              <a:off x="1459700" y="3992575"/>
              <a:ext cx="40800" cy="28900"/>
            </a:xfrm>
            <a:custGeom>
              <a:rect b="b" l="l" r="r" t="t"/>
              <a:pathLst>
                <a:path extrusionOk="0" h="1156" w="1632">
                  <a:moveTo>
                    <a:pt x="810" y="1"/>
                  </a:moveTo>
                  <a:cubicBezTo>
                    <a:pt x="369" y="1"/>
                    <a:pt x="0" y="263"/>
                    <a:pt x="0" y="584"/>
                  </a:cubicBezTo>
                  <a:cubicBezTo>
                    <a:pt x="0" y="894"/>
                    <a:pt x="369" y="1156"/>
                    <a:pt x="810" y="1156"/>
                  </a:cubicBezTo>
                  <a:cubicBezTo>
                    <a:pt x="1262" y="1156"/>
                    <a:pt x="1631" y="894"/>
                    <a:pt x="1631" y="584"/>
                  </a:cubicBezTo>
                  <a:cubicBezTo>
                    <a:pt x="1631" y="263"/>
                    <a:pt x="1262" y="1"/>
                    <a:pt x="810" y="1"/>
                  </a:cubicBezTo>
                  <a:close/>
                </a:path>
              </a:pathLst>
            </a:custGeom>
            <a:solidFill>
              <a:srgbClr val="559AC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3"/>
            <p:cNvSpPr/>
            <p:nvPr/>
          </p:nvSpPr>
          <p:spPr>
            <a:xfrm>
              <a:off x="1379025" y="3992275"/>
              <a:ext cx="69075" cy="75950"/>
            </a:xfrm>
            <a:custGeom>
              <a:rect b="b" l="l" r="r" t="t"/>
              <a:pathLst>
                <a:path extrusionOk="0" h="3038" w="2763">
                  <a:moveTo>
                    <a:pt x="1" y="1"/>
                  </a:moveTo>
                  <a:lnTo>
                    <a:pt x="1" y="2477"/>
                  </a:lnTo>
                  <a:cubicBezTo>
                    <a:pt x="1" y="2477"/>
                    <a:pt x="13" y="2501"/>
                    <a:pt x="24" y="2501"/>
                  </a:cubicBezTo>
                  <a:cubicBezTo>
                    <a:pt x="155" y="2799"/>
                    <a:pt x="727" y="3037"/>
                    <a:pt x="1382" y="3037"/>
                  </a:cubicBezTo>
                  <a:cubicBezTo>
                    <a:pt x="2049" y="3037"/>
                    <a:pt x="2596" y="2811"/>
                    <a:pt x="2739" y="2501"/>
                  </a:cubicBezTo>
                  <a:cubicBezTo>
                    <a:pt x="2751" y="2501"/>
                    <a:pt x="2751" y="2477"/>
                    <a:pt x="2763" y="2477"/>
                  </a:cubicBezTo>
                  <a:lnTo>
                    <a:pt x="2763" y="1"/>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3"/>
            <p:cNvSpPr/>
            <p:nvPr/>
          </p:nvSpPr>
          <p:spPr>
            <a:xfrm>
              <a:off x="1379325" y="3967575"/>
              <a:ext cx="69075" cy="49750"/>
            </a:xfrm>
            <a:custGeom>
              <a:rect b="b" l="l" r="r" t="t"/>
              <a:pathLst>
                <a:path extrusionOk="0" h="1990" w="2763">
                  <a:moveTo>
                    <a:pt x="1382" y="1"/>
                  </a:moveTo>
                  <a:cubicBezTo>
                    <a:pt x="620" y="1"/>
                    <a:pt x="1" y="441"/>
                    <a:pt x="1" y="1001"/>
                  </a:cubicBezTo>
                  <a:cubicBezTo>
                    <a:pt x="1" y="1549"/>
                    <a:pt x="620" y="1989"/>
                    <a:pt x="1382" y="1989"/>
                  </a:cubicBezTo>
                  <a:cubicBezTo>
                    <a:pt x="2144" y="1989"/>
                    <a:pt x="2763" y="1549"/>
                    <a:pt x="2763" y="1001"/>
                  </a:cubicBezTo>
                  <a:cubicBezTo>
                    <a:pt x="2763" y="441"/>
                    <a:pt x="2144" y="1"/>
                    <a:pt x="1382" y="1"/>
                  </a:cubicBez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3"/>
            <p:cNvSpPr/>
            <p:nvPr/>
          </p:nvSpPr>
          <p:spPr>
            <a:xfrm>
              <a:off x="1419800" y="4125350"/>
              <a:ext cx="69375" cy="75925"/>
            </a:xfrm>
            <a:custGeom>
              <a:rect b="b" l="l" r="r" t="t"/>
              <a:pathLst>
                <a:path extrusionOk="0" h="3037" w="2775">
                  <a:moveTo>
                    <a:pt x="1" y="0"/>
                  </a:moveTo>
                  <a:lnTo>
                    <a:pt x="1" y="2488"/>
                  </a:lnTo>
                  <a:cubicBezTo>
                    <a:pt x="1" y="2488"/>
                    <a:pt x="13" y="2500"/>
                    <a:pt x="37" y="2500"/>
                  </a:cubicBezTo>
                  <a:cubicBezTo>
                    <a:pt x="168" y="2798"/>
                    <a:pt x="727" y="3036"/>
                    <a:pt x="1382" y="3036"/>
                  </a:cubicBezTo>
                  <a:cubicBezTo>
                    <a:pt x="2061" y="3036"/>
                    <a:pt x="2608" y="2810"/>
                    <a:pt x="2739" y="2500"/>
                  </a:cubicBezTo>
                  <a:cubicBezTo>
                    <a:pt x="2751" y="2500"/>
                    <a:pt x="2751" y="2488"/>
                    <a:pt x="2775" y="2488"/>
                  </a:cubicBezTo>
                  <a:lnTo>
                    <a:pt x="2775"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3"/>
            <p:cNvSpPr/>
            <p:nvPr/>
          </p:nvSpPr>
          <p:spPr>
            <a:xfrm>
              <a:off x="1420100" y="4100625"/>
              <a:ext cx="69375" cy="50050"/>
            </a:xfrm>
            <a:custGeom>
              <a:rect b="b" l="l" r="r" t="t"/>
              <a:pathLst>
                <a:path extrusionOk="0" h="2002" w="2775">
                  <a:moveTo>
                    <a:pt x="1394" y="1"/>
                  </a:moveTo>
                  <a:cubicBezTo>
                    <a:pt x="620" y="1"/>
                    <a:pt x="1" y="453"/>
                    <a:pt x="1" y="1001"/>
                  </a:cubicBezTo>
                  <a:cubicBezTo>
                    <a:pt x="1" y="1561"/>
                    <a:pt x="620" y="2001"/>
                    <a:pt x="1394" y="2001"/>
                  </a:cubicBezTo>
                  <a:cubicBezTo>
                    <a:pt x="2156" y="2001"/>
                    <a:pt x="2775" y="1561"/>
                    <a:pt x="2775" y="1001"/>
                  </a:cubicBezTo>
                  <a:cubicBezTo>
                    <a:pt x="2775" y="453"/>
                    <a:pt x="2156" y="1"/>
                    <a:pt x="1394" y="1"/>
                  </a:cubicBez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3"/>
            <p:cNvSpPr/>
            <p:nvPr/>
          </p:nvSpPr>
          <p:spPr>
            <a:xfrm>
              <a:off x="1388250" y="3387150"/>
              <a:ext cx="86350" cy="154500"/>
            </a:xfrm>
            <a:custGeom>
              <a:rect b="b" l="l" r="r" t="t"/>
              <a:pathLst>
                <a:path extrusionOk="0" h="6180" w="3454">
                  <a:moveTo>
                    <a:pt x="1" y="1"/>
                  </a:moveTo>
                  <a:lnTo>
                    <a:pt x="1" y="13"/>
                  </a:lnTo>
                  <a:lnTo>
                    <a:pt x="1" y="5061"/>
                  </a:lnTo>
                  <a:lnTo>
                    <a:pt x="48" y="5108"/>
                  </a:lnTo>
                  <a:cubicBezTo>
                    <a:pt x="203" y="5716"/>
                    <a:pt x="894" y="6180"/>
                    <a:pt x="1727" y="6180"/>
                  </a:cubicBezTo>
                  <a:cubicBezTo>
                    <a:pt x="2549" y="6180"/>
                    <a:pt x="3239" y="5716"/>
                    <a:pt x="3406" y="5096"/>
                  </a:cubicBezTo>
                  <a:lnTo>
                    <a:pt x="3454" y="5049"/>
                  </a:lnTo>
                  <a:lnTo>
                    <a:pt x="3454" y="1"/>
                  </a:lnTo>
                  <a:close/>
                </a:path>
              </a:pathLst>
            </a:custGeom>
            <a:solidFill>
              <a:srgbClr val="70623A"/>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3"/>
            <p:cNvSpPr/>
            <p:nvPr/>
          </p:nvSpPr>
          <p:spPr>
            <a:xfrm>
              <a:off x="1388250" y="3353225"/>
              <a:ext cx="85450" cy="68475"/>
            </a:xfrm>
            <a:custGeom>
              <a:rect b="b" l="l" r="r" t="t"/>
              <a:pathLst>
                <a:path extrusionOk="0" h="2739" w="3418">
                  <a:moveTo>
                    <a:pt x="1715" y="0"/>
                  </a:moveTo>
                  <a:cubicBezTo>
                    <a:pt x="763" y="0"/>
                    <a:pt x="1" y="619"/>
                    <a:pt x="1" y="1370"/>
                  </a:cubicBezTo>
                  <a:cubicBezTo>
                    <a:pt x="1" y="2132"/>
                    <a:pt x="763" y="2739"/>
                    <a:pt x="1715" y="2739"/>
                  </a:cubicBezTo>
                  <a:cubicBezTo>
                    <a:pt x="2656" y="2739"/>
                    <a:pt x="3418" y="2132"/>
                    <a:pt x="3418" y="1370"/>
                  </a:cubicBezTo>
                  <a:cubicBezTo>
                    <a:pt x="3418" y="619"/>
                    <a:pt x="2656" y="0"/>
                    <a:pt x="1715" y="0"/>
                  </a:cubicBezTo>
                  <a:close/>
                </a:path>
              </a:pathLst>
            </a:custGeom>
            <a:solidFill>
              <a:srgbClr val="70623A"/>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3"/>
            <p:cNvSpPr/>
            <p:nvPr/>
          </p:nvSpPr>
          <p:spPr>
            <a:xfrm>
              <a:off x="1415350" y="3328825"/>
              <a:ext cx="32175" cy="69075"/>
            </a:xfrm>
            <a:custGeom>
              <a:rect b="b" l="l" r="r" t="t"/>
              <a:pathLst>
                <a:path extrusionOk="0" h="2763" w="1287">
                  <a:moveTo>
                    <a:pt x="0" y="0"/>
                  </a:moveTo>
                  <a:lnTo>
                    <a:pt x="0" y="2346"/>
                  </a:lnTo>
                  <a:lnTo>
                    <a:pt x="12" y="2346"/>
                  </a:lnTo>
                  <a:cubicBezTo>
                    <a:pt x="60" y="2584"/>
                    <a:pt x="334" y="2762"/>
                    <a:pt x="643" y="2762"/>
                  </a:cubicBezTo>
                  <a:cubicBezTo>
                    <a:pt x="953" y="2762"/>
                    <a:pt x="1203" y="2584"/>
                    <a:pt x="1262" y="2346"/>
                  </a:cubicBezTo>
                  <a:lnTo>
                    <a:pt x="1286" y="2346"/>
                  </a:lnTo>
                  <a:lnTo>
                    <a:pt x="1286" y="0"/>
                  </a:ln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3"/>
            <p:cNvSpPr/>
            <p:nvPr/>
          </p:nvSpPr>
          <p:spPr>
            <a:xfrm>
              <a:off x="1415350" y="3316025"/>
              <a:ext cx="31275" cy="25325"/>
            </a:xfrm>
            <a:custGeom>
              <a:rect b="b" l="l" r="r" t="t"/>
              <a:pathLst>
                <a:path extrusionOk="0" h="1013" w="1251">
                  <a:moveTo>
                    <a:pt x="631" y="0"/>
                  </a:moveTo>
                  <a:cubicBezTo>
                    <a:pt x="286" y="0"/>
                    <a:pt x="0" y="226"/>
                    <a:pt x="0" y="512"/>
                  </a:cubicBezTo>
                  <a:cubicBezTo>
                    <a:pt x="0" y="786"/>
                    <a:pt x="286" y="1012"/>
                    <a:pt x="631" y="1012"/>
                  </a:cubicBezTo>
                  <a:cubicBezTo>
                    <a:pt x="965" y="1012"/>
                    <a:pt x="1250" y="786"/>
                    <a:pt x="1250" y="512"/>
                  </a:cubicBezTo>
                  <a:cubicBezTo>
                    <a:pt x="1250" y="226"/>
                    <a:pt x="965" y="0"/>
                    <a:pt x="631" y="0"/>
                  </a:cubicBezTo>
                  <a:close/>
                </a:path>
              </a:pathLst>
            </a:custGeom>
            <a:solidFill>
              <a:srgbClr val="232323"/>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3"/>
            <p:cNvSpPr/>
            <p:nvPr/>
          </p:nvSpPr>
          <p:spPr>
            <a:xfrm>
              <a:off x="1386775" y="3608600"/>
              <a:ext cx="19375" cy="46175"/>
            </a:xfrm>
            <a:custGeom>
              <a:rect b="b" l="l" r="r" t="t"/>
              <a:pathLst>
                <a:path extrusionOk="0" h="1847" w="775">
                  <a:moveTo>
                    <a:pt x="381" y="1"/>
                  </a:moveTo>
                  <a:cubicBezTo>
                    <a:pt x="179" y="1"/>
                    <a:pt x="0" y="179"/>
                    <a:pt x="0" y="382"/>
                  </a:cubicBezTo>
                  <a:lnTo>
                    <a:pt x="0" y="1453"/>
                  </a:lnTo>
                  <a:cubicBezTo>
                    <a:pt x="0" y="1668"/>
                    <a:pt x="179" y="1846"/>
                    <a:pt x="381" y="1846"/>
                  </a:cubicBezTo>
                  <a:cubicBezTo>
                    <a:pt x="596" y="1846"/>
                    <a:pt x="774" y="1668"/>
                    <a:pt x="774" y="1453"/>
                  </a:cubicBezTo>
                  <a:lnTo>
                    <a:pt x="774" y="382"/>
                  </a:lnTo>
                  <a:cubicBezTo>
                    <a:pt x="774" y="179"/>
                    <a:pt x="596" y="1"/>
                    <a:pt x="381"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3"/>
            <p:cNvSpPr/>
            <p:nvPr/>
          </p:nvSpPr>
          <p:spPr>
            <a:xfrm>
              <a:off x="1396600" y="3626475"/>
              <a:ext cx="19650" cy="46150"/>
            </a:xfrm>
            <a:custGeom>
              <a:rect b="b" l="l" r="r" t="t"/>
              <a:pathLst>
                <a:path extrusionOk="0" h="1846" w="786">
                  <a:moveTo>
                    <a:pt x="393" y="0"/>
                  </a:moveTo>
                  <a:cubicBezTo>
                    <a:pt x="179" y="0"/>
                    <a:pt x="0" y="179"/>
                    <a:pt x="0" y="381"/>
                  </a:cubicBezTo>
                  <a:lnTo>
                    <a:pt x="0" y="1453"/>
                  </a:lnTo>
                  <a:cubicBezTo>
                    <a:pt x="0" y="1667"/>
                    <a:pt x="191" y="1846"/>
                    <a:pt x="393" y="1846"/>
                  </a:cubicBezTo>
                  <a:cubicBezTo>
                    <a:pt x="595" y="1846"/>
                    <a:pt x="786" y="1667"/>
                    <a:pt x="786" y="1453"/>
                  </a:cubicBezTo>
                  <a:lnTo>
                    <a:pt x="786" y="381"/>
                  </a:lnTo>
                  <a:cubicBezTo>
                    <a:pt x="786" y="179"/>
                    <a:pt x="595" y="0"/>
                    <a:pt x="393" y="0"/>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3"/>
            <p:cNvSpPr/>
            <p:nvPr/>
          </p:nvSpPr>
          <p:spPr>
            <a:xfrm>
              <a:off x="1382300" y="3631225"/>
              <a:ext cx="19375" cy="46175"/>
            </a:xfrm>
            <a:custGeom>
              <a:rect b="b" l="l" r="r" t="t"/>
              <a:pathLst>
                <a:path extrusionOk="0" h="1847" w="775">
                  <a:moveTo>
                    <a:pt x="382" y="1"/>
                  </a:moveTo>
                  <a:cubicBezTo>
                    <a:pt x="179" y="1"/>
                    <a:pt x="1" y="179"/>
                    <a:pt x="1" y="382"/>
                  </a:cubicBezTo>
                  <a:lnTo>
                    <a:pt x="1" y="1465"/>
                  </a:lnTo>
                  <a:cubicBezTo>
                    <a:pt x="1" y="1668"/>
                    <a:pt x="179" y="1846"/>
                    <a:pt x="382" y="1846"/>
                  </a:cubicBezTo>
                  <a:cubicBezTo>
                    <a:pt x="596" y="1846"/>
                    <a:pt x="775" y="1680"/>
                    <a:pt x="775" y="1465"/>
                  </a:cubicBezTo>
                  <a:lnTo>
                    <a:pt x="775" y="382"/>
                  </a:lnTo>
                  <a:cubicBezTo>
                    <a:pt x="775" y="179"/>
                    <a:pt x="596" y="1"/>
                    <a:pt x="382"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3"/>
            <p:cNvSpPr/>
            <p:nvPr/>
          </p:nvSpPr>
          <p:spPr>
            <a:xfrm>
              <a:off x="1381400" y="3667675"/>
              <a:ext cx="41100" cy="36550"/>
            </a:xfrm>
            <a:custGeom>
              <a:rect b="b" l="l" r="r" t="t"/>
              <a:pathLst>
                <a:path extrusionOk="0" h="1462" w="1644">
                  <a:moveTo>
                    <a:pt x="1222" y="1"/>
                  </a:moveTo>
                  <a:cubicBezTo>
                    <a:pt x="1133" y="1"/>
                    <a:pt x="1042" y="31"/>
                    <a:pt x="965" y="91"/>
                  </a:cubicBezTo>
                  <a:lnTo>
                    <a:pt x="168" y="793"/>
                  </a:lnTo>
                  <a:cubicBezTo>
                    <a:pt x="13" y="924"/>
                    <a:pt x="1" y="1162"/>
                    <a:pt x="144" y="1329"/>
                  </a:cubicBezTo>
                  <a:cubicBezTo>
                    <a:pt x="213" y="1417"/>
                    <a:pt x="312" y="1462"/>
                    <a:pt x="414" y="1462"/>
                  </a:cubicBezTo>
                  <a:cubicBezTo>
                    <a:pt x="506" y="1462"/>
                    <a:pt x="601" y="1426"/>
                    <a:pt x="680" y="1353"/>
                  </a:cubicBezTo>
                  <a:lnTo>
                    <a:pt x="1477" y="662"/>
                  </a:lnTo>
                  <a:cubicBezTo>
                    <a:pt x="1632" y="519"/>
                    <a:pt x="1644" y="281"/>
                    <a:pt x="1501" y="126"/>
                  </a:cubicBezTo>
                  <a:cubicBezTo>
                    <a:pt x="1430" y="42"/>
                    <a:pt x="1328" y="1"/>
                    <a:pt x="1222" y="1"/>
                  </a:cubicBezTo>
                  <a:close/>
                </a:path>
              </a:pathLst>
            </a:custGeom>
            <a:solidFill>
              <a:srgbClr val="559AC4"/>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3"/>
            <p:cNvSpPr/>
            <p:nvPr/>
          </p:nvSpPr>
          <p:spPr>
            <a:xfrm>
              <a:off x="1454925" y="3572900"/>
              <a:ext cx="73850" cy="55075"/>
            </a:xfrm>
            <a:custGeom>
              <a:rect b="b" l="l" r="r" t="t"/>
              <a:pathLst>
                <a:path extrusionOk="0" h="2203" w="2954">
                  <a:moveTo>
                    <a:pt x="477" y="0"/>
                  </a:moveTo>
                  <a:cubicBezTo>
                    <a:pt x="203" y="0"/>
                    <a:pt x="1" y="203"/>
                    <a:pt x="1" y="476"/>
                  </a:cubicBezTo>
                  <a:lnTo>
                    <a:pt x="1" y="1727"/>
                  </a:lnTo>
                  <a:cubicBezTo>
                    <a:pt x="1" y="1988"/>
                    <a:pt x="203" y="2203"/>
                    <a:pt x="477" y="2203"/>
                  </a:cubicBezTo>
                  <a:lnTo>
                    <a:pt x="2465" y="2203"/>
                  </a:lnTo>
                  <a:cubicBezTo>
                    <a:pt x="2739" y="2203"/>
                    <a:pt x="2942" y="1988"/>
                    <a:pt x="2942" y="1727"/>
                  </a:cubicBezTo>
                  <a:lnTo>
                    <a:pt x="2942" y="476"/>
                  </a:lnTo>
                  <a:cubicBezTo>
                    <a:pt x="2954" y="226"/>
                    <a:pt x="2739" y="0"/>
                    <a:pt x="2465" y="0"/>
                  </a:cubicBezTo>
                  <a:close/>
                </a:path>
              </a:pathLst>
            </a:custGeom>
            <a:solidFill>
              <a:srgbClr val="559AC4"/>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3"/>
            <p:cNvSpPr/>
            <p:nvPr/>
          </p:nvSpPr>
          <p:spPr>
            <a:xfrm>
              <a:off x="1477850" y="3584800"/>
              <a:ext cx="29200" cy="19675"/>
            </a:xfrm>
            <a:custGeom>
              <a:rect b="b" l="l" r="r" t="t"/>
              <a:pathLst>
                <a:path extrusionOk="0" h="787" w="1168">
                  <a:moveTo>
                    <a:pt x="1" y="0"/>
                  </a:moveTo>
                  <a:lnTo>
                    <a:pt x="1" y="786"/>
                  </a:lnTo>
                  <a:lnTo>
                    <a:pt x="1167" y="786"/>
                  </a:lnTo>
                  <a:lnTo>
                    <a:pt x="1167" y="0"/>
                  </a:lnTo>
                  <a:close/>
                </a:path>
              </a:pathLst>
            </a:custGeom>
            <a:solidFill>
              <a:srgbClr val="7BC7FF"/>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3"/>
            <p:cNvSpPr/>
            <p:nvPr/>
          </p:nvSpPr>
          <p:spPr>
            <a:xfrm>
              <a:off x="1429325" y="4107475"/>
              <a:ext cx="50925" cy="36350"/>
            </a:xfrm>
            <a:custGeom>
              <a:rect b="b" l="l" r="r" t="t"/>
              <a:pathLst>
                <a:path extrusionOk="0" h="1454" w="2037">
                  <a:moveTo>
                    <a:pt x="1025" y="1"/>
                  </a:moveTo>
                  <a:cubicBezTo>
                    <a:pt x="465" y="1"/>
                    <a:pt x="1" y="322"/>
                    <a:pt x="1" y="727"/>
                  </a:cubicBezTo>
                  <a:cubicBezTo>
                    <a:pt x="1" y="1132"/>
                    <a:pt x="465" y="1453"/>
                    <a:pt x="1025" y="1453"/>
                  </a:cubicBezTo>
                  <a:cubicBezTo>
                    <a:pt x="1572" y="1453"/>
                    <a:pt x="2037" y="1132"/>
                    <a:pt x="2037" y="727"/>
                  </a:cubicBezTo>
                  <a:cubicBezTo>
                    <a:pt x="2037" y="322"/>
                    <a:pt x="1572" y="1"/>
                    <a:pt x="1025" y="1"/>
                  </a:cubicBez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3"/>
            <p:cNvSpPr/>
            <p:nvPr/>
          </p:nvSpPr>
          <p:spPr>
            <a:xfrm>
              <a:off x="1440050" y="4114925"/>
              <a:ext cx="29800" cy="21450"/>
            </a:xfrm>
            <a:custGeom>
              <a:rect b="b" l="l" r="r" t="t"/>
              <a:pathLst>
                <a:path extrusionOk="0" h="858" w="1192">
                  <a:moveTo>
                    <a:pt x="596" y="0"/>
                  </a:moveTo>
                  <a:cubicBezTo>
                    <a:pt x="262" y="0"/>
                    <a:pt x="0" y="191"/>
                    <a:pt x="0" y="429"/>
                  </a:cubicBezTo>
                  <a:cubicBezTo>
                    <a:pt x="0" y="667"/>
                    <a:pt x="262" y="858"/>
                    <a:pt x="596" y="858"/>
                  </a:cubicBezTo>
                  <a:cubicBezTo>
                    <a:pt x="917" y="858"/>
                    <a:pt x="1191" y="667"/>
                    <a:pt x="1191" y="429"/>
                  </a:cubicBezTo>
                  <a:cubicBezTo>
                    <a:pt x="1191" y="191"/>
                    <a:pt x="917" y="0"/>
                    <a:pt x="596" y="0"/>
                  </a:cubicBezTo>
                  <a:close/>
                </a:path>
              </a:pathLst>
            </a:custGeom>
            <a:solidFill>
              <a:srgbClr val="00000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3"/>
            <p:cNvSpPr/>
            <p:nvPr/>
          </p:nvSpPr>
          <p:spPr>
            <a:xfrm>
              <a:off x="1724900" y="4125350"/>
              <a:ext cx="69375" cy="75925"/>
            </a:xfrm>
            <a:custGeom>
              <a:rect b="b" l="l" r="r" t="t"/>
              <a:pathLst>
                <a:path extrusionOk="0" h="3037" w="2775">
                  <a:moveTo>
                    <a:pt x="1" y="0"/>
                  </a:moveTo>
                  <a:lnTo>
                    <a:pt x="1" y="2488"/>
                  </a:lnTo>
                  <a:cubicBezTo>
                    <a:pt x="1" y="2488"/>
                    <a:pt x="13" y="2500"/>
                    <a:pt x="36" y="2500"/>
                  </a:cubicBezTo>
                  <a:cubicBezTo>
                    <a:pt x="167" y="2798"/>
                    <a:pt x="727" y="3036"/>
                    <a:pt x="1382" y="3036"/>
                  </a:cubicBezTo>
                  <a:cubicBezTo>
                    <a:pt x="2061" y="3036"/>
                    <a:pt x="2608" y="2810"/>
                    <a:pt x="2739" y="2500"/>
                  </a:cubicBezTo>
                  <a:cubicBezTo>
                    <a:pt x="2751" y="2500"/>
                    <a:pt x="2751" y="2488"/>
                    <a:pt x="2775" y="2488"/>
                  </a:cubicBezTo>
                  <a:lnTo>
                    <a:pt x="2775" y="0"/>
                  </a:lnTo>
                  <a:close/>
                </a:path>
              </a:pathLst>
            </a:custGeom>
            <a:solidFill>
              <a:srgbClr val="383838"/>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3"/>
            <p:cNvSpPr/>
            <p:nvPr/>
          </p:nvSpPr>
          <p:spPr>
            <a:xfrm>
              <a:off x="1724900" y="4100625"/>
              <a:ext cx="69075" cy="50050"/>
            </a:xfrm>
            <a:custGeom>
              <a:rect b="b" l="l" r="r" t="t"/>
              <a:pathLst>
                <a:path extrusionOk="0" h="2002" w="2763">
                  <a:moveTo>
                    <a:pt x="1382" y="1"/>
                  </a:moveTo>
                  <a:cubicBezTo>
                    <a:pt x="620" y="1"/>
                    <a:pt x="1" y="453"/>
                    <a:pt x="1" y="1001"/>
                  </a:cubicBezTo>
                  <a:cubicBezTo>
                    <a:pt x="1" y="1561"/>
                    <a:pt x="620" y="2001"/>
                    <a:pt x="1382" y="2001"/>
                  </a:cubicBezTo>
                  <a:cubicBezTo>
                    <a:pt x="2144" y="2001"/>
                    <a:pt x="2763" y="1561"/>
                    <a:pt x="2763" y="1001"/>
                  </a:cubicBezTo>
                  <a:cubicBezTo>
                    <a:pt x="2763" y="453"/>
                    <a:pt x="2144" y="1"/>
                    <a:pt x="1382" y="1"/>
                  </a:cubicBezTo>
                  <a:close/>
                </a:path>
              </a:pathLst>
            </a:custGeom>
            <a:solidFill>
              <a:srgbClr val="5E5E5E"/>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3"/>
            <p:cNvSpPr/>
            <p:nvPr/>
          </p:nvSpPr>
          <p:spPr>
            <a:xfrm>
              <a:off x="1734125" y="4107475"/>
              <a:ext cx="50625" cy="36350"/>
            </a:xfrm>
            <a:custGeom>
              <a:rect b="b" l="l" r="r" t="t"/>
              <a:pathLst>
                <a:path extrusionOk="0" h="1454" w="2025">
                  <a:moveTo>
                    <a:pt x="1013" y="1"/>
                  </a:moveTo>
                  <a:cubicBezTo>
                    <a:pt x="453" y="1"/>
                    <a:pt x="1" y="322"/>
                    <a:pt x="1" y="727"/>
                  </a:cubicBezTo>
                  <a:cubicBezTo>
                    <a:pt x="1" y="1132"/>
                    <a:pt x="453" y="1453"/>
                    <a:pt x="1013" y="1453"/>
                  </a:cubicBezTo>
                  <a:cubicBezTo>
                    <a:pt x="1572" y="1453"/>
                    <a:pt x="2025" y="1132"/>
                    <a:pt x="2025" y="727"/>
                  </a:cubicBezTo>
                  <a:cubicBezTo>
                    <a:pt x="2025" y="322"/>
                    <a:pt x="1572" y="1"/>
                    <a:pt x="1013" y="1"/>
                  </a:cubicBezTo>
                  <a:close/>
                </a:path>
              </a:pathLst>
            </a:custGeom>
            <a:solidFill>
              <a:srgbClr val="A0A0A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3"/>
            <p:cNvSpPr/>
            <p:nvPr/>
          </p:nvSpPr>
          <p:spPr>
            <a:xfrm>
              <a:off x="1744550" y="4114925"/>
              <a:ext cx="29800" cy="21450"/>
            </a:xfrm>
            <a:custGeom>
              <a:rect b="b" l="l" r="r" t="t"/>
              <a:pathLst>
                <a:path extrusionOk="0" h="858" w="1192">
                  <a:moveTo>
                    <a:pt x="596" y="0"/>
                  </a:moveTo>
                  <a:cubicBezTo>
                    <a:pt x="274" y="0"/>
                    <a:pt x="1" y="191"/>
                    <a:pt x="1" y="429"/>
                  </a:cubicBezTo>
                  <a:cubicBezTo>
                    <a:pt x="1" y="667"/>
                    <a:pt x="274" y="858"/>
                    <a:pt x="596" y="858"/>
                  </a:cubicBezTo>
                  <a:cubicBezTo>
                    <a:pt x="929" y="858"/>
                    <a:pt x="1191" y="667"/>
                    <a:pt x="1191" y="429"/>
                  </a:cubicBezTo>
                  <a:cubicBezTo>
                    <a:pt x="1191" y="191"/>
                    <a:pt x="929" y="0"/>
                    <a:pt x="596" y="0"/>
                  </a:cubicBezTo>
                  <a:close/>
                </a:path>
              </a:pathLst>
            </a:custGeom>
            <a:solidFill>
              <a:srgbClr val="000000"/>
            </a:solidFill>
            <a:ln cap="rnd" cmpd="sng" w="1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3"/>
            <p:cNvSpPr/>
            <p:nvPr/>
          </p:nvSpPr>
          <p:spPr>
            <a:xfrm>
              <a:off x="2486600" y="3110325"/>
              <a:ext cx="351850" cy="507250"/>
            </a:xfrm>
            <a:custGeom>
              <a:rect b="b" l="l" r="r" t="t"/>
              <a:pathLst>
                <a:path extrusionOk="0" fill="none" h="20290" w="14074">
                  <a:moveTo>
                    <a:pt x="14074" y="1"/>
                  </a:moveTo>
                  <a:lnTo>
                    <a:pt x="1" y="1"/>
                  </a:lnTo>
                  <a:lnTo>
                    <a:pt x="1" y="7597"/>
                  </a:lnTo>
                  <a:lnTo>
                    <a:pt x="1" y="12681"/>
                  </a:lnTo>
                  <a:lnTo>
                    <a:pt x="1" y="20289"/>
                  </a:lnTo>
                  <a:lnTo>
                    <a:pt x="7037" y="20289"/>
                  </a:lnTo>
                  <a:lnTo>
                    <a:pt x="7037" y="12681"/>
                  </a:lnTo>
                  <a:lnTo>
                    <a:pt x="14074" y="12681"/>
                  </a:lnTo>
                  <a:close/>
                </a:path>
              </a:pathLst>
            </a:custGeom>
            <a:noFill/>
            <a:ln cap="flat" cmpd="sng" w="148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3"/>
            <p:cNvSpPr/>
            <p:nvPr/>
          </p:nvSpPr>
          <p:spPr>
            <a:xfrm>
              <a:off x="2448200" y="3708025"/>
              <a:ext cx="512300" cy="553675"/>
            </a:xfrm>
            <a:custGeom>
              <a:rect b="b" l="l" r="r" t="t"/>
              <a:pathLst>
                <a:path extrusionOk="0" fill="none" h="22147" w="20492">
                  <a:moveTo>
                    <a:pt x="18813" y="6620"/>
                  </a:moveTo>
                  <a:lnTo>
                    <a:pt x="18813" y="1"/>
                  </a:lnTo>
                  <a:lnTo>
                    <a:pt x="11979" y="1"/>
                  </a:lnTo>
                  <a:lnTo>
                    <a:pt x="11979" y="6620"/>
                  </a:lnTo>
                  <a:lnTo>
                    <a:pt x="1" y="6620"/>
                  </a:lnTo>
                  <a:lnTo>
                    <a:pt x="1" y="22146"/>
                  </a:lnTo>
                  <a:lnTo>
                    <a:pt x="11979" y="22146"/>
                  </a:lnTo>
                  <a:lnTo>
                    <a:pt x="14919" y="22146"/>
                  </a:lnTo>
                  <a:lnTo>
                    <a:pt x="20492" y="16931"/>
                  </a:lnTo>
                  <a:lnTo>
                    <a:pt x="20492" y="6620"/>
                  </a:lnTo>
                  <a:close/>
                </a:path>
              </a:pathLst>
            </a:custGeom>
            <a:noFill/>
            <a:ln cap="flat" cmpd="sng" w="148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3"/>
            <p:cNvSpPr/>
            <p:nvPr/>
          </p:nvSpPr>
          <p:spPr>
            <a:xfrm>
              <a:off x="3284625" y="2573375"/>
              <a:ext cx="613200" cy="313750"/>
            </a:xfrm>
            <a:custGeom>
              <a:rect b="b" l="l" r="r" t="t"/>
              <a:pathLst>
                <a:path extrusionOk="0" fill="none" h="12550" w="24528">
                  <a:moveTo>
                    <a:pt x="18812" y="0"/>
                  </a:moveTo>
                  <a:lnTo>
                    <a:pt x="5715" y="0"/>
                  </a:lnTo>
                  <a:lnTo>
                    <a:pt x="0" y="0"/>
                  </a:lnTo>
                  <a:lnTo>
                    <a:pt x="0" y="6989"/>
                  </a:lnTo>
                  <a:lnTo>
                    <a:pt x="5715" y="6989"/>
                  </a:lnTo>
                  <a:lnTo>
                    <a:pt x="5715" y="12549"/>
                  </a:lnTo>
                  <a:lnTo>
                    <a:pt x="24527" y="12549"/>
                  </a:lnTo>
                  <a:lnTo>
                    <a:pt x="24527" y="0"/>
                  </a:lnTo>
                  <a:close/>
                </a:path>
              </a:pathLst>
            </a:custGeom>
            <a:noFill/>
            <a:ln cap="flat" cmpd="sng" w="148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3"/>
            <p:cNvSpPr/>
            <p:nvPr/>
          </p:nvSpPr>
          <p:spPr>
            <a:xfrm>
              <a:off x="1377850" y="2341200"/>
              <a:ext cx="1241250" cy="1901750"/>
            </a:xfrm>
            <a:custGeom>
              <a:rect b="b" l="l" r="r" t="t"/>
              <a:pathLst>
                <a:path extrusionOk="0" fill="none" h="76070" w="49650">
                  <a:moveTo>
                    <a:pt x="6013" y="0"/>
                  </a:moveTo>
                  <a:lnTo>
                    <a:pt x="6013" y="10275"/>
                  </a:lnTo>
                  <a:lnTo>
                    <a:pt x="6239" y="10275"/>
                  </a:lnTo>
                  <a:lnTo>
                    <a:pt x="6239" y="21836"/>
                  </a:lnTo>
                  <a:lnTo>
                    <a:pt x="19395" y="21836"/>
                  </a:lnTo>
                  <a:lnTo>
                    <a:pt x="19395" y="44708"/>
                  </a:lnTo>
                  <a:lnTo>
                    <a:pt x="18276" y="44708"/>
                  </a:lnTo>
                  <a:lnTo>
                    <a:pt x="18276" y="32587"/>
                  </a:lnTo>
                  <a:lnTo>
                    <a:pt x="13264" y="27837"/>
                  </a:lnTo>
                  <a:lnTo>
                    <a:pt x="0" y="27837"/>
                  </a:lnTo>
                  <a:lnTo>
                    <a:pt x="0" y="44708"/>
                  </a:lnTo>
                  <a:lnTo>
                    <a:pt x="0" y="56698"/>
                  </a:lnTo>
                  <a:lnTo>
                    <a:pt x="0" y="62424"/>
                  </a:lnTo>
                  <a:lnTo>
                    <a:pt x="0" y="64568"/>
                  </a:lnTo>
                  <a:lnTo>
                    <a:pt x="0" y="76069"/>
                  </a:lnTo>
                  <a:lnTo>
                    <a:pt x="19395" y="76069"/>
                  </a:lnTo>
                  <a:lnTo>
                    <a:pt x="19395" y="65008"/>
                  </a:lnTo>
                  <a:lnTo>
                    <a:pt x="30266" y="65008"/>
                  </a:lnTo>
                  <a:lnTo>
                    <a:pt x="30266" y="44708"/>
                  </a:lnTo>
                  <a:lnTo>
                    <a:pt x="27825" y="44708"/>
                  </a:lnTo>
                  <a:lnTo>
                    <a:pt x="27825" y="26015"/>
                  </a:lnTo>
                  <a:lnTo>
                    <a:pt x="49375" y="26015"/>
                  </a:lnTo>
                  <a:lnTo>
                    <a:pt x="49375" y="10275"/>
                  </a:lnTo>
                  <a:lnTo>
                    <a:pt x="49649" y="10275"/>
                  </a:lnTo>
                  <a:lnTo>
                    <a:pt x="49649" y="0"/>
                  </a:lnTo>
                  <a:close/>
                </a:path>
              </a:pathLst>
            </a:custGeom>
            <a:noFill/>
            <a:ln cap="flat" cmpd="sng" w="148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3"/>
            <p:cNvSpPr/>
            <p:nvPr/>
          </p:nvSpPr>
          <p:spPr>
            <a:xfrm>
              <a:off x="3113775" y="2016150"/>
              <a:ext cx="2836675" cy="2293175"/>
            </a:xfrm>
            <a:custGeom>
              <a:rect b="b" l="l" r="r" t="t"/>
              <a:pathLst>
                <a:path extrusionOk="0" fill="none" h="91727" w="113467">
                  <a:moveTo>
                    <a:pt x="95357" y="4358"/>
                  </a:moveTo>
                  <a:lnTo>
                    <a:pt x="95357" y="1"/>
                  </a:lnTo>
                  <a:lnTo>
                    <a:pt x="88797" y="1"/>
                  </a:lnTo>
                  <a:lnTo>
                    <a:pt x="88797" y="2787"/>
                  </a:lnTo>
                  <a:lnTo>
                    <a:pt x="85594" y="1"/>
                  </a:lnTo>
                  <a:lnTo>
                    <a:pt x="77367" y="1"/>
                  </a:lnTo>
                  <a:lnTo>
                    <a:pt x="74867" y="2787"/>
                  </a:lnTo>
                  <a:lnTo>
                    <a:pt x="74867" y="4358"/>
                  </a:lnTo>
                  <a:lnTo>
                    <a:pt x="57853" y="4358"/>
                  </a:lnTo>
                  <a:lnTo>
                    <a:pt x="40839" y="4358"/>
                  </a:lnTo>
                  <a:lnTo>
                    <a:pt x="40839" y="15657"/>
                  </a:lnTo>
                  <a:lnTo>
                    <a:pt x="40839" y="24944"/>
                  </a:lnTo>
                  <a:lnTo>
                    <a:pt x="74867" y="24944"/>
                  </a:lnTo>
                  <a:lnTo>
                    <a:pt x="74867" y="26932"/>
                  </a:lnTo>
                  <a:lnTo>
                    <a:pt x="87964" y="26932"/>
                  </a:lnTo>
                  <a:lnTo>
                    <a:pt x="99263" y="26932"/>
                  </a:lnTo>
                  <a:lnTo>
                    <a:pt x="100096" y="26932"/>
                  </a:lnTo>
                  <a:lnTo>
                    <a:pt x="100096" y="56817"/>
                  </a:lnTo>
                  <a:lnTo>
                    <a:pt x="99525" y="57710"/>
                  </a:lnTo>
                  <a:lnTo>
                    <a:pt x="85309" y="57710"/>
                  </a:lnTo>
                  <a:lnTo>
                    <a:pt x="79748" y="63151"/>
                  </a:lnTo>
                  <a:lnTo>
                    <a:pt x="79748" y="64258"/>
                  </a:lnTo>
                  <a:lnTo>
                    <a:pt x="57984" y="64258"/>
                  </a:lnTo>
                  <a:lnTo>
                    <a:pt x="49911" y="64258"/>
                  </a:lnTo>
                  <a:lnTo>
                    <a:pt x="49911" y="71724"/>
                  </a:lnTo>
                  <a:lnTo>
                    <a:pt x="49911" y="81820"/>
                  </a:lnTo>
                  <a:lnTo>
                    <a:pt x="43494" y="81820"/>
                  </a:lnTo>
                  <a:lnTo>
                    <a:pt x="43494" y="80296"/>
                  </a:lnTo>
                  <a:lnTo>
                    <a:pt x="43494" y="65925"/>
                  </a:lnTo>
                  <a:lnTo>
                    <a:pt x="43494" y="65925"/>
                  </a:lnTo>
                  <a:lnTo>
                    <a:pt x="43494" y="57710"/>
                  </a:lnTo>
                  <a:lnTo>
                    <a:pt x="57853" y="57710"/>
                  </a:lnTo>
                  <a:lnTo>
                    <a:pt x="57853" y="46137"/>
                  </a:lnTo>
                  <a:lnTo>
                    <a:pt x="34433" y="46137"/>
                  </a:lnTo>
                  <a:lnTo>
                    <a:pt x="0" y="46137"/>
                  </a:lnTo>
                  <a:lnTo>
                    <a:pt x="0" y="57710"/>
                  </a:lnTo>
                  <a:lnTo>
                    <a:pt x="0" y="65925"/>
                  </a:lnTo>
                  <a:lnTo>
                    <a:pt x="7537" y="65925"/>
                  </a:lnTo>
                  <a:lnTo>
                    <a:pt x="7537" y="79463"/>
                  </a:lnTo>
                  <a:lnTo>
                    <a:pt x="17002" y="79463"/>
                  </a:lnTo>
                  <a:lnTo>
                    <a:pt x="17002" y="91726"/>
                  </a:lnTo>
                  <a:lnTo>
                    <a:pt x="31361" y="91726"/>
                  </a:lnTo>
                  <a:lnTo>
                    <a:pt x="43494" y="91726"/>
                  </a:lnTo>
                  <a:lnTo>
                    <a:pt x="43494" y="89904"/>
                  </a:lnTo>
                  <a:lnTo>
                    <a:pt x="49911" y="89904"/>
                  </a:lnTo>
                  <a:lnTo>
                    <a:pt x="57853" y="89904"/>
                  </a:lnTo>
                  <a:lnTo>
                    <a:pt x="57984" y="89904"/>
                  </a:lnTo>
                  <a:lnTo>
                    <a:pt x="57984" y="71724"/>
                  </a:lnTo>
                  <a:lnTo>
                    <a:pt x="79748" y="71724"/>
                  </a:lnTo>
                  <a:lnTo>
                    <a:pt x="79748" y="71724"/>
                  </a:lnTo>
                  <a:lnTo>
                    <a:pt x="85463" y="77641"/>
                  </a:lnTo>
                  <a:lnTo>
                    <a:pt x="100096" y="77641"/>
                  </a:lnTo>
                  <a:lnTo>
                    <a:pt x="105644" y="72212"/>
                  </a:lnTo>
                  <a:lnTo>
                    <a:pt x="105644" y="63151"/>
                  </a:lnTo>
                  <a:lnTo>
                    <a:pt x="108169" y="59377"/>
                  </a:lnTo>
                  <a:lnTo>
                    <a:pt x="108169" y="59377"/>
                  </a:lnTo>
                  <a:lnTo>
                    <a:pt x="108169" y="26932"/>
                  </a:lnTo>
                  <a:lnTo>
                    <a:pt x="113467" y="26932"/>
                  </a:lnTo>
                  <a:lnTo>
                    <a:pt x="113467" y="15657"/>
                  </a:lnTo>
                  <a:lnTo>
                    <a:pt x="113467" y="4358"/>
                  </a:lnTo>
                  <a:close/>
                </a:path>
              </a:pathLst>
            </a:custGeom>
            <a:noFill/>
            <a:ln cap="flat" cmpd="sng" w="148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3"/>
            <p:cNvSpPr/>
            <p:nvPr/>
          </p:nvSpPr>
          <p:spPr>
            <a:xfrm>
              <a:off x="4438050" y="2195350"/>
              <a:ext cx="37225" cy="27700"/>
            </a:xfrm>
            <a:custGeom>
              <a:rect b="b" l="l" r="r" t="t"/>
              <a:pathLst>
                <a:path extrusionOk="0" h="1108" w="1489">
                  <a:moveTo>
                    <a:pt x="750" y="0"/>
                  </a:moveTo>
                  <a:cubicBezTo>
                    <a:pt x="334" y="0"/>
                    <a:pt x="0" y="250"/>
                    <a:pt x="0" y="560"/>
                  </a:cubicBezTo>
                  <a:cubicBezTo>
                    <a:pt x="0" y="857"/>
                    <a:pt x="334" y="1107"/>
                    <a:pt x="750" y="1107"/>
                  </a:cubicBezTo>
                  <a:cubicBezTo>
                    <a:pt x="1155" y="1107"/>
                    <a:pt x="1488" y="857"/>
                    <a:pt x="1488" y="560"/>
                  </a:cubicBezTo>
                  <a:cubicBezTo>
                    <a:pt x="1488" y="250"/>
                    <a:pt x="1155" y="0"/>
                    <a:pt x="750" y="0"/>
                  </a:cubicBezTo>
                  <a:close/>
                </a:path>
              </a:pathLst>
            </a:custGeom>
            <a:solidFill>
              <a:srgbClr val="FFFFFF"/>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3"/>
            <p:cNvSpPr/>
            <p:nvPr/>
          </p:nvSpPr>
          <p:spPr>
            <a:xfrm>
              <a:off x="4437450" y="2158125"/>
              <a:ext cx="38725" cy="49150"/>
            </a:xfrm>
            <a:custGeom>
              <a:rect b="b" l="l" r="r" t="t"/>
              <a:pathLst>
                <a:path extrusionOk="0" h="1966" w="1549">
                  <a:moveTo>
                    <a:pt x="191" y="1"/>
                  </a:moveTo>
                  <a:cubicBezTo>
                    <a:pt x="84" y="1"/>
                    <a:pt x="12" y="60"/>
                    <a:pt x="0" y="144"/>
                  </a:cubicBezTo>
                  <a:lnTo>
                    <a:pt x="0" y="1834"/>
                  </a:lnTo>
                  <a:cubicBezTo>
                    <a:pt x="0" y="1906"/>
                    <a:pt x="0" y="1965"/>
                    <a:pt x="24" y="1965"/>
                  </a:cubicBezTo>
                  <a:cubicBezTo>
                    <a:pt x="24" y="1965"/>
                    <a:pt x="250" y="1787"/>
                    <a:pt x="774" y="1787"/>
                  </a:cubicBezTo>
                  <a:cubicBezTo>
                    <a:pt x="1286" y="1787"/>
                    <a:pt x="1512" y="1965"/>
                    <a:pt x="1512" y="1965"/>
                  </a:cubicBezTo>
                  <a:cubicBezTo>
                    <a:pt x="1548" y="1953"/>
                    <a:pt x="1548" y="1906"/>
                    <a:pt x="1548" y="1834"/>
                  </a:cubicBezTo>
                  <a:lnTo>
                    <a:pt x="1548" y="144"/>
                  </a:lnTo>
                  <a:cubicBezTo>
                    <a:pt x="1548" y="60"/>
                    <a:pt x="1453" y="1"/>
                    <a:pt x="1370" y="1"/>
                  </a:cubicBezTo>
                  <a:close/>
                </a:path>
              </a:pathLst>
            </a:custGeom>
            <a:solidFill>
              <a:srgbClr val="6868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3"/>
            <p:cNvSpPr/>
            <p:nvPr/>
          </p:nvSpPr>
          <p:spPr>
            <a:xfrm>
              <a:off x="4438050" y="2145625"/>
              <a:ext cx="37225" cy="27425"/>
            </a:xfrm>
            <a:custGeom>
              <a:rect b="b" l="l" r="r" t="t"/>
              <a:pathLst>
                <a:path extrusionOk="0" h="1097" w="1489">
                  <a:moveTo>
                    <a:pt x="750" y="1"/>
                  </a:moveTo>
                  <a:cubicBezTo>
                    <a:pt x="334" y="1"/>
                    <a:pt x="0" y="239"/>
                    <a:pt x="0" y="548"/>
                  </a:cubicBezTo>
                  <a:cubicBezTo>
                    <a:pt x="0" y="858"/>
                    <a:pt x="334" y="1096"/>
                    <a:pt x="750" y="1096"/>
                  </a:cubicBezTo>
                  <a:cubicBezTo>
                    <a:pt x="1155" y="1096"/>
                    <a:pt x="1488" y="858"/>
                    <a:pt x="1488" y="548"/>
                  </a:cubicBezTo>
                  <a:cubicBezTo>
                    <a:pt x="1488" y="239"/>
                    <a:pt x="1155" y="1"/>
                    <a:pt x="750" y="1"/>
                  </a:cubicBezTo>
                  <a:close/>
                </a:path>
              </a:pathLst>
            </a:custGeom>
            <a:solidFill>
              <a:srgbClr val="FF8533"/>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3"/>
            <p:cNvSpPr/>
            <p:nvPr/>
          </p:nvSpPr>
          <p:spPr>
            <a:xfrm>
              <a:off x="4460375" y="2148900"/>
              <a:ext cx="4175" cy="98550"/>
            </a:xfrm>
            <a:custGeom>
              <a:rect b="b" l="l" r="r" t="t"/>
              <a:pathLst>
                <a:path extrusionOk="0" fill="none" h="3942" w="167">
                  <a:moveTo>
                    <a:pt x="167" y="3942"/>
                  </a:moveTo>
                  <a:lnTo>
                    <a:pt x="0" y="1"/>
                  </a:lnTo>
                </a:path>
              </a:pathLst>
            </a:custGeom>
            <a:noFill/>
            <a:ln cap="rnd" cmpd="sng" w="74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3"/>
            <p:cNvSpPr/>
            <p:nvPr/>
          </p:nvSpPr>
          <p:spPr>
            <a:xfrm>
              <a:off x="4426125" y="2004850"/>
              <a:ext cx="63150" cy="64000"/>
            </a:xfrm>
            <a:custGeom>
              <a:rect b="b" l="l" r="r" t="t"/>
              <a:pathLst>
                <a:path extrusionOk="0" h="2560" w="2526">
                  <a:moveTo>
                    <a:pt x="1263" y="0"/>
                  </a:moveTo>
                  <a:cubicBezTo>
                    <a:pt x="572" y="0"/>
                    <a:pt x="1" y="572"/>
                    <a:pt x="1" y="1286"/>
                  </a:cubicBezTo>
                  <a:cubicBezTo>
                    <a:pt x="1" y="1988"/>
                    <a:pt x="572" y="2560"/>
                    <a:pt x="1263" y="2560"/>
                  </a:cubicBezTo>
                  <a:cubicBezTo>
                    <a:pt x="1965" y="2560"/>
                    <a:pt x="2525" y="1988"/>
                    <a:pt x="2525" y="1286"/>
                  </a:cubicBezTo>
                  <a:cubicBezTo>
                    <a:pt x="2525" y="572"/>
                    <a:pt x="1965" y="0"/>
                    <a:pt x="1263" y="0"/>
                  </a:cubicBezTo>
                  <a:close/>
                </a:path>
              </a:pathLst>
            </a:custGeom>
            <a:solidFill>
              <a:srgbClr val="6868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4401725" y="2125100"/>
              <a:ext cx="109875" cy="91700"/>
            </a:xfrm>
            <a:custGeom>
              <a:rect b="b" l="l" r="r" t="t"/>
              <a:pathLst>
                <a:path extrusionOk="0" fill="none" h="3668" w="4395">
                  <a:moveTo>
                    <a:pt x="1" y="3620"/>
                  </a:moveTo>
                  <a:lnTo>
                    <a:pt x="2215" y="0"/>
                  </a:lnTo>
                  <a:lnTo>
                    <a:pt x="4394" y="3667"/>
                  </a:lnTo>
                </a:path>
              </a:pathLst>
            </a:custGeom>
            <a:noFill/>
            <a:ln cap="rnd" cmpd="sng" w="74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4425250" y="2041750"/>
              <a:ext cx="64900" cy="113425"/>
            </a:xfrm>
            <a:custGeom>
              <a:rect b="b" l="l" r="r" t="t"/>
              <a:pathLst>
                <a:path extrusionOk="0" h="4537" w="2596">
                  <a:moveTo>
                    <a:pt x="48" y="0"/>
                  </a:moveTo>
                  <a:cubicBezTo>
                    <a:pt x="0" y="12"/>
                    <a:pt x="0" y="131"/>
                    <a:pt x="0" y="298"/>
                  </a:cubicBezTo>
                  <a:lnTo>
                    <a:pt x="0" y="4239"/>
                  </a:lnTo>
                  <a:cubicBezTo>
                    <a:pt x="0" y="4406"/>
                    <a:pt x="143" y="4537"/>
                    <a:pt x="298" y="4537"/>
                  </a:cubicBezTo>
                  <a:lnTo>
                    <a:pt x="2298" y="4537"/>
                  </a:lnTo>
                  <a:cubicBezTo>
                    <a:pt x="2465" y="4537"/>
                    <a:pt x="2596" y="4406"/>
                    <a:pt x="2596" y="4239"/>
                  </a:cubicBezTo>
                  <a:lnTo>
                    <a:pt x="2596" y="298"/>
                  </a:lnTo>
                  <a:cubicBezTo>
                    <a:pt x="2596" y="131"/>
                    <a:pt x="2596" y="0"/>
                    <a:pt x="2548" y="0"/>
                  </a:cubicBezTo>
                  <a:cubicBezTo>
                    <a:pt x="2548" y="0"/>
                    <a:pt x="2179" y="417"/>
                    <a:pt x="1298" y="417"/>
                  </a:cubicBezTo>
                  <a:cubicBezTo>
                    <a:pt x="417" y="417"/>
                    <a:pt x="48" y="0"/>
                    <a:pt x="48" y="0"/>
                  </a:cubicBezTo>
                  <a:close/>
                </a:path>
              </a:pathLst>
            </a:custGeom>
            <a:solidFill>
              <a:srgbClr val="686868"/>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4110625" y="2166775"/>
              <a:ext cx="123850" cy="37225"/>
            </a:xfrm>
            <a:custGeom>
              <a:rect b="b" l="l" r="r" t="t"/>
              <a:pathLst>
                <a:path extrusionOk="0" h="1489" w="4954">
                  <a:moveTo>
                    <a:pt x="298" y="0"/>
                  </a:moveTo>
                  <a:cubicBezTo>
                    <a:pt x="131" y="0"/>
                    <a:pt x="0" y="131"/>
                    <a:pt x="0" y="298"/>
                  </a:cubicBezTo>
                  <a:lnTo>
                    <a:pt x="0" y="1191"/>
                  </a:lnTo>
                  <a:cubicBezTo>
                    <a:pt x="0" y="1357"/>
                    <a:pt x="131" y="1488"/>
                    <a:pt x="298" y="1488"/>
                  </a:cubicBezTo>
                  <a:lnTo>
                    <a:pt x="4656" y="1488"/>
                  </a:lnTo>
                  <a:cubicBezTo>
                    <a:pt x="4822" y="1488"/>
                    <a:pt x="4953" y="1357"/>
                    <a:pt x="4953" y="1191"/>
                  </a:cubicBezTo>
                  <a:lnTo>
                    <a:pt x="4953" y="298"/>
                  </a:lnTo>
                  <a:cubicBezTo>
                    <a:pt x="4953" y="131"/>
                    <a:pt x="4822" y="0"/>
                    <a:pt x="4656" y="0"/>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4104975" y="2202175"/>
              <a:ext cx="134850" cy="14925"/>
            </a:xfrm>
            <a:custGeom>
              <a:rect b="b" l="l" r="r" t="t"/>
              <a:pathLst>
                <a:path extrusionOk="0" h="597" w="5394">
                  <a:moveTo>
                    <a:pt x="298" y="1"/>
                  </a:moveTo>
                  <a:cubicBezTo>
                    <a:pt x="143" y="1"/>
                    <a:pt x="0" y="132"/>
                    <a:pt x="0" y="299"/>
                  </a:cubicBezTo>
                  <a:cubicBezTo>
                    <a:pt x="0" y="465"/>
                    <a:pt x="143" y="596"/>
                    <a:pt x="298" y="596"/>
                  </a:cubicBezTo>
                  <a:lnTo>
                    <a:pt x="5096" y="596"/>
                  </a:lnTo>
                  <a:cubicBezTo>
                    <a:pt x="5251" y="596"/>
                    <a:pt x="5394" y="465"/>
                    <a:pt x="5394" y="299"/>
                  </a:cubicBezTo>
                  <a:cubicBezTo>
                    <a:pt x="5394" y="132"/>
                    <a:pt x="5251" y="1"/>
                    <a:pt x="5096" y="1"/>
                  </a:cubicBezTo>
                  <a:close/>
                </a:path>
              </a:pathLst>
            </a:custGeom>
            <a:solidFill>
              <a:srgbClr val="601202"/>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4220450" y="2216775"/>
              <a:ext cx="25" cy="14000"/>
            </a:xfrm>
            <a:custGeom>
              <a:rect b="b" l="l" r="r" t="t"/>
              <a:pathLst>
                <a:path extrusionOk="0" h="560" w="1">
                  <a:moveTo>
                    <a:pt x="1" y="560"/>
                  </a:moveTo>
                  <a:lnTo>
                    <a:pt x="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4220450" y="2216775"/>
              <a:ext cx="25" cy="14000"/>
            </a:xfrm>
            <a:custGeom>
              <a:rect b="b" l="l" r="r" t="t"/>
              <a:pathLst>
                <a:path extrusionOk="0" fill="none" h="560" w="1">
                  <a:moveTo>
                    <a:pt x="1" y="560"/>
                  </a:moveTo>
                  <a:lnTo>
                    <a:pt x="1" y="0"/>
                  </a:lnTo>
                </a:path>
              </a:pathLst>
            </a:custGeom>
            <a:no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3"/>
            <p:cNvSpPr/>
            <p:nvPr/>
          </p:nvSpPr>
          <p:spPr>
            <a:xfrm>
              <a:off x="4120750" y="2216775"/>
              <a:ext cx="25" cy="14000"/>
            </a:xfrm>
            <a:custGeom>
              <a:rect b="b" l="l" r="r" t="t"/>
              <a:pathLst>
                <a:path extrusionOk="0" h="560" w="1">
                  <a:moveTo>
                    <a:pt x="0" y="560"/>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3"/>
            <p:cNvSpPr/>
            <p:nvPr/>
          </p:nvSpPr>
          <p:spPr>
            <a:xfrm>
              <a:off x="4120750" y="2216775"/>
              <a:ext cx="25" cy="14000"/>
            </a:xfrm>
            <a:custGeom>
              <a:rect b="b" l="l" r="r" t="t"/>
              <a:pathLst>
                <a:path extrusionOk="0" fill="none" h="560" w="1">
                  <a:moveTo>
                    <a:pt x="0" y="560"/>
                  </a:moveTo>
                  <a:lnTo>
                    <a:pt x="0" y="0"/>
                  </a:lnTo>
                </a:path>
              </a:pathLst>
            </a:custGeom>
            <a:no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3"/>
            <p:cNvSpPr/>
            <p:nvPr/>
          </p:nvSpPr>
          <p:spPr>
            <a:xfrm>
              <a:off x="5117000" y="1983400"/>
              <a:ext cx="17575" cy="64025"/>
            </a:xfrm>
            <a:custGeom>
              <a:rect b="b" l="l" r="r" t="t"/>
              <a:pathLst>
                <a:path extrusionOk="0" h="2561" w="703">
                  <a:moveTo>
                    <a:pt x="262" y="1"/>
                  </a:moveTo>
                  <a:cubicBezTo>
                    <a:pt x="119" y="1"/>
                    <a:pt x="0" y="120"/>
                    <a:pt x="0" y="251"/>
                  </a:cubicBezTo>
                  <a:lnTo>
                    <a:pt x="0" y="2311"/>
                  </a:lnTo>
                  <a:cubicBezTo>
                    <a:pt x="0" y="2442"/>
                    <a:pt x="119" y="2561"/>
                    <a:pt x="262" y="2561"/>
                  </a:cubicBezTo>
                  <a:lnTo>
                    <a:pt x="453" y="2561"/>
                  </a:lnTo>
                  <a:cubicBezTo>
                    <a:pt x="584" y="2561"/>
                    <a:pt x="703" y="2442"/>
                    <a:pt x="703" y="2311"/>
                  </a:cubicBezTo>
                  <a:lnTo>
                    <a:pt x="703" y="251"/>
                  </a:lnTo>
                  <a:cubicBezTo>
                    <a:pt x="703" y="120"/>
                    <a:pt x="584" y="1"/>
                    <a:pt x="453" y="1"/>
                  </a:cubicBezTo>
                  <a:close/>
                </a:path>
              </a:pathLst>
            </a:custGeom>
            <a:solidFill>
              <a:srgbClr val="00000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3"/>
            <p:cNvSpPr/>
            <p:nvPr/>
          </p:nvSpPr>
          <p:spPr>
            <a:xfrm>
              <a:off x="5119375" y="2028650"/>
              <a:ext cx="13125" cy="34250"/>
            </a:xfrm>
            <a:custGeom>
              <a:rect b="b" l="l" r="r" t="t"/>
              <a:pathLst>
                <a:path extrusionOk="0" h="1370" w="525">
                  <a:moveTo>
                    <a:pt x="251" y="1"/>
                  </a:moveTo>
                  <a:cubicBezTo>
                    <a:pt x="120" y="1"/>
                    <a:pt x="1" y="120"/>
                    <a:pt x="1" y="251"/>
                  </a:cubicBezTo>
                  <a:lnTo>
                    <a:pt x="1" y="1120"/>
                  </a:lnTo>
                  <a:cubicBezTo>
                    <a:pt x="1" y="1251"/>
                    <a:pt x="120" y="1370"/>
                    <a:pt x="251" y="1370"/>
                  </a:cubicBezTo>
                  <a:cubicBezTo>
                    <a:pt x="405" y="1370"/>
                    <a:pt x="524" y="1251"/>
                    <a:pt x="501" y="1120"/>
                  </a:cubicBezTo>
                  <a:lnTo>
                    <a:pt x="501" y="251"/>
                  </a:lnTo>
                  <a:cubicBezTo>
                    <a:pt x="501" y="120"/>
                    <a:pt x="382" y="1"/>
                    <a:pt x="2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3"/>
            <p:cNvSpPr/>
            <p:nvPr/>
          </p:nvSpPr>
          <p:spPr>
            <a:xfrm>
              <a:off x="5100025" y="2034900"/>
              <a:ext cx="44675" cy="33950"/>
            </a:xfrm>
            <a:custGeom>
              <a:rect b="b" l="l" r="r" t="t"/>
              <a:pathLst>
                <a:path extrusionOk="0" fill="none" h="1358" w="1787">
                  <a:moveTo>
                    <a:pt x="1" y="1358"/>
                  </a:moveTo>
                  <a:lnTo>
                    <a:pt x="965" y="1"/>
                  </a:lnTo>
                  <a:lnTo>
                    <a:pt x="1787" y="1025"/>
                  </a:lnTo>
                </a:path>
              </a:pathLst>
            </a:custGeom>
            <a:noFill/>
            <a:ln cap="rnd" cmpd="sng" w="74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5074725" y="1908700"/>
              <a:ext cx="81875" cy="107175"/>
            </a:xfrm>
            <a:custGeom>
              <a:rect b="b" l="l" r="r" t="t"/>
              <a:pathLst>
                <a:path extrusionOk="0" h="4287" w="3275">
                  <a:moveTo>
                    <a:pt x="1412" y="0"/>
                  </a:moveTo>
                  <a:cubicBezTo>
                    <a:pt x="1067" y="0"/>
                    <a:pt x="395" y="102"/>
                    <a:pt x="1" y="881"/>
                  </a:cubicBezTo>
                  <a:lnTo>
                    <a:pt x="2525" y="4287"/>
                  </a:lnTo>
                  <a:lnTo>
                    <a:pt x="3275" y="3787"/>
                  </a:lnTo>
                  <a:lnTo>
                    <a:pt x="1632" y="12"/>
                  </a:lnTo>
                  <a:cubicBezTo>
                    <a:pt x="1632" y="13"/>
                    <a:pt x="1631" y="13"/>
                    <a:pt x="1629" y="13"/>
                  </a:cubicBezTo>
                  <a:cubicBezTo>
                    <a:pt x="1615" y="13"/>
                    <a:pt x="1534" y="0"/>
                    <a:pt x="1412" y="0"/>
                  </a:cubicBezTo>
                  <a:close/>
                </a:path>
              </a:pathLst>
            </a:custGeom>
            <a:solidFill>
              <a:srgbClr val="CECECE"/>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5136050" y="2003325"/>
              <a:ext cx="22950" cy="14950"/>
            </a:xfrm>
            <a:custGeom>
              <a:rect b="b" l="l" r="r" t="t"/>
              <a:pathLst>
                <a:path extrusionOk="0" h="598" w="918">
                  <a:moveTo>
                    <a:pt x="691" y="1"/>
                  </a:moveTo>
                  <a:cubicBezTo>
                    <a:pt x="594" y="1"/>
                    <a:pt x="470" y="37"/>
                    <a:pt x="346" y="109"/>
                  </a:cubicBezTo>
                  <a:cubicBezTo>
                    <a:pt x="131" y="240"/>
                    <a:pt x="0" y="430"/>
                    <a:pt x="60" y="525"/>
                  </a:cubicBezTo>
                  <a:cubicBezTo>
                    <a:pt x="87" y="574"/>
                    <a:pt x="147" y="598"/>
                    <a:pt x="226" y="598"/>
                  </a:cubicBezTo>
                  <a:cubicBezTo>
                    <a:pt x="323" y="598"/>
                    <a:pt x="447" y="562"/>
                    <a:pt x="572" y="490"/>
                  </a:cubicBezTo>
                  <a:cubicBezTo>
                    <a:pt x="786" y="371"/>
                    <a:pt x="917" y="180"/>
                    <a:pt x="858" y="73"/>
                  </a:cubicBezTo>
                  <a:cubicBezTo>
                    <a:pt x="831" y="25"/>
                    <a:pt x="770" y="1"/>
                    <a:pt x="691" y="1"/>
                  </a:cubicBezTo>
                  <a:close/>
                </a:path>
              </a:pathLst>
            </a:custGeom>
            <a:solidFill>
              <a:srgbClr val="000000"/>
            </a:solidFill>
            <a:ln cap="flat" cmpd="sng" w="17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5106575" y="1953350"/>
              <a:ext cx="30400" cy="21150"/>
            </a:xfrm>
            <a:custGeom>
              <a:rect b="b" l="l" r="r" t="t"/>
              <a:pathLst>
                <a:path extrusionOk="0" fill="none" h="846" w="1216">
                  <a:moveTo>
                    <a:pt x="1215" y="203"/>
                  </a:moveTo>
                  <a:cubicBezTo>
                    <a:pt x="1215" y="203"/>
                    <a:pt x="405" y="0"/>
                    <a:pt x="1" y="846"/>
                  </a:cubicBezTo>
                </a:path>
              </a:pathLst>
            </a:custGeom>
            <a:noFill/>
            <a:ln cap="flat" cmpd="sng" w="387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3" name="Google Shape;3573;p5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Polus</a:t>
            </a:r>
            <a:r>
              <a:rPr lang="en"/>
              <a:t> Map</a:t>
            </a:r>
            <a:endParaRPr/>
          </a:p>
        </p:txBody>
      </p:sp>
      <p:sp>
        <p:nvSpPr>
          <p:cNvPr id="3574" name="Google Shape;3574;p53"/>
          <p:cNvSpPr txBox="1"/>
          <p:nvPr/>
        </p:nvSpPr>
        <p:spPr>
          <a:xfrm>
            <a:off x="4862550" y="1152525"/>
            <a:ext cx="18120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Decontamination</a:t>
            </a:r>
            <a:endParaRPr b="1">
              <a:solidFill>
                <a:srgbClr val="60EF01"/>
              </a:solidFill>
              <a:highlight>
                <a:srgbClr val="081D32"/>
              </a:highlight>
              <a:latin typeface="Roboto Mono"/>
              <a:ea typeface="Roboto Mono"/>
              <a:cs typeface="Roboto Mono"/>
              <a:sym typeface="Roboto Mono"/>
            </a:endParaRPr>
          </a:p>
        </p:txBody>
      </p:sp>
      <p:sp>
        <p:nvSpPr>
          <p:cNvPr id="3575" name="Google Shape;3575;p53"/>
          <p:cNvSpPr txBox="1"/>
          <p:nvPr/>
        </p:nvSpPr>
        <p:spPr>
          <a:xfrm>
            <a:off x="7259700" y="2611834"/>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Office</a:t>
            </a:r>
            <a:endParaRPr b="1">
              <a:solidFill>
                <a:srgbClr val="60EF01"/>
              </a:solidFill>
              <a:highlight>
                <a:srgbClr val="081D32"/>
              </a:highlight>
              <a:latin typeface="Roboto Mono"/>
              <a:ea typeface="Roboto Mono"/>
              <a:cs typeface="Roboto Mono"/>
              <a:sym typeface="Roboto Mono"/>
            </a:endParaRPr>
          </a:p>
        </p:txBody>
      </p:sp>
      <p:sp>
        <p:nvSpPr>
          <p:cNvPr id="3576" name="Google Shape;3576;p53"/>
          <p:cNvSpPr txBox="1"/>
          <p:nvPr/>
        </p:nvSpPr>
        <p:spPr>
          <a:xfrm>
            <a:off x="7259700" y="1906975"/>
            <a:ext cx="1164300" cy="257700"/>
          </a:xfrm>
          <a:prstGeom prst="rect">
            <a:avLst/>
          </a:prstGeom>
          <a:noFill/>
          <a:ln>
            <a:noFill/>
          </a:ln>
        </p:spPr>
        <p:txBody>
          <a:bodyPr anchorCtr="0" anchor="t" bIns="91425" lIns="91425" spcFirstLastPara="1" rIns="0" wrap="square" tIns="91425">
            <a:noAutofit/>
          </a:bodyPr>
          <a:lstStyle/>
          <a:p>
            <a:pPr indent="0" lvl="0" marL="0" rtl="0" algn="ctr">
              <a:lnSpc>
                <a:spcPct val="80000"/>
              </a:lnSpc>
              <a:spcBef>
                <a:spcPts val="0"/>
              </a:spcBef>
              <a:spcAft>
                <a:spcPts val="1600"/>
              </a:spcAft>
              <a:buNone/>
            </a:pPr>
            <a:r>
              <a:rPr b="1" lang="en">
                <a:solidFill>
                  <a:schemeClr val="accent2"/>
                </a:solidFill>
                <a:highlight>
                  <a:schemeClr val="dk1"/>
                </a:highlight>
                <a:latin typeface="Roboto Mono"/>
                <a:ea typeface="Roboto Mono"/>
                <a:cs typeface="Roboto Mono"/>
                <a:sym typeface="Roboto Mono"/>
              </a:rPr>
              <a:t>Laboratory</a:t>
            </a:r>
            <a:endParaRPr b="1">
              <a:solidFill>
                <a:srgbClr val="60EF01"/>
              </a:solidFill>
              <a:highlight>
                <a:srgbClr val="081D32"/>
              </a:highlight>
              <a:latin typeface="Roboto Mono"/>
              <a:ea typeface="Roboto Mono"/>
              <a:cs typeface="Roboto Mono"/>
              <a:sym typeface="Roboto Mono"/>
            </a:endParaRPr>
          </a:p>
        </p:txBody>
      </p:sp>
      <p:sp>
        <p:nvSpPr>
          <p:cNvPr id="3577" name="Google Shape;3577;p53"/>
          <p:cNvSpPr txBox="1"/>
          <p:nvPr/>
        </p:nvSpPr>
        <p:spPr>
          <a:xfrm>
            <a:off x="7259700" y="4345801"/>
            <a:ext cx="1164300" cy="2577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Balcony</a:t>
            </a:r>
            <a:endParaRPr b="1">
              <a:solidFill>
                <a:srgbClr val="60EF01"/>
              </a:solidFill>
              <a:highlight>
                <a:srgbClr val="081D32"/>
              </a:highlight>
              <a:latin typeface="Roboto Mono"/>
              <a:ea typeface="Roboto Mono"/>
              <a:cs typeface="Roboto Mono"/>
              <a:sym typeface="Roboto Mono"/>
            </a:endParaRPr>
          </a:p>
        </p:txBody>
      </p:sp>
      <p:sp>
        <p:nvSpPr>
          <p:cNvPr id="3578" name="Google Shape;3578;p53"/>
          <p:cNvSpPr txBox="1"/>
          <p:nvPr/>
        </p:nvSpPr>
        <p:spPr>
          <a:xfrm>
            <a:off x="4769913" y="4345800"/>
            <a:ext cx="19242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Decontamination</a:t>
            </a:r>
            <a:endParaRPr b="1">
              <a:solidFill>
                <a:srgbClr val="60EF01"/>
              </a:solidFill>
              <a:highlight>
                <a:srgbClr val="081D32"/>
              </a:highlight>
              <a:latin typeface="Roboto Mono"/>
              <a:ea typeface="Roboto Mono"/>
              <a:cs typeface="Roboto Mono"/>
              <a:sym typeface="Roboto Mono"/>
            </a:endParaRPr>
          </a:p>
        </p:txBody>
      </p:sp>
      <p:sp>
        <p:nvSpPr>
          <p:cNvPr id="3579" name="Google Shape;3579;p53"/>
          <p:cNvSpPr txBox="1"/>
          <p:nvPr/>
        </p:nvSpPr>
        <p:spPr>
          <a:xfrm>
            <a:off x="949450" y="2611825"/>
            <a:ext cx="1164300" cy="2577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Electrical</a:t>
            </a:r>
            <a:endParaRPr b="1">
              <a:solidFill>
                <a:srgbClr val="60EF01"/>
              </a:solidFill>
              <a:highlight>
                <a:srgbClr val="081D32"/>
              </a:highlight>
              <a:latin typeface="Roboto Mono"/>
              <a:ea typeface="Roboto Mono"/>
              <a:cs typeface="Roboto Mono"/>
              <a:sym typeface="Roboto Mono"/>
            </a:endParaRPr>
          </a:p>
        </p:txBody>
      </p:sp>
      <p:sp>
        <p:nvSpPr>
          <p:cNvPr id="3580" name="Google Shape;3580;p53"/>
          <p:cNvSpPr txBox="1"/>
          <p:nvPr/>
        </p:nvSpPr>
        <p:spPr>
          <a:xfrm>
            <a:off x="7259700" y="3316671"/>
            <a:ext cx="1164300" cy="436200"/>
          </a:xfrm>
          <a:prstGeom prst="rect">
            <a:avLst/>
          </a:prstGeom>
          <a:noFill/>
          <a:ln>
            <a:noFill/>
          </a:ln>
        </p:spPr>
        <p:txBody>
          <a:bodyPr anchorCtr="0" anchor="t" bIns="91425" lIns="91425" spcFirstLastPara="1" rIns="0" wrap="square" tIns="91425">
            <a:noAutofit/>
          </a:bodyPr>
          <a:lstStyle/>
          <a:p>
            <a:pPr indent="0" lvl="0" marL="0" rtl="0" algn="l">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Specimen Room</a:t>
            </a:r>
            <a:endParaRPr b="1">
              <a:solidFill>
                <a:srgbClr val="60EF01"/>
              </a:solidFill>
              <a:highlight>
                <a:srgbClr val="081D32"/>
              </a:highlight>
              <a:latin typeface="Roboto Mono"/>
              <a:ea typeface="Roboto Mono"/>
              <a:cs typeface="Roboto Mono"/>
              <a:sym typeface="Roboto Mono"/>
            </a:endParaRPr>
          </a:p>
        </p:txBody>
      </p:sp>
      <p:sp>
        <p:nvSpPr>
          <p:cNvPr id="3581" name="Google Shape;3581;p53"/>
          <p:cNvSpPr txBox="1"/>
          <p:nvPr/>
        </p:nvSpPr>
        <p:spPr>
          <a:xfrm>
            <a:off x="3405750" y="1152525"/>
            <a:ext cx="14589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Dropship</a:t>
            </a:r>
            <a:endParaRPr b="1">
              <a:solidFill>
                <a:srgbClr val="60EF01"/>
              </a:solidFill>
              <a:highlight>
                <a:srgbClr val="081D32"/>
              </a:highlight>
              <a:latin typeface="Roboto Mono"/>
              <a:ea typeface="Roboto Mono"/>
              <a:cs typeface="Roboto Mono"/>
              <a:sym typeface="Roboto Mono"/>
            </a:endParaRPr>
          </a:p>
        </p:txBody>
      </p:sp>
      <p:sp>
        <p:nvSpPr>
          <p:cNvPr id="3582" name="Google Shape;3582;p53"/>
          <p:cNvSpPr txBox="1"/>
          <p:nvPr/>
        </p:nvSpPr>
        <p:spPr>
          <a:xfrm>
            <a:off x="3009900" y="4345800"/>
            <a:ext cx="9525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Weapons</a:t>
            </a:r>
            <a:endParaRPr b="1">
              <a:solidFill>
                <a:srgbClr val="60EF01"/>
              </a:solidFill>
              <a:highlight>
                <a:srgbClr val="081D32"/>
              </a:highlight>
              <a:latin typeface="Roboto Mono"/>
              <a:ea typeface="Roboto Mono"/>
              <a:cs typeface="Roboto Mono"/>
              <a:sym typeface="Roboto Mono"/>
            </a:endParaRPr>
          </a:p>
        </p:txBody>
      </p:sp>
      <p:sp>
        <p:nvSpPr>
          <p:cNvPr id="3583" name="Google Shape;3583;p53"/>
          <p:cNvSpPr txBox="1"/>
          <p:nvPr/>
        </p:nvSpPr>
        <p:spPr>
          <a:xfrm>
            <a:off x="949450" y="1906975"/>
            <a:ext cx="1164300" cy="257700"/>
          </a:xfrm>
          <a:prstGeom prst="rect">
            <a:avLst/>
          </a:prstGeom>
          <a:noFill/>
          <a:ln>
            <a:noFill/>
          </a:ln>
        </p:spPr>
        <p:txBody>
          <a:bodyPr anchorCtr="0" anchor="t" bIns="91425" lIns="91425" spcFirstLastPara="1" rIns="90000"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Storage</a:t>
            </a:r>
            <a:endParaRPr b="1">
              <a:solidFill>
                <a:srgbClr val="60EF01"/>
              </a:solidFill>
              <a:highlight>
                <a:srgbClr val="081D32"/>
              </a:highlight>
              <a:latin typeface="Roboto Mono"/>
              <a:ea typeface="Roboto Mono"/>
              <a:cs typeface="Roboto Mono"/>
              <a:sym typeface="Roboto Mono"/>
            </a:endParaRPr>
          </a:p>
        </p:txBody>
      </p:sp>
      <p:sp>
        <p:nvSpPr>
          <p:cNvPr id="3584" name="Google Shape;3584;p53"/>
          <p:cNvSpPr txBox="1"/>
          <p:nvPr/>
        </p:nvSpPr>
        <p:spPr>
          <a:xfrm>
            <a:off x="720000" y="3316675"/>
            <a:ext cx="1389900" cy="257700"/>
          </a:xfrm>
          <a:prstGeom prst="rect">
            <a:avLst/>
          </a:prstGeom>
          <a:noFill/>
          <a:ln>
            <a:noFill/>
          </a:ln>
        </p:spPr>
        <p:txBody>
          <a:bodyPr anchorCtr="0" anchor="t" bIns="91425" lIns="91425" spcFirstLastPara="1" rIns="90000"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02</a:t>
            </a:r>
            <a:endParaRPr b="1">
              <a:solidFill>
                <a:srgbClr val="60EF01"/>
              </a:solidFill>
              <a:highlight>
                <a:srgbClr val="081D32"/>
              </a:highlight>
              <a:latin typeface="Roboto Mono"/>
              <a:ea typeface="Roboto Mono"/>
              <a:cs typeface="Roboto Mono"/>
              <a:sym typeface="Roboto Mono"/>
            </a:endParaRPr>
          </a:p>
        </p:txBody>
      </p:sp>
      <p:sp>
        <p:nvSpPr>
          <p:cNvPr id="3585" name="Google Shape;3585;p53"/>
          <p:cNvSpPr txBox="1"/>
          <p:nvPr/>
        </p:nvSpPr>
        <p:spPr>
          <a:xfrm>
            <a:off x="720000" y="4345800"/>
            <a:ext cx="1389900" cy="257700"/>
          </a:xfrm>
          <a:prstGeom prst="rect">
            <a:avLst/>
          </a:prstGeom>
          <a:noFill/>
          <a:ln>
            <a:noFill/>
          </a:ln>
        </p:spPr>
        <p:txBody>
          <a:bodyPr anchorCtr="0" anchor="t" bIns="91425" lIns="0" spcFirstLastPara="1" rIns="91425" wrap="square" tIns="91425">
            <a:noAutofit/>
          </a:bodyPr>
          <a:lstStyle/>
          <a:p>
            <a:pPr indent="0" lvl="0" marL="0" rtl="0" algn="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Boiler Room</a:t>
            </a:r>
            <a:endParaRPr b="1">
              <a:solidFill>
                <a:srgbClr val="60EF01"/>
              </a:solidFill>
              <a:highlight>
                <a:srgbClr val="081D32"/>
              </a:highlight>
              <a:latin typeface="Roboto Mono"/>
              <a:ea typeface="Roboto Mono"/>
              <a:cs typeface="Roboto Mono"/>
              <a:sym typeface="Roboto Mono"/>
            </a:endParaRPr>
          </a:p>
        </p:txBody>
      </p:sp>
      <p:cxnSp>
        <p:nvCxnSpPr>
          <p:cNvPr id="3586" name="Google Shape;3586;p53"/>
          <p:cNvCxnSpPr/>
          <p:nvPr/>
        </p:nvCxnSpPr>
        <p:spPr>
          <a:xfrm rot="10800000">
            <a:off x="4266975" y="1514400"/>
            <a:ext cx="0" cy="390600"/>
          </a:xfrm>
          <a:prstGeom prst="straightConnector1">
            <a:avLst/>
          </a:prstGeom>
          <a:noFill/>
          <a:ln cap="flat" cmpd="sng" w="9525">
            <a:solidFill>
              <a:schemeClr val="lt1"/>
            </a:solidFill>
            <a:prstDash val="solid"/>
            <a:round/>
            <a:headEnd len="med" w="med" type="oval"/>
            <a:tailEnd len="med" w="med" type="none"/>
          </a:ln>
        </p:spPr>
      </p:cxnSp>
      <p:cxnSp>
        <p:nvCxnSpPr>
          <p:cNvPr id="3587" name="Google Shape;3587;p53"/>
          <p:cNvCxnSpPr>
            <a:endCxn id="3585" idx="0"/>
          </p:cNvCxnSpPr>
          <p:nvPr/>
        </p:nvCxnSpPr>
        <p:spPr>
          <a:xfrm flipH="1">
            <a:off x="1414950" y="4053000"/>
            <a:ext cx="1437900" cy="292800"/>
          </a:xfrm>
          <a:prstGeom prst="bentConnector2">
            <a:avLst/>
          </a:prstGeom>
          <a:noFill/>
          <a:ln cap="flat" cmpd="sng" w="9525">
            <a:solidFill>
              <a:schemeClr val="lt1"/>
            </a:solidFill>
            <a:prstDash val="solid"/>
            <a:round/>
            <a:headEnd len="med" w="med" type="oval"/>
            <a:tailEnd len="med" w="med" type="none"/>
          </a:ln>
        </p:spPr>
      </p:cxnSp>
      <p:cxnSp>
        <p:nvCxnSpPr>
          <p:cNvPr id="3588" name="Google Shape;3588;p53"/>
          <p:cNvCxnSpPr/>
          <p:nvPr/>
        </p:nvCxnSpPr>
        <p:spPr>
          <a:xfrm flipH="1" rot="10800000">
            <a:off x="5417350" y="2071800"/>
            <a:ext cx="1858200" cy="442800"/>
          </a:xfrm>
          <a:prstGeom prst="bentConnector3">
            <a:avLst>
              <a:gd fmla="val 50000" name="adj1"/>
            </a:avLst>
          </a:prstGeom>
          <a:noFill/>
          <a:ln cap="flat" cmpd="sng" w="9525">
            <a:solidFill>
              <a:schemeClr val="lt1"/>
            </a:solidFill>
            <a:prstDash val="solid"/>
            <a:round/>
            <a:headEnd len="med" w="med" type="oval"/>
            <a:tailEnd len="med" w="med" type="none"/>
          </a:ln>
        </p:spPr>
      </p:cxnSp>
      <p:cxnSp>
        <p:nvCxnSpPr>
          <p:cNvPr id="3589" name="Google Shape;3589;p53"/>
          <p:cNvCxnSpPr/>
          <p:nvPr/>
        </p:nvCxnSpPr>
        <p:spPr>
          <a:xfrm flipH="1" rot="10800000">
            <a:off x="6010275" y="3500575"/>
            <a:ext cx="1228800" cy="364200"/>
          </a:xfrm>
          <a:prstGeom prst="bentConnector3">
            <a:avLst>
              <a:gd fmla="val 50000" name="adj1"/>
            </a:avLst>
          </a:prstGeom>
          <a:noFill/>
          <a:ln cap="flat" cmpd="sng" w="9525">
            <a:solidFill>
              <a:schemeClr val="lt1"/>
            </a:solidFill>
            <a:prstDash val="solid"/>
            <a:round/>
            <a:headEnd len="med" w="med" type="oval"/>
            <a:tailEnd len="med" w="med" type="none"/>
          </a:ln>
        </p:spPr>
      </p:cxnSp>
      <p:cxnSp>
        <p:nvCxnSpPr>
          <p:cNvPr id="3590" name="Google Shape;3590;p53"/>
          <p:cNvCxnSpPr>
            <a:endCxn id="3577" idx="0"/>
          </p:cNvCxnSpPr>
          <p:nvPr/>
        </p:nvCxnSpPr>
        <p:spPr>
          <a:xfrm>
            <a:off x="5905350" y="4091101"/>
            <a:ext cx="1936500" cy="254700"/>
          </a:xfrm>
          <a:prstGeom prst="bentConnector2">
            <a:avLst/>
          </a:prstGeom>
          <a:noFill/>
          <a:ln cap="flat" cmpd="sng" w="9525">
            <a:solidFill>
              <a:schemeClr val="lt1"/>
            </a:solidFill>
            <a:prstDash val="solid"/>
            <a:round/>
            <a:headEnd len="med" w="med" type="oval"/>
            <a:tailEnd len="med" w="med" type="none"/>
          </a:ln>
        </p:spPr>
      </p:cxnSp>
      <p:grpSp>
        <p:nvGrpSpPr>
          <p:cNvPr id="3591" name="Google Shape;3591;p53"/>
          <p:cNvGrpSpPr/>
          <p:nvPr/>
        </p:nvGrpSpPr>
        <p:grpSpPr>
          <a:xfrm>
            <a:off x="5112595" y="4061250"/>
            <a:ext cx="52328" cy="40118"/>
            <a:chOff x="5029650" y="2160700"/>
            <a:chExt cx="187825" cy="144000"/>
          </a:xfrm>
        </p:grpSpPr>
        <p:sp>
          <p:nvSpPr>
            <p:cNvPr id="3592" name="Google Shape;3592;p53"/>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3"/>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3"/>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3"/>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02" name="Google Shape;3602;p53"/>
          <p:cNvCxnSpPr/>
          <p:nvPr/>
        </p:nvCxnSpPr>
        <p:spPr>
          <a:xfrm>
            <a:off x="4949500" y="4114800"/>
            <a:ext cx="0" cy="238200"/>
          </a:xfrm>
          <a:prstGeom prst="straightConnector1">
            <a:avLst/>
          </a:prstGeom>
          <a:noFill/>
          <a:ln cap="flat" cmpd="sng" w="9525">
            <a:solidFill>
              <a:schemeClr val="lt1"/>
            </a:solidFill>
            <a:prstDash val="solid"/>
            <a:round/>
            <a:headEnd len="med" w="med" type="oval"/>
            <a:tailEnd len="med" w="med" type="none"/>
          </a:ln>
        </p:spPr>
      </p:cxnSp>
      <p:grpSp>
        <p:nvGrpSpPr>
          <p:cNvPr id="3603" name="Google Shape;3603;p53"/>
          <p:cNvGrpSpPr/>
          <p:nvPr/>
        </p:nvGrpSpPr>
        <p:grpSpPr>
          <a:xfrm>
            <a:off x="4151770" y="3855275"/>
            <a:ext cx="52328" cy="40118"/>
            <a:chOff x="5029650" y="2160700"/>
            <a:chExt cx="187825" cy="144000"/>
          </a:xfrm>
        </p:grpSpPr>
        <p:sp>
          <p:nvSpPr>
            <p:cNvPr id="3604" name="Google Shape;3604;p53"/>
            <p:cNvSpPr/>
            <p:nvPr/>
          </p:nvSpPr>
          <p:spPr>
            <a:xfrm>
              <a:off x="5037837" y="2170308"/>
              <a:ext cx="174000" cy="12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3"/>
            <p:cNvSpPr/>
            <p:nvPr/>
          </p:nvSpPr>
          <p:spPr>
            <a:xfrm>
              <a:off x="505987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3"/>
            <p:cNvSpPr/>
            <p:nvPr/>
          </p:nvSpPr>
          <p:spPr>
            <a:xfrm>
              <a:off x="5089987"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3"/>
            <p:cNvSpPr/>
            <p:nvPr/>
          </p:nvSpPr>
          <p:spPr>
            <a:xfrm>
              <a:off x="5120099"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3"/>
            <p:cNvSpPr/>
            <p:nvPr/>
          </p:nvSpPr>
          <p:spPr>
            <a:xfrm>
              <a:off x="5150212"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3"/>
            <p:cNvSpPr/>
            <p:nvPr/>
          </p:nvSpPr>
          <p:spPr>
            <a:xfrm>
              <a:off x="5180324" y="2182259"/>
              <a:ext cx="9600" cy="1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3"/>
            <p:cNvSpPr/>
            <p:nvPr/>
          </p:nvSpPr>
          <p:spPr>
            <a:xfrm>
              <a:off x="5029650" y="2160700"/>
              <a:ext cx="9600" cy="1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3"/>
            <p:cNvSpPr/>
            <p:nvPr/>
          </p:nvSpPr>
          <p:spPr>
            <a:xfrm>
              <a:off x="5207875" y="2160700"/>
              <a:ext cx="9600" cy="14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3"/>
            <p:cNvSpPr/>
            <p:nvPr/>
          </p:nvSpPr>
          <p:spPr>
            <a:xfrm rot="5400000">
              <a:off x="5117526" y="20729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3"/>
            <p:cNvSpPr/>
            <p:nvPr/>
          </p:nvSpPr>
          <p:spPr>
            <a:xfrm rot="5400000">
              <a:off x="5117526" y="2207250"/>
              <a:ext cx="9600" cy="1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14" name="Google Shape;3614;p53"/>
          <p:cNvCxnSpPr/>
          <p:nvPr/>
        </p:nvCxnSpPr>
        <p:spPr>
          <a:xfrm flipH="1">
            <a:off x="2176250" y="3424250"/>
            <a:ext cx="638400" cy="66600"/>
          </a:xfrm>
          <a:prstGeom prst="bentConnector3">
            <a:avLst>
              <a:gd fmla="val 50000" name="adj1"/>
            </a:avLst>
          </a:prstGeom>
          <a:noFill/>
          <a:ln cap="flat" cmpd="sng" w="9525">
            <a:solidFill>
              <a:schemeClr val="lt1"/>
            </a:solidFill>
            <a:prstDash val="solid"/>
            <a:round/>
            <a:headEnd len="med" w="med" type="oval"/>
            <a:tailEnd len="med" w="med" type="none"/>
          </a:ln>
        </p:spPr>
      </p:cxnSp>
      <p:cxnSp>
        <p:nvCxnSpPr>
          <p:cNvPr id="3615" name="Google Shape;3615;p53"/>
          <p:cNvCxnSpPr/>
          <p:nvPr/>
        </p:nvCxnSpPr>
        <p:spPr>
          <a:xfrm rot="10800000">
            <a:off x="2167625" y="2081325"/>
            <a:ext cx="2313900" cy="785700"/>
          </a:xfrm>
          <a:prstGeom prst="bentConnector3">
            <a:avLst>
              <a:gd fmla="val 31491" name="adj1"/>
            </a:avLst>
          </a:prstGeom>
          <a:noFill/>
          <a:ln cap="flat" cmpd="sng" w="9525">
            <a:solidFill>
              <a:schemeClr val="lt1"/>
            </a:solidFill>
            <a:prstDash val="solid"/>
            <a:round/>
            <a:headEnd len="med" w="med" type="oval"/>
            <a:tailEnd len="med" w="med" type="none"/>
          </a:ln>
        </p:spPr>
      </p:cxnSp>
      <p:sp>
        <p:nvSpPr>
          <p:cNvPr id="3616" name="Google Shape;3616;p53"/>
          <p:cNvSpPr/>
          <p:nvPr/>
        </p:nvSpPr>
        <p:spPr>
          <a:xfrm>
            <a:off x="5729300" y="2483813"/>
            <a:ext cx="57300" cy="57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7" name="Google Shape;3617;p53"/>
          <p:cNvCxnSpPr/>
          <p:nvPr/>
        </p:nvCxnSpPr>
        <p:spPr>
          <a:xfrm rot="10800000">
            <a:off x="6262450" y="1514475"/>
            <a:ext cx="0" cy="1219200"/>
          </a:xfrm>
          <a:prstGeom prst="straightConnector1">
            <a:avLst/>
          </a:prstGeom>
          <a:noFill/>
          <a:ln cap="flat" cmpd="sng" w="9525">
            <a:solidFill>
              <a:schemeClr val="lt1"/>
            </a:solidFill>
            <a:prstDash val="solid"/>
            <a:round/>
            <a:headEnd len="med" w="med" type="oval"/>
            <a:tailEnd len="med" w="med" type="none"/>
          </a:ln>
        </p:spPr>
      </p:cxnSp>
      <p:cxnSp>
        <p:nvCxnSpPr>
          <p:cNvPr id="3618" name="Google Shape;3618;p53"/>
          <p:cNvCxnSpPr/>
          <p:nvPr/>
        </p:nvCxnSpPr>
        <p:spPr>
          <a:xfrm flipH="1" rot="10800000">
            <a:off x="4677800" y="2786075"/>
            <a:ext cx="2604000" cy="609600"/>
          </a:xfrm>
          <a:prstGeom prst="bentConnector3">
            <a:avLst>
              <a:gd fmla="val 77690" name="adj1"/>
            </a:avLst>
          </a:prstGeom>
          <a:noFill/>
          <a:ln cap="flat" cmpd="sng" w="9525">
            <a:solidFill>
              <a:schemeClr val="lt1"/>
            </a:solidFill>
            <a:prstDash val="solid"/>
            <a:round/>
            <a:headEnd len="med" w="med" type="oval"/>
            <a:tailEnd len="med" w="med" type="none"/>
          </a:ln>
        </p:spPr>
      </p:cxnSp>
      <p:sp>
        <p:nvSpPr>
          <p:cNvPr id="3619" name="Google Shape;3619;p53"/>
          <p:cNvSpPr/>
          <p:nvPr/>
        </p:nvSpPr>
        <p:spPr>
          <a:xfrm>
            <a:off x="4989750" y="3364888"/>
            <a:ext cx="57300" cy="57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3"/>
          <p:cNvSpPr txBox="1"/>
          <p:nvPr/>
        </p:nvSpPr>
        <p:spPr>
          <a:xfrm>
            <a:off x="3915475" y="4345800"/>
            <a:ext cx="830100" cy="257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b="1" lang="en">
                <a:solidFill>
                  <a:srgbClr val="60EF01"/>
                </a:solidFill>
                <a:highlight>
                  <a:srgbClr val="081D32"/>
                </a:highlight>
                <a:latin typeface="Roboto Mono"/>
                <a:ea typeface="Roboto Mono"/>
                <a:cs typeface="Roboto Mono"/>
                <a:sym typeface="Roboto Mono"/>
              </a:rPr>
              <a:t>Admin</a:t>
            </a:r>
            <a:endParaRPr b="1">
              <a:solidFill>
                <a:srgbClr val="60EF01"/>
              </a:solidFill>
              <a:highlight>
                <a:srgbClr val="081D32"/>
              </a:highlight>
              <a:latin typeface="Roboto Mono"/>
              <a:ea typeface="Roboto Mono"/>
              <a:cs typeface="Roboto Mono"/>
              <a:sym typeface="Roboto Mono"/>
            </a:endParaRPr>
          </a:p>
        </p:txBody>
      </p:sp>
      <p:cxnSp>
        <p:nvCxnSpPr>
          <p:cNvPr id="3621" name="Google Shape;3621;p53"/>
          <p:cNvCxnSpPr/>
          <p:nvPr/>
        </p:nvCxnSpPr>
        <p:spPr>
          <a:xfrm>
            <a:off x="4544675" y="4114800"/>
            <a:ext cx="0" cy="238200"/>
          </a:xfrm>
          <a:prstGeom prst="straightConnector1">
            <a:avLst/>
          </a:prstGeom>
          <a:noFill/>
          <a:ln cap="flat" cmpd="sng" w="9525">
            <a:solidFill>
              <a:schemeClr val="lt1"/>
            </a:solidFill>
            <a:prstDash val="solid"/>
            <a:round/>
            <a:headEnd len="med" w="med" type="oval"/>
            <a:tailEnd len="med" w="med" type="none"/>
          </a:ln>
        </p:spPr>
      </p:cxnSp>
      <p:cxnSp>
        <p:nvCxnSpPr>
          <p:cNvPr id="3622" name="Google Shape;3622;p53"/>
          <p:cNvCxnSpPr/>
          <p:nvPr/>
        </p:nvCxnSpPr>
        <p:spPr>
          <a:xfrm>
            <a:off x="3796975" y="4019550"/>
            <a:ext cx="0" cy="333300"/>
          </a:xfrm>
          <a:prstGeom prst="straightConnector1">
            <a:avLst/>
          </a:prstGeom>
          <a:noFill/>
          <a:ln cap="flat" cmpd="sng" w="9525">
            <a:solidFill>
              <a:schemeClr val="lt1"/>
            </a:solidFill>
            <a:prstDash val="solid"/>
            <a:round/>
            <a:headEnd len="med" w="med" type="oval"/>
            <a:tailEnd len="med" w="med" type="none"/>
          </a:ln>
        </p:spPr>
      </p:cxnSp>
      <p:cxnSp>
        <p:nvCxnSpPr>
          <p:cNvPr id="3623" name="Google Shape;3623;p53"/>
          <p:cNvCxnSpPr/>
          <p:nvPr/>
        </p:nvCxnSpPr>
        <p:spPr>
          <a:xfrm rot="10800000">
            <a:off x="2167500" y="2767025"/>
            <a:ext cx="1147200" cy="190500"/>
          </a:xfrm>
          <a:prstGeom prst="bentConnector3">
            <a:avLst>
              <a:gd fmla="val 61855" name="adj1"/>
            </a:avLst>
          </a:prstGeom>
          <a:noFill/>
          <a:ln cap="flat" cmpd="sng" w="9525">
            <a:solidFill>
              <a:schemeClr val="lt1"/>
            </a:solidFill>
            <a:prstDash val="solid"/>
            <a:round/>
            <a:headEnd len="med" w="med" type="oval"/>
            <a:tailEnd len="med" w="med" type="none"/>
          </a:ln>
        </p:spPr>
      </p:cxnSp>
      <p:sp>
        <p:nvSpPr>
          <p:cNvPr id="3624" name="Google Shape;3624;p53"/>
          <p:cNvSpPr/>
          <p:nvPr/>
        </p:nvSpPr>
        <p:spPr>
          <a:xfrm>
            <a:off x="2495550" y="3490925"/>
            <a:ext cx="257175" cy="242875"/>
          </a:xfrm>
          <a:custGeom>
            <a:rect b="b" l="l" r="r" t="t"/>
            <a:pathLst>
              <a:path extrusionOk="0" h="9715" w="10287">
                <a:moveTo>
                  <a:pt x="0" y="0"/>
                </a:moveTo>
                <a:lnTo>
                  <a:pt x="0" y="9715"/>
                </a:lnTo>
                <a:lnTo>
                  <a:pt x="10287" y="9715"/>
                </a:lnTo>
              </a:path>
            </a:pathLst>
          </a:custGeom>
          <a:noFill/>
          <a:ln cap="flat" cmpd="sng" w="9525">
            <a:solidFill>
              <a:schemeClr val="lt1"/>
            </a:solidFill>
            <a:prstDash val="solid"/>
            <a:round/>
            <a:headEnd len="med" w="med" type="none"/>
            <a:tailEnd len="med" w="med" type="ova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sp>
        <p:nvSpPr>
          <p:cNvPr id="3629" name="Google Shape;3629;p5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Skeld Rooms</a:t>
            </a:r>
            <a:endParaRPr/>
          </a:p>
        </p:txBody>
      </p:sp>
      <p:sp>
        <p:nvSpPr>
          <p:cNvPr id="3630" name="Google Shape;3630;p54"/>
          <p:cNvSpPr txBox="1"/>
          <p:nvPr>
            <p:ph idx="1" type="subTitle"/>
          </p:nvPr>
        </p:nvSpPr>
        <p:spPr>
          <a:xfrm>
            <a:off x="719975"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Booler Room</a:t>
            </a:r>
            <a:endParaRPr/>
          </a:p>
        </p:txBody>
      </p:sp>
      <p:sp>
        <p:nvSpPr>
          <p:cNvPr id="3631" name="Google Shape;3631;p54"/>
          <p:cNvSpPr txBox="1"/>
          <p:nvPr>
            <p:ph idx="2" type="subTitle"/>
          </p:nvPr>
        </p:nvSpPr>
        <p:spPr>
          <a:xfrm>
            <a:off x="3452838"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Decontamination</a:t>
            </a:r>
            <a:endParaRPr/>
          </a:p>
        </p:txBody>
      </p:sp>
      <p:sp>
        <p:nvSpPr>
          <p:cNvPr id="3632" name="Google Shape;3632;p54"/>
          <p:cNvSpPr txBox="1"/>
          <p:nvPr>
            <p:ph idx="3" type="subTitle"/>
          </p:nvPr>
        </p:nvSpPr>
        <p:spPr>
          <a:xfrm>
            <a:off x="3452857"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 but it’s terribly hot</a:t>
            </a:r>
            <a:endParaRPr/>
          </a:p>
        </p:txBody>
      </p:sp>
      <p:sp>
        <p:nvSpPr>
          <p:cNvPr id="3633" name="Google Shape;3633;p54"/>
          <p:cNvSpPr txBox="1"/>
          <p:nvPr>
            <p:ph idx="4" type="subTitle"/>
          </p:nvPr>
        </p:nvSpPr>
        <p:spPr>
          <a:xfrm>
            <a:off x="720000"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a:t>
            </a:r>
            <a:endParaRPr/>
          </a:p>
        </p:txBody>
      </p:sp>
      <p:sp>
        <p:nvSpPr>
          <p:cNvPr id="3634" name="Google Shape;3634;p54"/>
          <p:cNvSpPr txBox="1"/>
          <p:nvPr>
            <p:ph idx="5" type="subTitle"/>
          </p:nvPr>
        </p:nvSpPr>
        <p:spPr>
          <a:xfrm>
            <a:off x="6185688" y="1581150"/>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Dropship</a:t>
            </a:r>
            <a:endParaRPr/>
          </a:p>
        </p:txBody>
      </p:sp>
      <p:sp>
        <p:nvSpPr>
          <p:cNvPr id="3635" name="Google Shape;3635;p54"/>
          <p:cNvSpPr txBox="1"/>
          <p:nvPr>
            <p:ph idx="6" type="subTitle"/>
          </p:nvPr>
        </p:nvSpPr>
        <p:spPr>
          <a:xfrm>
            <a:off x="6185701" y="1855400"/>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3636" name="Google Shape;3636;p54"/>
          <p:cNvSpPr txBox="1"/>
          <p:nvPr>
            <p:ph idx="7" type="subTitle"/>
          </p:nvPr>
        </p:nvSpPr>
        <p:spPr>
          <a:xfrm>
            <a:off x="719975"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O2</a:t>
            </a:r>
            <a:endParaRPr/>
          </a:p>
        </p:txBody>
      </p:sp>
      <p:sp>
        <p:nvSpPr>
          <p:cNvPr id="3637" name="Google Shape;3637;p54"/>
          <p:cNvSpPr txBox="1"/>
          <p:nvPr>
            <p:ph idx="8" type="subTitle"/>
          </p:nvPr>
        </p:nvSpPr>
        <p:spPr>
          <a:xfrm>
            <a:off x="3452838"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Specimen Room</a:t>
            </a:r>
            <a:endParaRPr/>
          </a:p>
        </p:txBody>
      </p:sp>
      <p:sp>
        <p:nvSpPr>
          <p:cNvPr id="3638" name="Google Shape;3638;p54"/>
          <p:cNvSpPr txBox="1"/>
          <p:nvPr>
            <p:ph idx="9" type="subTitle"/>
          </p:nvPr>
        </p:nvSpPr>
        <p:spPr>
          <a:xfrm>
            <a:off x="3452857"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 and a gas giant</a:t>
            </a:r>
            <a:endParaRPr/>
          </a:p>
        </p:txBody>
      </p:sp>
      <p:sp>
        <p:nvSpPr>
          <p:cNvPr id="3639" name="Google Shape;3639;p54"/>
          <p:cNvSpPr txBox="1"/>
          <p:nvPr>
            <p:ph idx="13" type="subTitle"/>
          </p:nvPr>
        </p:nvSpPr>
        <p:spPr>
          <a:xfrm>
            <a:off x="720000"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is the biggest planet in our Solar System</a:t>
            </a:r>
            <a:endParaRPr/>
          </a:p>
        </p:txBody>
      </p:sp>
      <p:sp>
        <p:nvSpPr>
          <p:cNvPr id="3640" name="Google Shape;3640;p54"/>
          <p:cNvSpPr txBox="1"/>
          <p:nvPr>
            <p:ph idx="14" type="subTitle"/>
          </p:nvPr>
        </p:nvSpPr>
        <p:spPr>
          <a:xfrm>
            <a:off x="6185688" y="3152775"/>
            <a:ext cx="22383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Storage</a:t>
            </a:r>
            <a:endParaRPr/>
          </a:p>
        </p:txBody>
      </p:sp>
      <p:sp>
        <p:nvSpPr>
          <p:cNvPr id="3641" name="Google Shape;3641;p54"/>
          <p:cNvSpPr txBox="1"/>
          <p:nvPr>
            <p:ph idx="15" type="subTitle"/>
          </p:nvPr>
        </p:nvSpPr>
        <p:spPr>
          <a:xfrm>
            <a:off x="6185701" y="3427025"/>
            <a:ext cx="22383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Neptune is the farthest planet from the Sun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55"/>
          <p:cNvSpPr txBox="1"/>
          <p:nvPr>
            <p:ph type="title"/>
          </p:nvPr>
        </p:nvSpPr>
        <p:spPr>
          <a:xfrm>
            <a:off x="1388100" y="1638300"/>
            <a:ext cx="6367800" cy="17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Blue was Ejected</a:t>
            </a:r>
            <a:endParaRPr/>
          </a:p>
        </p:txBody>
      </p:sp>
      <p:grpSp>
        <p:nvGrpSpPr>
          <p:cNvPr id="3647" name="Google Shape;3647;p55"/>
          <p:cNvGrpSpPr/>
          <p:nvPr/>
        </p:nvGrpSpPr>
        <p:grpSpPr>
          <a:xfrm rot="-1794798">
            <a:off x="6782948" y="2066114"/>
            <a:ext cx="926752" cy="1011272"/>
            <a:chOff x="5316699" y="4268950"/>
            <a:chExt cx="926731" cy="1011249"/>
          </a:xfrm>
        </p:grpSpPr>
        <p:sp>
          <p:nvSpPr>
            <p:cNvPr id="3648" name="Google Shape;3648;p55"/>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5"/>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5"/>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5"/>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5"/>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5"/>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0" fill="hold"/>
                                        <p:tgtEl>
                                          <p:spTgt spid="364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7" name="Shape 3657"/>
        <p:cNvGrpSpPr/>
        <p:nvPr/>
      </p:nvGrpSpPr>
      <p:grpSpPr>
        <a:xfrm>
          <a:off x="0" y="0"/>
          <a:ext cx="0" cy="0"/>
          <a:chOff x="0" y="0"/>
          <a:chExt cx="0" cy="0"/>
        </a:xfrm>
      </p:grpSpPr>
      <p:sp>
        <p:nvSpPr>
          <p:cNvPr id="3658" name="Google Shape;3658;p56"/>
          <p:cNvSpPr txBox="1"/>
          <p:nvPr>
            <p:ph type="title"/>
          </p:nvPr>
        </p:nvSpPr>
        <p:spPr>
          <a:xfrm>
            <a:off x="720000" y="3244800"/>
            <a:ext cx="3023400" cy="13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3659" name="Google Shape;3659;p56"/>
          <p:cNvGrpSpPr/>
          <p:nvPr/>
        </p:nvGrpSpPr>
        <p:grpSpPr>
          <a:xfrm rot="-1745787">
            <a:off x="376339" y="266410"/>
            <a:ext cx="575956" cy="829217"/>
            <a:chOff x="4095150" y="1836675"/>
            <a:chExt cx="1170400" cy="1685050"/>
          </a:xfrm>
        </p:grpSpPr>
        <p:sp>
          <p:nvSpPr>
            <p:cNvPr id="3660" name="Google Shape;3660;p56"/>
            <p:cNvSpPr/>
            <p:nvPr/>
          </p:nvSpPr>
          <p:spPr>
            <a:xfrm>
              <a:off x="4213025" y="2121225"/>
              <a:ext cx="934350" cy="1363300"/>
            </a:xfrm>
            <a:custGeom>
              <a:rect b="b" l="l" r="r" t="t"/>
              <a:pathLst>
                <a:path extrusionOk="0" h="54532" w="37374">
                  <a:moveTo>
                    <a:pt x="18836" y="1"/>
                  </a:moveTo>
                  <a:cubicBezTo>
                    <a:pt x="8596" y="1"/>
                    <a:pt x="0" y="8299"/>
                    <a:pt x="0" y="18539"/>
                  </a:cubicBezTo>
                  <a:lnTo>
                    <a:pt x="0" y="18681"/>
                  </a:lnTo>
                  <a:lnTo>
                    <a:pt x="0" y="18765"/>
                  </a:lnTo>
                  <a:lnTo>
                    <a:pt x="0" y="46887"/>
                  </a:lnTo>
                  <a:cubicBezTo>
                    <a:pt x="0" y="51066"/>
                    <a:pt x="3727" y="54483"/>
                    <a:pt x="7894" y="54483"/>
                  </a:cubicBezTo>
                  <a:cubicBezTo>
                    <a:pt x="12073" y="54460"/>
                    <a:pt x="15466" y="51078"/>
                    <a:pt x="15478" y="46887"/>
                  </a:cubicBezTo>
                  <a:lnTo>
                    <a:pt x="15478" y="43673"/>
                  </a:lnTo>
                  <a:cubicBezTo>
                    <a:pt x="16585" y="43875"/>
                    <a:pt x="17705" y="43976"/>
                    <a:pt x="18824" y="43976"/>
                  </a:cubicBezTo>
                  <a:cubicBezTo>
                    <a:pt x="19943" y="43976"/>
                    <a:pt x="21062" y="43875"/>
                    <a:pt x="22170" y="43673"/>
                  </a:cubicBezTo>
                  <a:lnTo>
                    <a:pt x="22170" y="46935"/>
                  </a:lnTo>
                  <a:cubicBezTo>
                    <a:pt x="22170" y="51126"/>
                    <a:pt x="25575" y="54531"/>
                    <a:pt x="29766" y="54531"/>
                  </a:cubicBezTo>
                  <a:cubicBezTo>
                    <a:pt x="33957" y="54531"/>
                    <a:pt x="37362" y="51126"/>
                    <a:pt x="37362" y="46935"/>
                  </a:cubicBezTo>
                  <a:lnTo>
                    <a:pt x="37362" y="18693"/>
                  </a:lnTo>
                  <a:cubicBezTo>
                    <a:pt x="37374" y="9728"/>
                    <a:pt x="29170" y="1"/>
                    <a:pt x="18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4176100" y="2084025"/>
              <a:ext cx="1008775" cy="1437700"/>
            </a:xfrm>
            <a:custGeom>
              <a:rect b="b" l="l" r="r" t="t"/>
              <a:pathLst>
                <a:path extrusionOk="0" h="57508" w="40351">
                  <a:moveTo>
                    <a:pt x="20313" y="2977"/>
                  </a:moveTo>
                  <a:cubicBezTo>
                    <a:pt x="29921" y="2977"/>
                    <a:pt x="37363" y="12228"/>
                    <a:pt x="37363" y="20181"/>
                  </a:cubicBezTo>
                  <a:lnTo>
                    <a:pt x="37363" y="48423"/>
                  </a:lnTo>
                  <a:cubicBezTo>
                    <a:pt x="37363" y="51792"/>
                    <a:pt x="34624" y="54531"/>
                    <a:pt x="31255" y="54531"/>
                  </a:cubicBezTo>
                  <a:cubicBezTo>
                    <a:pt x="27885" y="54531"/>
                    <a:pt x="25147" y="51792"/>
                    <a:pt x="25147" y="48423"/>
                  </a:cubicBezTo>
                  <a:lnTo>
                    <a:pt x="25147" y="43375"/>
                  </a:lnTo>
                  <a:lnTo>
                    <a:pt x="23385" y="43696"/>
                  </a:lnTo>
                  <a:cubicBezTo>
                    <a:pt x="22367" y="43881"/>
                    <a:pt x="21337" y="43973"/>
                    <a:pt x="20307" y="43973"/>
                  </a:cubicBezTo>
                  <a:cubicBezTo>
                    <a:pt x="19277" y="43973"/>
                    <a:pt x="18247" y="43881"/>
                    <a:pt x="17229" y="43696"/>
                  </a:cubicBezTo>
                  <a:lnTo>
                    <a:pt x="15479" y="43375"/>
                  </a:lnTo>
                  <a:lnTo>
                    <a:pt x="15479" y="48375"/>
                  </a:lnTo>
                  <a:cubicBezTo>
                    <a:pt x="15467" y="51745"/>
                    <a:pt x="12740" y="54471"/>
                    <a:pt x="9371" y="54483"/>
                  </a:cubicBezTo>
                  <a:cubicBezTo>
                    <a:pt x="5966" y="54483"/>
                    <a:pt x="2977" y="51626"/>
                    <a:pt x="2977" y="48375"/>
                  </a:cubicBezTo>
                  <a:lnTo>
                    <a:pt x="2977" y="20253"/>
                  </a:lnTo>
                  <a:lnTo>
                    <a:pt x="2977" y="20181"/>
                  </a:lnTo>
                  <a:lnTo>
                    <a:pt x="2977" y="20169"/>
                  </a:lnTo>
                  <a:lnTo>
                    <a:pt x="2977" y="20027"/>
                  </a:lnTo>
                  <a:cubicBezTo>
                    <a:pt x="2977" y="10621"/>
                    <a:pt x="10752" y="2977"/>
                    <a:pt x="20313" y="2977"/>
                  </a:cubicBezTo>
                  <a:close/>
                  <a:moveTo>
                    <a:pt x="20280" y="0"/>
                  </a:moveTo>
                  <a:cubicBezTo>
                    <a:pt x="14950" y="0"/>
                    <a:pt x="9825" y="2106"/>
                    <a:pt x="6025" y="5858"/>
                  </a:cubicBezTo>
                  <a:cubicBezTo>
                    <a:pt x="2144" y="9656"/>
                    <a:pt x="1" y="14681"/>
                    <a:pt x="1" y="20015"/>
                  </a:cubicBezTo>
                  <a:lnTo>
                    <a:pt x="1" y="20134"/>
                  </a:lnTo>
                  <a:lnTo>
                    <a:pt x="1" y="20157"/>
                  </a:lnTo>
                  <a:lnTo>
                    <a:pt x="1" y="20253"/>
                  </a:lnTo>
                  <a:lnTo>
                    <a:pt x="1" y="48375"/>
                  </a:lnTo>
                  <a:cubicBezTo>
                    <a:pt x="1" y="53293"/>
                    <a:pt x="4299" y="57460"/>
                    <a:pt x="9383" y="57460"/>
                  </a:cubicBezTo>
                  <a:cubicBezTo>
                    <a:pt x="14395" y="57448"/>
                    <a:pt x="18455" y="53388"/>
                    <a:pt x="18455" y="48375"/>
                  </a:cubicBezTo>
                  <a:lnTo>
                    <a:pt x="18455" y="46863"/>
                  </a:lnTo>
                  <a:cubicBezTo>
                    <a:pt x="19075" y="46923"/>
                    <a:pt x="19694" y="46952"/>
                    <a:pt x="20313" y="46952"/>
                  </a:cubicBezTo>
                  <a:cubicBezTo>
                    <a:pt x="20932" y="46952"/>
                    <a:pt x="21551" y="46923"/>
                    <a:pt x="22170" y="46863"/>
                  </a:cubicBezTo>
                  <a:lnTo>
                    <a:pt x="22170" y="48423"/>
                  </a:lnTo>
                  <a:cubicBezTo>
                    <a:pt x="22182" y="53435"/>
                    <a:pt x="26242" y="57495"/>
                    <a:pt x="31255" y="57507"/>
                  </a:cubicBezTo>
                  <a:cubicBezTo>
                    <a:pt x="36267" y="57507"/>
                    <a:pt x="40339" y="53435"/>
                    <a:pt x="40351" y="48423"/>
                  </a:cubicBezTo>
                  <a:lnTo>
                    <a:pt x="40351" y="20181"/>
                  </a:lnTo>
                  <a:cubicBezTo>
                    <a:pt x="40351" y="15359"/>
                    <a:pt x="38232" y="10359"/>
                    <a:pt x="34553" y="6453"/>
                  </a:cubicBezTo>
                  <a:cubicBezTo>
                    <a:pt x="30635" y="2286"/>
                    <a:pt x="25587" y="0"/>
                    <a:pt x="20325" y="0"/>
                  </a:cubicBezTo>
                  <a:cubicBezTo>
                    <a:pt x="20310" y="0"/>
                    <a:pt x="20295" y="0"/>
                    <a:pt x="202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4132350" y="1874175"/>
              <a:ext cx="1096000" cy="1096000"/>
            </a:xfrm>
            <a:custGeom>
              <a:rect b="b" l="l" r="r" t="t"/>
              <a:pathLst>
                <a:path extrusionOk="0" h="43840" w="43840">
                  <a:moveTo>
                    <a:pt x="21920" y="0"/>
                  </a:moveTo>
                  <a:cubicBezTo>
                    <a:pt x="9811" y="0"/>
                    <a:pt x="0" y="9811"/>
                    <a:pt x="0" y="21920"/>
                  </a:cubicBezTo>
                  <a:cubicBezTo>
                    <a:pt x="0" y="34016"/>
                    <a:pt x="9811" y="43839"/>
                    <a:pt x="21920" y="43839"/>
                  </a:cubicBezTo>
                  <a:cubicBezTo>
                    <a:pt x="34017" y="43839"/>
                    <a:pt x="43839" y="34016"/>
                    <a:pt x="43839" y="21920"/>
                  </a:cubicBezTo>
                  <a:cubicBezTo>
                    <a:pt x="43839" y="9811"/>
                    <a:pt x="34017" y="0"/>
                    <a:pt x="219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4095150" y="1836675"/>
              <a:ext cx="1170400" cy="1170700"/>
            </a:xfrm>
            <a:custGeom>
              <a:rect b="b" l="l" r="r" t="t"/>
              <a:pathLst>
                <a:path extrusionOk="0" h="46828" w="46816">
                  <a:moveTo>
                    <a:pt x="23408" y="2977"/>
                  </a:moveTo>
                  <a:cubicBezTo>
                    <a:pt x="34671" y="2977"/>
                    <a:pt x="43839" y="12145"/>
                    <a:pt x="43839" y="23420"/>
                  </a:cubicBezTo>
                  <a:cubicBezTo>
                    <a:pt x="43839" y="34683"/>
                    <a:pt x="34671" y="43851"/>
                    <a:pt x="23408" y="43851"/>
                  </a:cubicBezTo>
                  <a:cubicBezTo>
                    <a:pt x="12133" y="43851"/>
                    <a:pt x="2977" y="34683"/>
                    <a:pt x="2977" y="23420"/>
                  </a:cubicBezTo>
                  <a:cubicBezTo>
                    <a:pt x="2977" y="12145"/>
                    <a:pt x="12133" y="2977"/>
                    <a:pt x="23408" y="2977"/>
                  </a:cubicBezTo>
                  <a:close/>
                  <a:moveTo>
                    <a:pt x="23408" y="0"/>
                  </a:moveTo>
                  <a:cubicBezTo>
                    <a:pt x="10490" y="0"/>
                    <a:pt x="0" y="10513"/>
                    <a:pt x="0" y="23420"/>
                  </a:cubicBezTo>
                  <a:cubicBezTo>
                    <a:pt x="0" y="36326"/>
                    <a:pt x="10490" y="46827"/>
                    <a:pt x="23408" y="46827"/>
                  </a:cubicBezTo>
                  <a:cubicBezTo>
                    <a:pt x="36302" y="46827"/>
                    <a:pt x="46816" y="36326"/>
                    <a:pt x="46816" y="23420"/>
                  </a:cubicBezTo>
                  <a:cubicBezTo>
                    <a:pt x="46816" y="10513"/>
                    <a:pt x="36314" y="0"/>
                    <a:pt x="234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4329100" y="2127175"/>
              <a:ext cx="702200" cy="389350"/>
            </a:xfrm>
            <a:custGeom>
              <a:rect b="b" l="l" r="r" t="t"/>
              <a:pathLst>
                <a:path extrusionOk="0" h="15574" w="28088">
                  <a:moveTo>
                    <a:pt x="7787" y="1"/>
                  </a:moveTo>
                  <a:cubicBezTo>
                    <a:pt x="3477" y="1"/>
                    <a:pt x="1" y="3477"/>
                    <a:pt x="1" y="7787"/>
                  </a:cubicBezTo>
                  <a:cubicBezTo>
                    <a:pt x="1" y="12097"/>
                    <a:pt x="3477" y="15574"/>
                    <a:pt x="7787" y="15574"/>
                  </a:cubicBezTo>
                  <a:lnTo>
                    <a:pt x="20301" y="15574"/>
                  </a:lnTo>
                  <a:cubicBezTo>
                    <a:pt x="24611" y="15574"/>
                    <a:pt x="28087" y="12097"/>
                    <a:pt x="28087" y="7787"/>
                  </a:cubicBezTo>
                  <a:cubicBezTo>
                    <a:pt x="28087" y="3477"/>
                    <a:pt x="24611" y="1"/>
                    <a:pt x="20301" y="1"/>
                  </a:cubicBezTo>
                  <a:close/>
                </a:path>
              </a:pathLst>
            </a:custGeom>
            <a:solidFill>
              <a:srgbClr val="B4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4294875" y="2090250"/>
              <a:ext cx="776600" cy="463500"/>
            </a:xfrm>
            <a:custGeom>
              <a:rect b="b" l="l" r="r" t="t"/>
              <a:pathLst>
                <a:path extrusionOk="0" h="18540" w="31064">
                  <a:moveTo>
                    <a:pt x="21778" y="2977"/>
                  </a:moveTo>
                  <a:cubicBezTo>
                    <a:pt x="25241" y="2977"/>
                    <a:pt x="28063" y="5788"/>
                    <a:pt x="28063" y="9264"/>
                  </a:cubicBezTo>
                  <a:cubicBezTo>
                    <a:pt x="28063" y="12752"/>
                    <a:pt x="25241" y="15564"/>
                    <a:pt x="21778" y="15564"/>
                  </a:cubicBezTo>
                  <a:cubicBezTo>
                    <a:pt x="21742" y="15564"/>
                    <a:pt x="21706" y="15563"/>
                    <a:pt x="21670" y="15563"/>
                  </a:cubicBezTo>
                  <a:lnTo>
                    <a:pt x="9156" y="15563"/>
                  </a:lnTo>
                  <a:cubicBezTo>
                    <a:pt x="5715" y="15515"/>
                    <a:pt x="2953" y="12705"/>
                    <a:pt x="2953" y="9264"/>
                  </a:cubicBezTo>
                  <a:cubicBezTo>
                    <a:pt x="2953" y="5823"/>
                    <a:pt x="5715" y="3025"/>
                    <a:pt x="9156" y="2978"/>
                  </a:cubicBezTo>
                  <a:lnTo>
                    <a:pt x="21670" y="2978"/>
                  </a:lnTo>
                  <a:cubicBezTo>
                    <a:pt x="21706" y="2977"/>
                    <a:pt x="21742" y="2977"/>
                    <a:pt x="21778" y="2977"/>
                  </a:cubicBezTo>
                  <a:close/>
                  <a:moveTo>
                    <a:pt x="21801" y="0"/>
                  </a:moveTo>
                  <a:cubicBezTo>
                    <a:pt x="21757" y="0"/>
                    <a:pt x="21713" y="1"/>
                    <a:pt x="21670" y="1"/>
                  </a:cubicBezTo>
                  <a:lnTo>
                    <a:pt x="9156" y="1"/>
                  </a:lnTo>
                  <a:cubicBezTo>
                    <a:pt x="4072" y="61"/>
                    <a:pt x="0" y="4192"/>
                    <a:pt x="0" y="9264"/>
                  </a:cubicBezTo>
                  <a:cubicBezTo>
                    <a:pt x="0" y="14348"/>
                    <a:pt x="4072" y="18480"/>
                    <a:pt x="9156" y="18539"/>
                  </a:cubicBezTo>
                  <a:lnTo>
                    <a:pt x="21670" y="18539"/>
                  </a:lnTo>
                  <a:cubicBezTo>
                    <a:pt x="21706" y="18540"/>
                    <a:pt x="21743" y="18540"/>
                    <a:pt x="21779" y="18540"/>
                  </a:cubicBezTo>
                  <a:cubicBezTo>
                    <a:pt x="26896" y="18540"/>
                    <a:pt x="31064" y="14395"/>
                    <a:pt x="31064" y="9264"/>
                  </a:cubicBezTo>
                  <a:cubicBezTo>
                    <a:pt x="31064" y="4141"/>
                    <a:pt x="26908" y="0"/>
                    <a:pt x="21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56"/>
          <p:cNvGrpSpPr/>
          <p:nvPr/>
        </p:nvGrpSpPr>
        <p:grpSpPr>
          <a:xfrm flipH="1">
            <a:off x="1614171" y="2016802"/>
            <a:ext cx="876317" cy="956035"/>
            <a:chOff x="5316699" y="4268950"/>
            <a:chExt cx="926731" cy="1011249"/>
          </a:xfrm>
        </p:grpSpPr>
        <p:sp>
          <p:nvSpPr>
            <p:cNvPr id="3667" name="Google Shape;3667;p56"/>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6"/>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sp>
        <p:nvSpPr>
          <p:cNvPr id="3677" name="Google Shape;3677;p57"/>
          <p:cNvSpPr txBox="1"/>
          <p:nvPr>
            <p:ph type="title"/>
          </p:nvPr>
        </p:nvSpPr>
        <p:spPr>
          <a:xfrm>
            <a:off x="4496350" y="1468525"/>
            <a:ext cx="3795000" cy="13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always reinforces the concept</a:t>
            </a:r>
            <a:endParaRPr/>
          </a:p>
        </p:txBody>
      </p:sp>
      <p:sp>
        <p:nvSpPr>
          <p:cNvPr id="3678" name="Google Shape;3678;p57"/>
          <p:cNvSpPr txBox="1"/>
          <p:nvPr>
            <p:ph idx="1" type="subTitle"/>
          </p:nvPr>
        </p:nvSpPr>
        <p:spPr>
          <a:xfrm>
            <a:off x="4496200" y="2865275"/>
            <a:ext cx="3795000" cy="8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long texts</a:t>
            </a:r>
            <a:endParaRPr/>
          </a:p>
        </p:txBody>
      </p:sp>
      <p:pic>
        <p:nvPicPr>
          <p:cNvPr id="3679" name="Google Shape;3679;p57"/>
          <p:cNvPicPr preferRelativeResize="0"/>
          <p:nvPr/>
        </p:nvPicPr>
        <p:blipFill rotWithShape="1">
          <a:blip r:embed="rId3">
            <a:alphaModFix/>
          </a:blip>
          <a:srcRect b="0" l="14535" r="21147" t="0"/>
          <a:stretch/>
        </p:blipFill>
        <p:spPr>
          <a:xfrm>
            <a:off x="1000647" y="941525"/>
            <a:ext cx="3194400" cy="3260400"/>
          </a:xfrm>
          <a:prstGeom prst="ellipse">
            <a:avLst/>
          </a:prstGeom>
          <a:noFill/>
          <a:ln cap="flat" cmpd="sng" w="38100">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3" name="Shape 3683"/>
        <p:cNvGrpSpPr/>
        <p:nvPr/>
      </p:nvGrpSpPr>
      <p:grpSpPr>
        <a:xfrm>
          <a:off x="0" y="0"/>
          <a:ext cx="0" cy="0"/>
          <a:chOff x="0" y="0"/>
          <a:chExt cx="0" cy="0"/>
        </a:xfrm>
      </p:grpSpPr>
      <p:sp>
        <p:nvSpPr>
          <p:cNvPr id="3684" name="Google Shape;3684;p5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mposter and Crew Win Percentages</a:t>
            </a:r>
            <a:endParaRPr/>
          </a:p>
        </p:txBody>
      </p:sp>
      <p:sp>
        <p:nvSpPr>
          <p:cNvPr id="3685" name="Google Shape;3685;p58"/>
          <p:cNvSpPr txBox="1"/>
          <p:nvPr/>
        </p:nvSpPr>
        <p:spPr>
          <a:xfrm>
            <a:off x="4735639" y="1581150"/>
            <a:ext cx="18678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600">
                <a:solidFill>
                  <a:schemeClr val="accent6"/>
                </a:solidFill>
                <a:highlight>
                  <a:schemeClr val="dk1"/>
                </a:highlight>
                <a:latin typeface="Roboto Mono"/>
                <a:ea typeface="Roboto Mono"/>
                <a:cs typeface="Roboto Mono"/>
                <a:sym typeface="Roboto Mono"/>
              </a:rPr>
              <a:t>Impostors</a:t>
            </a:r>
            <a:endParaRPr b="1" sz="1600">
              <a:solidFill>
                <a:schemeClr val="accent6"/>
              </a:solidFill>
              <a:highlight>
                <a:schemeClr val="dk1"/>
              </a:highlight>
              <a:latin typeface="Roboto Mono"/>
              <a:ea typeface="Roboto Mono"/>
              <a:cs typeface="Roboto Mono"/>
              <a:sym typeface="Roboto Mono"/>
            </a:endParaRPr>
          </a:p>
        </p:txBody>
      </p:sp>
      <p:sp>
        <p:nvSpPr>
          <p:cNvPr id="3686" name="Google Shape;3686;p58"/>
          <p:cNvSpPr txBox="1"/>
          <p:nvPr/>
        </p:nvSpPr>
        <p:spPr>
          <a:xfrm>
            <a:off x="4735637" y="1866950"/>
            <a:ext cx="1867800" cy="572700"/>
          </a:xfrm>
          <a:prstGeom prst="rect">
            <a:avLst/>
          </a:prstGeom>
          <a:noFill/>
          <a:ln>
            <a:noFill/>
          </a:ln>
        </p:spPr>
        <p:txBody>
          <a:bodyPr anchorCtr="0" anchor="t" bIns="91425" lIns="216000" spcFirstLastPara="1" rIns="0" wrap="square" tIns="91425">
            <a:noAutofit/>
          </a:bodyPr>
          <a:lstStyle/>
          <a:p>
            <a:pPr indent="0" lvl="0" marL="0" rtl="0" algn="r">
              <a:spcBef>
                <a:spcPts val="0"/>
              </a:spcBef>
              <a:spcAft>
                <a:spcPts val="1600"/>
              </a:spcAft>
              <a:buNone/>
            </a:pPr>
            <a:r>
              <a:rPr lang="en">
                <a:solidFill>
                  <a:schemeClr val="lt1"/>
                </a:solidFill>
                <a:highlight>
                  <a:schemeClr val="dk1"/>
                </a:highlight>
                <a:latin typeface="Roboto Mono"/>
                <a:ea typeface="Roboto Mono"/>
                <a:cs typeface="Roboto Mono"/>
                <a:sym typeface="Roboto Mono"/>
              </a:rPr>
              <a:t>Mars is a cold place, not hot</a:t>
            </a:r>
            <a:endParaRPr>
              <a:solidFill>
                <a:schemeClr val="lt1"/>
              </a:solidFill>
              <a:highlight>
                <a:schemeClr val="dk1"/>
              </a:highlight>
              <a:latin typeface="Roboto Mono"/>
              <a:ea typeface="Roboto Mono"/>
              <a:cs typeface="Roboto Mono"/>
              <a:sym typeface="Roboto Mono"/>
            </a:endParaRPr>
          </a:p>
        </p:txBody>
      </p:sp>
      <p:sp>
        <p:nvSpPr>
          <p:cNvPr id="3687" name="Google Shape;3687;p58"/>
          <p:cNvSpPr txBox="1"/>
          <p:nvPr/>
        </p:nvSpPr>
        <p:spPr>
          <a:xfrm>
            <a:off x="4735637" y="3187725"/>
            <a:ext cx="18678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600">
                <a:solidFill>
                  <a:schemeClr val="accent2"/>
                </a:solidFill>
                <a:highlight>
                  <a:schemeClr val="dk1"/>
                </a:highlight>
                <a:latin typeface="Roboto Mono"/>
                <a:ea typeface="Roboto Mono"/>
                <a:cs typeface="Roboto Mono"/>
                <a:sym typeface="Roboto Mono"/>
              </a:rPr>
              <a:t>Crewmates</a:t>
            </a:r>
            <a:endParaRPr b="1" sz="1600">
              <a:solidFill>
                <a:schemeClr val="accent2"/>
              </a:solidFill>
              <a:highlight>
                <a:schemeClr val="dk1"/>
              </a:highlight>
              <a:latin typeface="Roboto Mono"/>
              <a:ea typeface="Roboto Mono"/>
              <a:cs typeface="Roboto Mono"/>
              <a:sym typeface="Roboto Mono"/>
            </a:endParaRPr>
          </a:p>
        </p:txBody>
      </p:sp>
      <p:sp>
        <p:nvSpPr>
          <p:cNvPr id="3688" name="Google Shape;3688;p58"/>
          <p:cNvSpPr txBox="1"/>
          <p:nvPr/>
        </p:nvSpPr>
        <p:spPr>
          <a:xfrm>
            <a:off x="4735638" y="3473525"/>
            <a:ext cx="1867800" cy="572700"/>
          </a:xfrm>
          <a:prstGeom prst="rect">
            <a:avLst/>
          </a:prstGeom>
          <a:noFill/>
          <a:ln>
            <a:noFill/>
          </a:ln>
        </p:spPr>
        <p:txBody>
          <a:bodyPr anchorCtr="0" anchor="t" bIns="91425" lIns="216000" spcFirstLastPara="1" rIns="0" wrap="square" tIns="91425">
            <a:noAutofit/>
          </a:bodyPr>
          <a:lstStyle/>
          <a:p>
            <a:pPr indent="0" lvl="0" marL="0" rtl="0" algn="r">
              <a:spcBef>
                <a:spcPts val="0"/>
              </a:spcBef>
              <a:spcAft>
                <a:spcPts val="1600"/>
              </a:spcAft>
              <a:buClr>
                <a:schemeClr val="dk1"/>
              </a:buClr>
              <a:buSzPts val="1100"/>
              <a:buFont typeface="Arial"/>
              <a:buNone/>
            </a:pPr>
            <a:r>
              <a:rPr lang="en">
                <a:solidFill>
                  <a:schemeClr val="lt1"/>
                </a:solidFill>
                <a:highlight>
                  <a:schemeClr val="dk1"/>
                </a:highlight>
                <a:latin typeface="Roboto Mono"/>
                <a:ea typeface="Roboto Mono"/>
                <a:cs typeface="Roboto Mono"/>
                <a:sym typeface="Roboto Mono"/>
              </a:rPr>
              <a:t>Mercury is  the second planet</a:t>
            </a:r>
            <a:endParaRPr>
              <a:solidFill>
                <a:schemeClr val="lt1"/>
              </a:solidFill>
              <a:highlight>
                <a:schemeClr val="dk1"/>
              </a:highlight>
              <a:latin typeface="Roboto Mono"/>
              <a:ea typeface="Roboto Mono"/>
              <a:cs typeface="Roboto Mono"/>
              <a:sym typeface="Roboto Mono"/>
            </a:endParaRPr>
          </a:p>
        </p:txBody>
      </p:sp>
      <p:sp>
        <p:nvSpPr>
          <p:cNvPr id="3689" name="Google Shape;3689;p58"/>
          <p:cNvSpPr txBox="1"/>
          <p:nvPr/>
        </p:nvSpPr>
        <p:spPr>
          <a:xfrm>
            <a:off x="6711838" y="1730425"/>
            <a:ext cx="1106400" cy="66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900">
                <a:solidFill>
                  <a:schemeClr val="accent6"/>
                </a:solidFill>
                <a:highlight>
                  <a:schemeClr val="dk1"/>
                </a:highlight>
                <a:latin typeface="Amatic SC"/>
                <a:ea typeface="Amatic SC"/>
                <a:cs typeface="Amatic SC"/>
                <a:sym typeface="Amatic SC"/>
              </a:rPr>
              <a:t>58</a:t>
            </a:r>
            <a:r>
              <a:rPr b="1" lang="en" sz="5900">
                <a:solidFill>
                  <a:schemeClr val="accent6"/>
                </a:solidFill>
                <a:highlight>
                  <a:schemeClr val="dk1"/>
                </a:highlight>
                <a:latin typeface="Amatic SC"/>
                <a:ea typeface="Amatic SC"/>
                <a:cs typeface="Amatic SC"/>
                <a:sym typeface="Amatic SC"/>
              </a:rPr>
              <a:t>%</a:t>
            </a:r>
            <a:endParaRPr b="1" sz="5900">
              <a:solidFill>
                <a:schemeClr val="accent6"/>
              </a:solidFill>
              <a:highlight>
                <a:schemeClr val="dk1"/>
              </a:highlight>
              <a:latin typeface="Amatic SC"/>
              <a:ea typeface="Amatic SC"/>
              <a:cs typeface="Amatic SC"/>
              <a:sym typeface="Amatic SC"/>
            </a:endParaRPr>
          </a:p>
        </p:txBody>
      </p:sp>
      <p:sp>
        <p:nvSpPr>
          <p:cNvPr id="3690" name="Google Shape;3690;p58"/>
          <p:cNvSpPr txBox="1"/>
          <p:nvPr/>
        </p:nvSpPr>
        <p:spPr>
          <a:xfrm>
            <a:off x="6711838" y="3328795"/>
            <a:ext cx="1106400" cy="66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900">
                <a:solidFill>
                  <a:schemeClr val="accent2"/>
                </a:solidFill>
                <a:highlight>
                  <a:schemeClr val="dk1"/>
                </a:highlight>
                <a:latin typeface="Amatic SC"/>
                <a:ea typeface="Amatic SC"/>
                <a:cs typeface="Amatic SC"/>
                <a:sym typeface="Amatic SC"/>
              </a:rPr>
              <a:t>42</a:t>
            </a:r>
            <a:r>
              <a:rPr b="1" lang="en" sz="5900">
                <a:solidFill>
                  <a:schemeClr val="accent2"/>
                </a:solidFill>
                <a:highlight>
                  <a:schemeClr val="dk1"/>
                </a:highlight>
                <a:latin typeface="Amatic SC"/>
                <a:ea typeface="Amatic SC"/>
                <a:cs typeface="Amatic SC"/>
                <a:sym typeface="Amatic SC"/>
              </a:rPr>
              <a:t>%</a:t>
            </a:r>
            <a:endParaRPr b="1" sz="5900">
              <a:solidFill>
                <a:schemeClr val="accent2"/>
              </a:solidFill>
              <a:highlight>
                <a:schemeClr val="dk1"/>
              </a:highlight>
              <a:latin typeface="Amatic SC"/>
              <a:ea typeface="Amatic SC"/>
              <a:cs typeface="Amatic SC"/>
              <a:sym typeface="Amatic SC"/>
            </a:endParaRPr>
          </a:p>
        </p:txBody>
      </p:sp>
      <p:sp>
        <p:nvSpPr>
          <p:cNvPr id="3691" name="Google Shape;3691;p58"/>
          <p:cNvSpPr/>
          <p:nvPr/>
        </p:nvSpPr>
        <p:spPr>
          <a:xfrm>
            <a:off x="1363877" y="1657350"/>
            <a:ext cx="2382000" cy="2382000"/>
          </a:xfrm>
          <a:prstGeom prst="ellipse">
            <a:avLst/>
          </a:prstGeom>
          <a:solidFill>
            <a:schemeClr val="accent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8">
            <a:hlinkClick r:id="rId3"/>
          </p:cNvPr>
          <p:cNvSpPr/>
          <p:nvPr/>
        </p:nvSpPr>
        <p:spPr>
          <a:xfrm>
            <a:off x="1363877" y="1657350"/>
            <a:ext cx="2382000" cy="2382000"/>
          </a:xfrm>
          <a:prstGeom prst="pie">
            <a:avLst>
              <a:gd fmla="val 6755514" name="adj1"/>
              <a:gd fmla="val 16200000" name="adj2"/>
            </a:avLst>
          </a:prstGeom>
          <a:solidFill>
            <a:schemeClr val="accent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1072450" y="1780249"/>
            <a:ext cx="817500" cy="817500"/>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4678513" y="1780249"/>
            <a:ext cx="817500" cy="817500"/>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4678513" y="3186399"/>
            <a:ext cx="817500" cy="817500"/>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1072438" y="3186399"/>
            <a:ext cx="817500" cy="817500"/>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31" name="Google Shape;231;p32"/>
          <p:cNvSpPr txBox="1"/>
          <p:nvPr>
            <p:ph idx="1" type="subTitle"/>
          </p:nvPr>
        </p:nvSpPr>
        <p:spPr>
          <a:xfrm>
            <a:off x="1979025" y="1685925"/>
            <a:ext cx="2658600" cy="3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Instructions</a:t>
            </a:r>
            <a:endParaRPr>
              <a:highlight>
                <a:schemeClr val="dk1"/>
              </a:highlight>
            </a:endParaRPr>
          </a:p>
        </p:txBody>
      </p:sp>
      <p:sp>
        <p:nvSpPr>
          <p:cNvPr id="232" name="Google Shape;232;p32"/>
          <p:cNvSpPr txBox="1"/>
          <p:nvPr>
            <p:ph idx="2" type="subTitle"/>
          </p:nvPr>
        </p:nvSpPr>
        <p:spPr>
          <a:xfrm>
            <a:off x="5536900" y="1685925"/>
            <a:ext cx="2658600" cy="3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Task</a:t>
            </a:r>
            <a:endParaRPr>
              <a:highlight>
                <a:schemeClr val="dk1"/>
              </a:highlight>
            </a:endParaRPr>
          </a:p>
        </p:txBody>
      </p:sp>
      <p:sp>
        <p:nvSpPr>
          <p:cNvPr id="233" name="Google Shape;233;p32"/>
          <p:cNvSpPr txBox="1"/>
          <p:nvPr>
            <p:ph idx="3" type="subTitle"/>
          </p:nvPr>
        </p:nvSpPr>
        <p:spPr>
          <a:xfrm>
            <a:off x="5536900" y="1912550"/>
            <a:ext cx="2658600" cy="7680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
                <a:highlight>
                  <a:schemeClr val="dk1"/>
                </a:highlight>
              </a:rPr>
              <a:t>Here you could describe the topic of this section</a:t>
            </a:r>
            <a:endParaRPr>
              <a:highlight>
                <a:schemeClr val="dk1"/>
              </a:highlight>
            </a:endParaRPr>
          </a:p>
        </p:txBody>
      </p:sp>
      <p:sp>
        <p:nvSpPr>
          <p:cNvPr id="234" name="Google Shape;234;p32"/>
          <p:cNvSpPr txBox="1"/>
          <p:nvPr>
            <p:ph idx="4" type="subTitle"/>
          </p:nvPr>
        </p:nvSpPr>
        <p:spPr>
          <a:xfrm>
            <a:off x="1979025" y="1912550"/>
            <a:ext cx="2658600" cy="7680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
                <a:highlight>
                  <a:schemeClr val="dk1"/>
                </a:highlight>
              </a:rPr>
              <a:t>Here you could describe the topic of this section</a:t>
            </a:r>
            <a:endParaRPr>
              <a:highlight>
                <a:schemeClr val="dk1"/>
              </a:highlight>
            </a:endParaRPr>
          </a:p>
        </p:txBody>
      </p:sp>
      <p:sp>
        <p:nvSpPr>
          <p:cNvPr id="235" name="Google Shape;235;p32"/>
          <p:cNvSpPr txBox="1"/>
          <p:nvPr>
            <p:ph idx="5" type="subTitle"/>
          </p:nvPr>
        </p:nvSpPr>
        <p:spPr>
          <a:xfrm>
            <a:off x="1979025" y="3098600"/>
            <a:ext cx="2658600" cy="3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Maps</a:t>
            </a:r>
            <a:endParaRPr>
              <a:highlight>
                <a:schemeClr val="dk1"/>
              </a:highlight>
            </a:endParaRPr>
          </a:p>
        </p:txBody>
      </p:sp>
      <p:sp>
        <p:nvSpPr>
          <p:cNvPr id="236" name="Google Shape;236;p32"/>
          <p:cNvSpPr txBox="1"/>
          <p:nvPr>
            <p:ph idx="6" type="subTitle"/>
          </p:nvPr>
        </p:nvSpPr>
        <p:spPr>
          <a:xfrm>
            <a:off x="5536900" y="3098600"/>
            <a:ext cx="2658600" cy="3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highlight>
                  <a:schemeClr val="dk1"/>
                </a:highlight>
              </a:rPr>
              <a:t>Who is the Impostor?</a:t>
            </a:r>
            <a:endParaRPr>
              <a:highlight>
                <a:schemeClr val="dk1"/>
              </a:highlight>
            </a:endParaRPr>
          </a:p>
        </p:txBody>
      </p:sp>
      <p:sp>
        <p:nvSpPr>
          <p:cNvPr id="237" name="Google Shape;237;p32"/>
          <p:cNvSpPr txBox="1"/>
          <p:nvPr>
            <p:ph idx="7" type="subTitle"/>
          </p:nvPr>
        </p:nvSpPr>
        <p:spPr>
          <a:xfrm>
            <a:off x="5536900" y="3325175"/>
            <a:ext cx="2658600" cy="7680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
                <a:highlight>
                  <a:schemeClr val="dk1"/>
                </a:highlight>
              </a:rPr>
              <a:t>Here you could describe the topic of this section</a:t>
            </a:r>
            <a:endParaRPr>
              <a:highlight>
                <a:schemeClr val="dk1"/>
              </a:highlight>
            </a:endParaRPr>
          </a:p>
        </p:txBody>
      </p:sp>
      <p:sp>
        <p:nvSpPr>
          <p:cNvPr id="238" name="Google Shape;238;p32"/>
          <p:cNvSpPr txBox="1"/>
          <p:nvPr>
            <p:ph idx="8" type="subTitle"/>
          </p:nvPr>
        </p:nvSpPr>
        <p:spPr>
          <a:xfrm>
            <a:off x="1979025" y="3325175"/>
            <a:ext cx="2658600" cy="7680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
                <a:highlight>
                  <a:schemeClr val="dk1"/>
                </a:highlight>
              </a:rPr>
              <a:t>Here you could describe the topic of this section</a:t>
            </a:r>
            <a:endParaRPr>
              <a:highlight>
                <a:schemeClr val="dk1"/>
              </a:highlight>
            </a:endParaRPr>
          </a:p>
        </p:txBody>
      </p:sp>
      <p:sp>
        <p:nvSpPr>
          <p:cNvPr id="239" name="Google Shape;239;p32"/>
          <p:cNvSpPr txBox="1"/>
          <p:nvPr>
            <p:ph idx="9" type="title"/>
          </p:nvPr>
        </p:nvSpPr>
        <p:spPr>
          <a:xfrm>
            <a:off x="1072451" y="1915150"/>
            <a:ext cx="817500" cy="52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0" name="Google Shape;240;p32"/>
          <p:cNvSpPr txBox="1"/>
          <p:nvPr>
            <p:ph idx="13" type="title"/>
          </p:nvPr>
        </p:nvSpPr>
        <p:spPr>
          <a:xfrm>
            <a:off x="4678514" y="1915200"/>
            <a:ext cx="817500" cy="52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1" name="Google Shape;241;p32"/>
          <p:cNvSpPr txBox="1"/>
          <p:nvPr>
            <p:ph idx="14" type="title"/>
          </p:nvPr>
        </p:nvSpPr>
        <p:spPr>
          <a:xfrm>
            <a:off x="1072451" y="3305800"/>
            <a:ext cx="817500" cy="52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2" name="Google Shape;242;p32"/>
          <p:cNvSpPr txBox="1"/>
          <p:nvPr>
            <p:ph idx="15" type="title"/>
          </p:nvPr>
        </p:nvSpPr>
        <p:spPr>
          <a:xfrm>
            <a:off x="4678514" y="3305800"/>
            <a:ext cx="817500" cy="52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sp>
        <p:nvSpPr>
          <p:cNvPr id="3697" name="Google Shape;3697;p59"/>
          <p:cNvSpPr txBox="1"/>
          <p:nvPr>
            <p:ph type="title"/>
          </p:nvPr>
        </p:nvSpPr>
        <p:spPr>
          <a:xfrm>
            <a:off x="720000" y="1467400"/>
            <a:ext cx="77040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+330,000,000</a:t>
            </a:r>
            <a:endParaRPr/>
          </a:p>
        </p:txBody>
      </p:sp>
      <p:sp>
        <p:nvSpPr>
          <p:cNvPr id="3698" name="Google Shape;3698;p59"/>
          <p:cNvSpPr txBox="1"/>
          <p:nvPr>
            <p:ph idx="1" type="subTitle"/>
          </p:nvPr>
        </p:nvSpPr>
        <p:spPr>
          <a:xfrm>
            <a:off x="2195550" y="3293000"/>
            <a:ext cx="4752900" cy="383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Total d</a:t>
            </a:r>
            <a:r>
              <a:rPr lang="en"/>
              <a:t>ownloads since launch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2" name="Shape 3702"/>
        <p:cNvGrpSpPr/>
        <p:nvPr/>
      </p:nvGrpSpPr>
      <p:grpSpPr>
        <a:xfrm>
          <a:off x="0" y="0"/>
          <a:ext cx="0" cy="0"/>
          <a:chOff x="0" y="0"/>
          <a:chExt cx="0" cy="0"/>
        </a:xfrm>
      </p:grpSpPr>
      <p:sp>
        <p:nvSpPr>
          <p:cNvPr id="3703" name="Google Shape;3703;p60"/>
          <p:cNvSpPr txBox="1"/>
          <p:nvPr>
            <p:ph type="title"/>
          </p:nvPr>
        </p:nvSpPr>
        <p:spPr>
          <a:xfrm>
            <a:off x="2627550" y="715375"/>
            <a:ext cx="38889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+231.000.000</a:t>
            </a:r>
            <a:endParaRPr/>
          </a:p>
        </p:txBody>
      </p:sp>
      <p:sp>
        <p:nvSpPr>
          <p:cNvPr id="3704" name="Google Shape;3704;p60"/>
          <p:cNvSpPr txBox="1"/>
          <p:nvPr>
            <p:ph idx="2" type="title"/>
          </p:nvPr>
        </p:nvSpPr>
        <p:spPr>
          <a:xfrm>
            <a:off x="2627550" y="2048875"/>
            <a:ext cx="38889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+99.000.000</a:t>
            </a:r>
            <a:endParaRPr/>
          </a:p>
        </p:txBody>
      </p:sp>
      <p:sp>
        <p:nvSpPr>
          <p:cNvPr id="3705" name="Google Shape;3705;p60"/>
          <p:cNvSpPr txBox="1"/>
          <p:nvPr>
            <p:ph idx="4" type="title"/>
          </p:nvPr>
        </p:nvSpPr>
        <p:spPr>
          <a:xfrm>
            <a:off x="2627550" y="3386025"/>
            <a:ext cx="38889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+60.000.000</a:t>
            </a:r>
            <a:endParaRPr/>
          </a:p>
        </p:txBody>
      </p:sp>
      <p:sp>
        <p:nvSpPr>
          <p:cNvPr id="3706" name="Google Shape;3706;p60"/>
          <p:cNvSpPr txBox="1"/>
          <p:nvPr>
            <p:ph idx="3" type="subTitle"/>
          </p:nvPr>
        </p:nvSpPr>
        <p:spPr>
          <a:xfrm>
            <a:off x="2627550" y="2706350"/>
            <a:ext cx="38889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Downloads for iOS</a:t>
            </a:r>
            <a:endParaRPr/>
          </a:p>
        </p:txBody>
      </p:sp>
      <p:sp>
        <p:nvSpPr>
          <p:cNvPr id="3707" name="Google Shape;3707;p60"/>
          <p:cNvSpPr txBox="1"/>
          <p:nvPr>
            <p:ph idx="1" type="subTitle"/>
          </p:nvPr>
        </p:nvSpPr>
        <p:spPr>
          <a:xfrm>
            <a:off x="2627550" y="1372800"/>
            <a:ext cx="38889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Downloads for Android </a:t>
            </a:r>
            <a:endParaRPr/>
          </a:p>
        </p:txBody>
      </p:sp>
      <p:sp>
        <p:nvSpPr>
          <p:cNvPr id="3708" name="Google Shape;3708;p60"/>
          <p:cNvSpPr txBox="1"/>
          <p:nvPr>
            <p:ph idx="5" type="subTitle"/>
          </p:nvPr>
        </p:nvSpPr>
        <p:spPr>
          <a:xfrm>
            <a:off x="2627550" y="4039925"/>
            <a:ext cx="38889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Daily active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sp>
        <p:nvSpPr>
          <p:cNvPr id="3713" name="Google Shape;3713;p6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Total Downloads</a:t>
            </a:r>
            <a:endParaRPr/>
          </a:p>
        </p:txBody>
      </p:sp>
      <p:pic>
        <p:nvPicPr>
          <p:cNvPr id="3714" name="Google Shape;3714;p61" title="Gráfico">
            <a:hlinkClick r:id="rId3"/>
          </p:cNvPr>
          <p:cNvPicPr preferRelativeResize="0"/>
          <p:nvPr/>
        </p:nvPicPr>
        <p:blipFill>
          <a:blip r:embed="rId4">
            <a:alphaModFix/>
          </a:blip>
          <a:stretch>
            <a:fillRect/>
          </a:stretch>
        </p:blipFill>
        <p:spPr>
          <a:xfrm>
            <a:off x="4297462" y="1609750"/>
            <a:ext cx="3436401" cy="2122575"/>
          </a:xfrm>
          <a:prstGeom prst="rect">
            <a:avLst/>
          </a:prstGeom>
          <a:noFill/>
          <a:ln>
            <a:noFill/>
          </a:ln>
        </p:spPr>
      </p:pic>
      <p:sp>
        <p:nvSpPr>
          <p:cNvPr id="3715" name="Google Shape;3715;p61"/>
          <p:cNvSpPr txBox="1"/>
          <p:nvPr/>
        </p:nvSpPr>
        <p:spPr>
          <a:xfrm>
            <a:off x="1248214" y="1600200"/>
            <a:ext cx="1867800" cy="399900"/>
          </a:xfrm>
          <a:prstGeom prst="rect">
            <a:avLst/>
          </a:prstGeom>
          <a:noFill/>
          <a:ln>
            <a:noFill/>
          </a:ln>
        </p:spPr>
        <p:txBody>
          <a:bodyPr anchorCtr="0" anchor="t" bIns="91425" lIns="90000" spcFirstLastPara="1" rIns="0" wrap="square" tIns="91425">
            <a:noAutofit/>
          </a:bodyPr>
          <a:lstStyle/>
          <a:p>
            <a:pPr indent="0" lvl="0" marL="0" rtl="0" algn="l">
              <a:spcBef>
                <a:spcPts val="0"/>
              </a:spcBef>
              <a:spcAft>
                <a:spcPts val="1600"/>
              </a:spcAft>
              <a:buNone/>
            </a:pPr>
            <a:r>
              <a:rPr b="1" lang="en" sz="1600">
                <a:solidFill>
                  <a:schemeClr val="accent6"/>
                </a:solidFill>
                <a:highlight>
                  <a:schemeClr val="dk1"/>
                </a:highlight>
                <a:latin typeface="Roboto Mono"/>
                <a:ea typeface="Roboto Mono"/>
                <a:cs typeface="Roboto Mono"/>
                <a:sym typeface="Roboto Mono"/>
              </a:rPr>
              <a:t>Android</a:t>
            </a:r>
            <a:endParaRPr b="1" sz="1600">
              <a:solidFill>
                <a:schemeClr val="accent6"/>
              </a:solidFill>
              <a:highlight>
                <a:schemeClr val="dk1"/>
              </a:highlight>
              <a:latin typeface="Roboto Mono"/>
              <a:ea typeface="Roboto Mono"/>
              <a:cs typeface="Roboto Mono"/>
              <a:sym typeface="Roboto Mono"/>
            </a:endParaRPr>
          </a:p>
        </p:txBody>
      </p:sp>
      <p:sp>
        <p:nvSpPr>
          <p:cNvPr id="3716" name="Google Shape;3716;p61"/>
          <p:cNvSpPr txBox="1"/>
          <p:nvPr/>
        </p:nvSpPr>
        <p:spPr>
          <a:xfrm>
            <a:off x="1248200" y="1886000"/>
            <a:ext cx="1867800" cy="793200"/>
          </a:xfrm>
          <a:prstGeom prst="rect">
            <a:avLst/>
          </a:prstGeom>
          <a:noFill/>
          <a:ln>
            <a:noFill/>
          </a:ln>
        </p:spPr>
        <p:txBody>
          <a:bodyPr anchorCtr="0" anchor="t" bIns="91425" lIns="90000" spcFirstLastPara="1" rIns="0" wrap="square" tIns="91425">
            <a:noAutofit/>
          </a:bodyPr>
          <a:lstStyle/>
          <a:p>
            <a:pPr indent="0" lvl="0" marL="0" rtl="0" algn="l">
              <a:spcBef>
                <a:spcPts val="0"/>
              </a:spcBef>
              <a:spcAft>
                <a:spcPts val="1600"/>
              </a:spcAft>
              <a:buNone/>
            </a:pPr>
            <a:r>
              <a:rPr lang="en">
                <a:solidFill>
                  <a:schemeClr val="lt1"/>
                </a:solidFill>
                <a:highlight>
                  <a:schemeClr val="dk1"/>
                </a:highlight>
                <a:latin typeface="Roboto Mono"/>
                <a:ea typeface="Roboto Mono"/>
                <a:cs typeface="Roboto Mono"/>
                <a:sym typeface="Roboto Mono"/>
              </a:rPr>
              <a:t>Despite being red, Mars is a cold place</a:t>
            </a:r>
            <a:endParaRPr>
              <a:solidFill>
                <a:schemeClr val="lt1"/>
              </a:solidFill>
              <a:highlight>
                <a:schemeClr val="dk1"/>
              </a:highlight>
              <a:latin typeface="Roboto Mono"/>
              <a:ea typeface="Roboto Mono"/>
              <a:cs typeface="Roboto Mono"/>
              <a:sym typeface="Roboto Mono"/>
            </a:endParaRPr>
          </a:p>
        </p:txBody>
      </p:sp>
      <p:sp>
        <p:nvSpPr>
          <p:cNvPr id="3717" name="Google Shape;3717;p61"/>
          <p:cNvSpPr txBox="1"/>
          <p:nvPr/>
        </p:nvSpPr>
        <p:spPr>
          <a:xfrm>
            <a:off x="1248200" y="3313275"/>
            <a:ext cx="1867800" cy="399900"/>
          </a:xfrm>
          <a:prstGeom prst="rect">
            <a:avLst/>
          </a:prstGeom>
          <a:noFill/>
          <a:ln>
            <a:noFill/>
          </a:ln>
        </p:spPr>
        <p:txBody>
          <a:bodyPr anchorCtr="0" anchor="t" bIns="91425" lIns="90000" spcFirstLastPara="1" rIns="0" wrap="square" tIns="91425">
            <a:noAutofit/>
          </a:bodyPr>
          <a:lstStyle/>
          <a:p>
            <a:pPr indent="0" lvl="0" marL="0" rtl="0" algn="l">
              <a:spcBef>
                <a:spcPts val="0"/>
              </a:spcBef>
              <a:spcAft>
                <a:spcPts val="1600"/>
              </a:spcAft>
              <a:buNone/>
            </a:pPr>
            <a:r>
              <a:rPr b="1" lang="en" sz="1600">
                <a:solidFill>
                  <a:schemeClr val="accent2"/>
                </a:solidFill>
                <a:highlight>
                  <a:schemeClr val="dk1"/>
                </a:highlight>
                <a:latin typeface="Roboto Mono"/>
                <a:ea typeface="Roboto Mono"/>
                <a:cs typeface="Roboto Mono"/>
                <a:sym typeface="Roboto Mono"/>
              </a:rPr>
              <a:t>iOS</a:t>
            </a:r>
            <a:endParaRPr b="1" sz="1600">
              <a:solidFill>
                <a:schemeClr val="accent2"/>
              </a:solidFill>
              <a:highlight>
                <a:schemeClr val="dk1"/>
              </a:highlight>
              <a:latin typeface="Roboto Mono"/>
              <a:ea typeface="Roboto Mono"/>
              <a:cs typeface="Roboto Mono"/>
              <a:sym typeface="Roboto Mono"/>
            </a:endParaRPr>
          </a:p>
        </p:txBody>
      </p:sp>
      <p:sp>
        <p:nvSpPr>
          <p:cNvPr id="3718" name="Google Shape;3718;p61"/>
          <p:cNvSpPr txBox="1"/>
          <p:nvPr/>
        </p:nvSpPr>
        <p:spPr>
          <a:xfrm>
            <a:off x="1248213" y="3599075"/>
            <a:ext cx="1867800" cy="793200"/>
          </a:xfrm>
          <a:prstGeom prst="rect">
            <a:avLst/>
          </a:prstGeom>
          <a:noFill/>
          <a:ln>
            <a:noFill/>
          </a:ln>
        </p:spPr>
        <p:txBody>
          <a:bodyPr anchorCtr="0" anchor="t" bIns="91425" lIns="90000" spcFirstLastPara="1" rIns="0" wrap="square" tIns="91425">
            <a:noAutofit/>
          </a:bodyPr>
          <a:lstStyle/>
          <a:p>
            <a:pPr indent="0" lvl="0" marL="0" rtl="0" algn="l">
              <a:spcBef>
                <a:spcPts val="0"/>
              </a:spcBef>
              <a:spcAft>
                <a:spcPts val="1600"/>
              </a:spcAft>
              <a:buClr>
                <a:schemeClr val="dk1"/>
              </a:buClr>
              <a:buSzPts val="1100"/>
              <a:buFont typeface="Arial"/>
              <a:buNone/>
            </a:pPr>
            <a:r>
              <a:rPr lang="en">
                <a:solidFill>
                  <a:schemeClr val="lt1"/>
                </a:solidFill>
                <a:highlight>
                  <a:schemeClr val="dk1"/>
                </a:highlight>
                <a:latin typeface="Roboto Mono"/>
                <a:ea typeface="Roboto Mono"/>
                <a:cs typeface="Roboto Mono"/>
                <a:sym typeface="Roboto Mono"/>
              </a:rPr>
              <a:t>Jupiter is a gas giant and the biggest planet</a:t>
            </a:r>
            <a:endParaRPr>
              <a:solidFill>
                <a:schemeClr val="lt1"/>
              </a:solidFill>
              <a:highlight>
                <a:schemeClr val="dk1"/>
              </a:highlight>
              <a:latin typeface="Roboto Mono"/>
              <a:ea typeface="Roboto Mono"/>
              <a:cs typeface="Roboto Mono"/>
              <a:sym typeface="Roboto Mono"/>
            </a:endParaRPr>
          </a:p>
        </p:txBody>
      </p:sp>
      <p:grpSp>
        <p:nvGrpSpPr>
          <p:cNvPr id="3719" name="Google Shape;3719;p61"/>
          <p:cNvGrpSpPr/>
          <p:nvPr/>
        </p:nvGrpSpPr>
        <p:grpSpPr>
          <a:xfrm>
            <a:off x="4173213" y="1670650"/>
            <a:ext cx="1042800" cy="814200"/>
            <a:chOff x="4173213" y="1670650"/>
            <a:chExt cx="1042800" cy="814200"/>
          </a:xfrm>
        </p:grpSpPr>
        <p:sp>
          <p:nvSpPr>
            <p:cNvPr id="3720" name="Google Shape;3720;p61"/>
            <p:cNvSpPr txBox="1"/>
            <p:nvPr/>
          </p:nvSpPr>
          <p:spPr>
            <a:xfrm>
              <a:off x="4173213" y="1670650"/>
              <a:ext cx="883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highlight>
                    <a:schemeClr val="dk1"/>
                  </a:highlight>
                  <a:latin typeface="Amatic SC"/>
                  <a:ea typeface="Amatic SC"/>
                  <a:cs typeface="Amatic SC"/>
                  <a:sym typeface="Amatic SC"/>
                </a:rPr>
                <a:t>30</a:t>
              </a:r>
              <a:r>
                <a:rPr b="1" lang="en" sz="4000">
                  <a:solidFill>
                    <a:schemeClr val="lt1"/>
                  </a:solidFill>
                  <a:highlight>
                    <a:schemeClr val="dk1"/>
                  </a:highlight>
                  <a:latin typeface="Amatic SC"/>
                  <a:ea typeface="Amatic SC"/>
                  <a:cs typeface="Amatic SC"/>
                  <a:sym typeface="Amatic SC"/>
                </a:rPr>
                <a:t>%</a:t>
              </a:r>
              <a:endParaRPr b="1" sz="4000">
                <a:solidFill>
                  <a:schemeClr val="lt1"/>
                </a:solidFill>
                <a:highlight>
                  <a:schemeClr val="dk1"/>
                </a:highlight>
                <a:latin typeface="Amatic SC"/>
                <a:ea typeface="Amatic SC"/>
                <a:cs typeface="Amatic SC"/>
                <a:sym typeface="Amatic SC"/>
              </a:endParaRPr>
            </a:p>
          </p:txBody>
        </p:sp>
        <p:cxnSp>
          <p:nvCxnSpPr>
            <p:cNvPr id="3721" name="Google Shape;3721;p61"/>
            <p:cNvCxnSpPr>
              <a:endCxn id="3720" idx="2"/>
            </p:cNvCxnSpPr>
            <p:nvPr/>
          </p:nvCxnSpPr>
          <p:spPr>
            <a:xfrm rot="10800000">
              <a:off x="4614813" y="2204650"/>
              <a:ext cx="601200" cy="280200"/>
            </a:xfrm>
            <a:prstGeom prst="bentConnector2">
              <a:avLst/>
            </a:prstGeom>
            <a:noFill/>
            <a:ln cap="flat" cmpd="sng" w="9525">
              <a:solidFill>
                <a:schemeClr val="lt1"/>
              </a:solidFill>
              <a:prstDash val="solid"/>
              <a:round/>
              <a:headEnd len="med" w="med" type="oval"/>
              <a:tailEnd len="med" w="med" type="none"/>
            </a:ln>
          </p:spPr>
        </p:cxnSp>
      </p:grpSp>
      <p:grpSp>
        <p:nvGrpSpPr>
          <p:cNvPr id="3722" name="Google Shape;3722;p61"/>
          <p:cNvGrpSpPr/>
          <p:nvPr/>
        </p:nvGrpSpPr>
        <p:grpSpPr>
          <a:xfrm>
            <a:off x="6842810" y="2804875"/>
            <a:ext cx="1053000" cy="866400"/>
            <a:chOff x="6842810" y="2804875"/>
            <a:chExt cx="1053000" cy="866400"/>
          </a:xfrm>
        </p:grpSpPr>
        <p:sp>
          <p:nvSpPr>
            <p:cNvPr id="3723" name="Google Shape;3723;p61"/>
            <p:cNvSpPr txBox="1"/>
            <p:nvPr/>
          </p:nvSpPr>
          <p:spPr>
            <a:xfrm>
              <a:off x="7012610" y="3137275"/>
              <a:ext cx="883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highlight>
                    <a:schemeClr val="dk1"/>
                  </a:highlight>
                  <a:latin typeface="Amatic SC"/>
                  <a:ea typeface="Amatic SC"/>
                  <a:cs typeface="Amatic SC"/>
                  <a:sym typeface="Amatic SC"/>
                </a:rPr>
                <a:t>70</a:t>
              </a:r>
              <a:r>
                <a:rPr b="1" lang="en" sz="4000">
                  <a:solidFill>
                    <a:schemeClr val="lt1"/>
                  </a:solidFill>
                  <a:highlight>
                    <a:schemeClr val="dk1"/>
                  </a:highlight>
                  <a:latin typeface="Amatic SC"/>
                  <a:ea typeface="Amatic SC"/>
                  <a:cs typeface="Amatic SC"/>
                  <a:sym typeface="Amatic SC"/>
                </a:rPr>
                <a:t>%</a:t>
              </a:r>
              <a:endParaRPr b="1" sz="4000">
                <a:solidFill>
                  <a:schemeClr val="lt1"/>
                </a:solidFill>
                <a:highlight>
                  <a:schemeClr val="dk1"/>
                </a:highlight>
                <a:latin typeface="Amatic SC"/>
                <a:ea typeface="Amatic SC"/>
                <a:cs typeface="Amatic SC"/>
                <a:sym typeface="Amatic SC"/>
              </a:endParaRPr>
            </a:p>
          </p:txBody>
        </p:sp>
        <p:cxnSp>
          <p:nvCxnSpPr>
            <p:cNvPr id="3724" name="Google Shape;3724;p61"/>
            <p:cNvCxnSpPr>
              <a:endCxn id="3723" idx="0"/>
            </p:cNvCxnSpPr>
            <p:nvPr/>
          </p:nvCxnSpPr>
          <p:spPr>
            <a:xfrm>
              <a:off x="6842810" y="2804875"/>
              <a:ext cx="611400" cy="332400"/>
            </a:xfrm>
            <a:prstGeom prst="bentConnector2">
              <a:avLst/>
            </a:prstGeom>
            <a:noFill/>
            <a:ln cap="flat" cmpd="sng" w="9525">
              <a:solidFill>
                <a:schemeClr val="lt1"/>
              </a:solidFill>
              <a:prstDash val="solid"/>
              <a:round/>
              <a:headEnd len="med" w="med" type="oval"/>
              <a:tailEnd len="med" w="med" type="none"/>
            </a:ln>
          </p:spPr>
        </p:cxnSp>
      </p:grpSp>
      <p:sp>
        <p:nvSpPr>
          <p:cNvPr id="3725" name="Google Shape;3725;p61"/>
          <p:cNvSpPr txBox="1"/>
          <p:nvPr/>
        </p:nvSpPr>
        <p:spPr>
          <a:xfrm>
            <a:off x="4135463" y="3799025"/>
            <a:ext cx="37602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highlight>
                  <a:schemeClr val="dk1"/>
                </a:highlight>
                <a:latin typeface="Roboto Mono"/>
                <a:ea typeface="Roboto Mono"/>
                <a:cs typeface="Roboto Mono"/>
                <a:sym typeface="Roboto Mono"/>
              </a:rPr>
              <a:t>To modify this graph, click on it, follow the link</a:t>
            </a:r>
            <a:r>
              <a:rPr lang="en" sz="1100">
                <a:solidFill>
                  <a:schemeClr val="lt1"/>
                </a:solidFill>
                <a:highlight>
                  <a:schemeClr val="dk1"/>
                </a:highlight>
                <a:latin typeface="Roboto Mono"/>
                <a:ea typeface="Roboto Mono"/>
                <a:cs typeface="Roboto Mono"/>
                <a:sym typeface="Roboto Mono"/>
              </a:rPr>
              <a:t>,</a:t>
            </a:r>
            <a:r>
              <a:rPr lang="en" sz="1100">
                <a:solidFill>
                  <a:schemeClr val="lt1"/>
                </a:solidFill>
                <a:highlight>
                  <a:schemeClr val="dk1"/>
                </a:highlight>
                <a:latin typeface="Roboto Mono"/>
                <a:ea typeface="Roboto Mono"/>
                <a:cs typeface="Roboto Mono"/>
                <a:sym typeface="Roboto Mono"/>
              </a:rPr>
              <a:t> change the data and paste the resulting graph here, replacing this one</a:t>
            </a:r>
            <a:endParaRPr sz="1100">
              <a:solidFill>
                <a:schemeClr val="lt1"/>
              </a:solidFill>
              <a:highlight>
                <a:schemeClr val="dk1"/>
              </a:highlight>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19"/>
                                        </p:tgtEl>
                                        <p:attrNameLst>
                                          <p:attrName>style.visibility</p:attrName>
                                        </p:attrNameLst>
                                      </p:cBhvr>
                                      <p:to>
                                        <p:strVal val="visible"/>
                                      </p:to>
                                    </p:set>
                                    <p:animEffect filter="fade" transition="in">
                                      <p:cBhvr>
                                        <p:cTn dur="1000"/>
                                        <p:tgtEl>
                                          <p:spTgt spid="37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22"/>
                                        </p:tgtEl>
                                        <p:attrNameLst>
                                          <p:attrName>style.visibility</p:attrName>
                                        </p:attrNameLst>
                                      </p:cBhvr>
                                      <p:to>
                                        <p:strVal val="visible"/>
                                      </p:to>
                                    </p:set>
                                    <p:animEffect filter="fade" transition="in">
                                      <p:cBhvr>
                                        <p:cTn dur="1000"/>
                                        <p:tgtEl>
                                          <p:spTgt spid="3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62"/>
          <p:cNvSpPr txBox="1"/>
          <p:nvPr>
            <p:ph type="title"/>
          </p:nvPr>
        </p:nvSpPr>
        <p:spPr>
          <a:xfrm>
            <a:off x="720000" y="1441700"/>
            <a:ext cx="302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3731" name="Google Shape;3731;p62"/>
          <p:cNvSpPr txBox="1"/>
          <p:nvPr>
            <p:ph idx="1" type="subTitle"/>
          </p:nvPr>
        </p:nvSpPr>
        <p:spPr>
          <a:xfrm>
            <a:off x="720000" y="2390200"/>
            <a:ext cx="30234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grpSp>
        <p:nvGrpSpPr>
          <p:cNvPr id="3732" name="Google Shape;3732;p62"/>
          <p:cNvGrpSpPr/>
          <p:nvPr/>
        </p:nvGrpSpPr>
        <p:grpSpPr>
          <a:xfrm>
            <a:off x="5374321" y="1425890"/>
            <a:ext cx="2916483" cy="2291706"/>
            <a:chOff x="238125" y="1676700"/>
            <a:chExt cx="2045650" cy="1779275"/>
          </a:xfrm>
        </p:grpSpPr>
        <p:sp>
          <p:nvSpPr>
            <p:cNvPr id="3733" name="Google Shape;3733;p62"/>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431F5E">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2"/>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2"/>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40" name="Google Shape;3740;p62"/>
          <p:cNvPicPr preferRelativeResize="0"/>
          <p:nvPr/>
        </p:nvPicPr>
        <p:blipFill rotWithShape="1">
          <a:blip r:embed="rId3">
            <a:alphaModFix/>
          </a:blip>
          <a:srcRect b="0" l="0" r="0" t="9"/>
          <a:stretch/>
        </p:blipFill>
        <p:spPr>
          <a:xfrm>
            <a:off x="5522075" y="1544075"/>
            <a:ext cx="2620973" cy="14741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p63"/>
          <p:cNvSpPr txBox="1"/>
          <p:nvPr>
            <p:ph type="title"/>
          </p:nvPr>
        </p:nvSpPr>
        <p:spPr>
          <a:xfrm>
            <a:off x="5400600" y="1441700"/>
            <a:ext cx="3023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3746" name="Google Shape;3746;p63"/>
          <p:cNvSpPr txBox="1"/>
          <p:nvPr>
            <p:ph idx="1" type="subTitle"/>
          </p:nvPr>
        </p:nvSpPr>
        <p:spPr>
          <a:xfrm>
            <a:off x="5400600" y="2390200"/>
            <a:ext cx="3023400" cy="131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grpSp>
        <p:nvGrpSpPr>
          <p:cNvPr id="3747" name="Google Shape;3747;p63"/>
          <p:cNvGrpSpPr/>
          <p:nvPr/>
        </p:nvGrpSpPr>
        <p:grpSpPr>
          <a:xfrm>
            <a:off x="1270650" y="1068064"/>
            <a:ext cx="2264316" cy="3007373"/>
            <a:chOff x="3580725" y="2020075"/>
            <a:chExt cx="1344925" cy="1786275"/>
          </a:xfrm>
        </p:grpSpPr>
        <p:sp>
          <p:nvSpPr>
            <p:cNvPr id="3748" name="Google Shape;3748;p63"/>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3"/>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3"/>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3"/>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3"/>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53" name="Google Shape;3753;p63"/>
          <p:cNvPicPr preferRelativeResize="0"/>
          <p:nvPr/>
        </p:nvPicPr>
        <p:blipFill rotWithShape="1">
          <a:blip r:embed="rId3">
            <a:alphaModFix/>
          </a:blip>
          <a:srcRect b="0" l="28658" r="28658" t="0"/>
          <a:stretch/>
        </p:blipFill>
        <p:spPr>
          <a:xfrm>
            <a:off x="1425425" y="1202288"/>
            <a:ext cx="1949148" cy="2568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sp>
        <p:nvSpPr>
          <p:cNvPr id="3758" name="Google Shape;3758;p64"/>
          <p:cNvSpPr txBox="1"/>
          <p:nvPr>
            <p:ph type="title"/>
          </p:nvPr>
        </p:nvSpPr>
        <p:spPr>
          <a:xfrm>
            <a:off x="720000" y="1441700"/>
            <a:ext cx="302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3759" name="Google Shape;3759;p64"/>
          <p:cNvSpPr txBox="1"/>
          <p:nvPr>
            <p:ph idx="1" type="subTitle"/>
          </p:nvPr>
        </p:nvSpPr>
        <p:spPr>
          <a:xfrm>
            <a:off x="720000" y="2390200"/>
            <a:ext cx="30234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grpSp>
        <p:nvGrpSpPr>
          <p:cNvPr id="3760" name="Google Shape;3760;p64"/>
          <p:cNvGrpSpPr/>
          <p:nvPr/>
        </p:nvGrpSpPr>
        <p:grpSpPr>
          <a:xfrm>
            <a:off x="6062750" y="1036125"/>
            <a:ext cx="1679906" cy="3071227"/>
            <a:chOff x="6417224" y="2247097"/>
            <a:chExt cx="951950" cy="1740368"/>
          </a:xfrm>
        </p:grpSpPr>
        <p:sp>
          <p:nvSpPr>
            <p:cNvPr id="3761" name="Google Shape;3761;p64"/>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4"/>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6488256" y="2340952"/>
              <a:ext cx="822886"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4"/>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4"/>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68" name="Google Shape;3768;p64"/>
          <p:cNvPicPr preferRelativeResize="0"/>
          <p:nvPr/>
        </p:nvPicPr>
        <p:blipFill rotWithShape="1">
          <a:blip r:embed="rId3">
            <a:alphaModFix/>
          </a:blip>
          <a:srcRect b="0" l="31857" r="31861" t="-14692"/>
          <a:stretch/>
        </p:blipFill>
        <p:spPr>
          <a:xfrm>
            <a:off x="6188100" y="1190687"/>
            <a:ext cx="1452125" cy="2582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2" name="Shape 3772"/>
        <p:cNvGrpSpPr/>
        <p:nvPr/>
      </p:nvGrpSpPr>
      <p:grpSpPr>
        <a:xfrm>
          <a:off x="0" y="0"/>
          <a:ext cx="0" cy="0"/>
          <a:chOff x="0" y="0"/>
          <a:chExt cx="0" cy="0"/>
        </a:xfrm>
      </p:grpSpPr>
      <p:sp>
        <p:nvSpPr>
          <p:cNvPr id="3773" name="Google Shape;3773;p65"/>
          <p:cNvSpPr txBox="1"/>
          <p:nvPr>
            <p:ph type="title"/>
          </p:nvPr>
        </p:nvSpPr>
        <p:spPr>
          <a:xfrm>
            <a:off x="2819400" y="324150"/>
            <a:ext cx="3505200" cy="132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774" name="Google Shape;3774;p65"/>
          <p:cNvSpPr txBox="1"/>
          <p:nvPr>
            <p:ph idx="1" type="subTitle"/>
          </p:nvPr>
        </p:nvSpPr>
        <p:spPr>
          <a:xfrm>
            <a:off x="2819400" y="1567950"/>
            <a:ext cx="3505200" cy="11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sp>
        <p:nvSpPr>
          <p:cNvPr id="3775" name="Google Shape;3775;p65"/>
          <p:cNvSpPr txBox="1"/>
          <p:nvPr>
            <p:ph idx="2" type="subTitle"/>
          </p:nvPr>
        </p:nvSpPr>
        <p:spPr>
          <a:xfrm>
            <a:off x="2638125" y="4265200"/>
            <a:ext cx="3867600" cy="36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Please keep this slide for attribution</a:t>
            </a:r>
            <a:endParaRPr/>
          </a:p>
        </p:txBody>
      </p:sp>
      <p:grpSp>
        <p:nvGrpSpPr>
          <p:cNvPr id="3776" name="Google Shape;3776;p65"/>
          <p:cNvGrpSpPr/>
          <p:nvPr/>
        </p:nvGrpSpPr>
        <p:grpSpPr>
          <a:xfrm>
            <a:off x="4909229" y="2962387"/>
            <a:ext cx="387661" cy="387661"/>
            <a:chOff x="1379798" y="1723250"/>
            <a:chExt cx="397887" cy="397887"/>
          </a:xfrm>
        </p:grpSpPr>
        <p:sp>
          <p:nvSpPr>
            <p:cNvPr id="3777" name="Google Shape;3777;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65"/>
          <p:cNvGrpSpPr/>
          <p:nvPr/>
        </p:nvGrpSpPr>
        <p:grpSpPr>
          <a:xfrm>
            <a:off x="3847108" y="2962387"/>
            <a:ext cx="387681" cy="387661"/>
            <a:chOff x="266768" y="1721375"/>
            <a:chExt cx="397907" cy="397887"/>
          </a:xfrm>
        </p:grpSpPr>
        <p:sp>
          <p:nvSpPr>
            <p:cNvPr id="3782" name="Google Shape;3782;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65"/>
          <p:cNvGrpSpPr/>
          <p:nvPr/>
        </p:nvGrpSpPr>
        <p:grpSpPr>
          <a:xfrm>
            <a:off x="4378189" y="2962387"/>
            <a:ext cx="387641" cy="387661"/>
            <a:chOff x="864491" y="1723250"/>
            <a:chExt cx="397866" cy="397887"/>
          </a:xfrm>
        </p:grpSpPr>
        <p:sp>
          <p:nvSpPr>
            <p:cNvPr id="3785" name="Google Shape;3785;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5"/>
          <p:cNvGrpSpPr/>
          <p:nvPr/>
        </p:nvGrpSpPr>
        <p:grpSpPr>
          <a:xfrm flipH="1">
            <a:off x="7901900" y="3792485"/>
            <a:ext cx="521962" cy="758711"/>
            <a:chOff x="2446425" y="1033300"/>
            <a:chExt cx="1176650" cy="1710350"/>
          </a:xfrm>
        </p:grpSpPr>
        <p:sp>
          <p:nvSpPr>
            <p:cNvPr id="3789" name="Google Shape;3789;p65"/>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5"/>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5"/>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5"/>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65"/>
          <p:cNvGrpSpPr/>
          <p:nvPr/>
        </p:nvGrpSpPr>
        <p:grpSpPr>
          <a:xfrm flipH="1">
            <a:off x="7096047" y="2165355"/>
            <a:ext cx="719514" cy="785033"/>
            <a:chOff x="5316699" y="4268950"/>
            <a:chExt cx="926731" cy="1011249"/>
          </a:xfrm>
        </p:grpSpPr>
        <p:sp>
          <p:nvSpPr>
            <p:cNvPr id="3796" name="Google Shape;3796;p65"/>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5"/>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5"/>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65"/>
          <p:cNvGrpSpPr/>
          <p:nvPr/>
        </p:nvGrpSpPr>
        <p:grpSpPr>
          <a:xfrm>
            <a:off x="1123835" y="2009402"/>
            <a:ext cx="876317" cy="956035"/>
            <a:chOff x="5316699" y="4268950"/>
            <a:chExt cx="926731" cy="1011249"/>
          </a:xfrm>
        </p:grpSpPr>
        <p:sp>
          <p:nvSpPr>
            <p:cNvPr id="3803" name="Google Shape;3803;p65"/>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5"/>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65"/>
          <p:cNvGrpSpPr/>
          <p:nvPr/>
        </p:nvGrpSpPr>
        <p:grpSpPr>
          <a:xfrm>
            <a:off x="7547679" y="372635"/>
            <a:ext cx="876317" cy="956035"/>
            <a:chOff x="5316699" y="4268950"/>
            <a:chExt cx="926731" cy="1011249"/>
          </a:xfrm>
        </p:grpSpPr>
        <p:sp>
          <p:nvSpPr>
            <p:cNvPr id="3810" name="Google Shape;3810;p65"/>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5"/>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65"/>
          <p:cNvGrpSpPr/>
          <p:nvPr/>
        </p:nvGrpSpPr>
        <p:grpSpPr>
          <a:xfrm flipH="1">
            <a:off x="719997" y="429030"/>
            <a:ext cx="719514" cy="785033"/>
            <a:chOff x="5316699" y="4268950"/>
            <a:chExt cx="926731" cy="1011249"/>
          </a:xfrm>
        </p:grpSpPr>
        <p:sp>
          <p:nvSpPr>
            <p:cNvPr id="3817" name="Google Shape;3817;p65"/>
            <p:cNvSpPr/>
            <p:nvPr/>
          </p:nvSpPr>
          <p:spPr>
            <a:xfrm>
              <a:off x="5434502" y="4414627"/>
              <a:ext cx="785109" cy="843927"/>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5427730" y="4392911"/>
              <a:ext cx="815700" cy="887288"/>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5341187" y="4290724"/>
              <a:ext cx="731078" cy="616551"/>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5316699" y="4268950"/>
              <a:ext cx="735413" cy="660073"/>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5535974" y="4347889"/>
              <a:ext cx="429575" cy="310830"/>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5525904" y="4326873"/>
              <a:ext cx="462764" cy="353651"/>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5"/>
          <p:cNvGrpSpPr/>
          <p:nvPr/>
        </p:nvGrpSpPr>
        <p:grpSpPr>
          <a:xfrm>
            <a:off x="719850" y="3792485"/>
            <a:ext cx="521962" cy="758711"/>
            <a:chOff x="2446425" y="1033300"/>
            <a:chExt cx="1176650" cy="1710350"/>
          </a:xfrm>
        </p:grpSpPr>
        <p:sp>
          <p:nvSpPr>
            <p:cNvPr id="3824" name="Google Shape;3824;p65"/>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5"/>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5"/>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5"/>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5"/>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0" fill="hold"/>
                                        <p:tgtEl>
                                          <p:spTgt spid="3788"/>
                                        </p:tgtEl>
                                        <p:attrNameLst>
                                          <p:attrName>r</p:attrName>
                                        </p:attrNameLst>
                                      </p:cBhvr>
                                    </p:animRot>
                                  </p:childTnLst>
                                </p:cTn>
                              </p:par>
                              <p:par>
                                <p:cTn fill="hold" nodeType="withEffect" presetClass="emph" presetID="8" presetSubtype="0">
                                  <p:stCondLst>
                                    <p:cond delay="0"/>
                                  </p:stCondLst>
                                  <p:childTnLst>
                                    <p:animRot by="-21600000">
                                      <p:cBhvr>
                                        <p:cTn dur="5000" fill="hold"/>
                                        <p:tgtEl>
                                          <p:spTgt spid="3795"/>
                                        </p:tgtEl>
                                        <p:attrNameLst>
                                          <p:attrName>r</p:attrName>
                                        </p:attrNameLst>
                                      </p:cBhvr>
                                    </p:animRot>
                                  </p:childTnLst>
                                </p:cTn>
                              </p:par>
                              <p:par>
                                <p:cTn fill="hold" nodeType="withEffect" presetClass="emph" presetID="8" presetSubtype="0">
                                  <p:stCondLst>
                                    <p:cond delay="0"/>
                                  </p:stCondLst>
                                  <p:childTnLst>
                                    <p:animRot by="-21600000">
                                      <p:cBhvr>
                                        <p:cTn dur="4500" fill="hold"/>
                                        <p:tgtEl>
                                          <p:spTgt spid="3809"/>
                                        </p:tgtEl>
                                        <p:attrNameLst>
                                          <p:attrName>r</p:attrName>
                                        </p:attrNameLst>
                                      </p:cBhvr>
                                    </p:animRot>
                                  </p:childTnLst>
                                </p:cTn>
                              </p:par>
                              <p:par>
                                <p:cTn fill="hold" nodeType="withEffect" presetClass="emph" presetID="8" presetSubtype="0">
                                  <p:stCondLst>
                                    <p:cond delay="0"/>
                                  </p:stCondLst>
                                  <p:childTnLst>
                                    <p:animRot by="-21600000">
                                      <p:cBhvr>
                                        <p:cTn dur="4700" fill="hold"/>
                                        <p:tgtEl>
                                          <p:spTgt spid="3802"/>
                                        </p:tgtEl>
                                        <p:attrNameLst>
                                          <p:attrName>r</p:attrName>
                                        </p:attrNameLst>
                                      </p:cBhvr>
                                    </p:animRot>
                                  </p:childTnLst>
                                </p:cTn>
                              </p:par>
                              <p:par>
                                <p:cTn fill="hold" nodeType="withEffect" presetClass="emph" presetID="8" presetSubtype="0">
                                  <p:stCondLst>
                                    <p:cond delay="0"/>
                                  </p:stCondLst>
                                  <p:childTnLst>
                                    <p:animRot by="-21600000">
                                      <p:cBhvr>
                                        <p:cTn dur="4000" fill="hold"/>
                                        <p:tgtEl>
                                          <p:spTgt spid="3816"/>
                                        </p:tgtEl>
                                        <p:attrNameLst>
                                          <p:attrName>r</p:attrName>
                                        </p:attrNameLst>
                                      </p:cBhvr>
                                    </p:animRot>
                                  </p:childTnLst>
                                </p:cTn>
                              </p:par>
                              <p:par>
                                <p:cTn fill="hold" nodeType="withEffect" presetClass="emph" presetID="8" presetSubtype="0">
                                  <p:stCondLst>
                                    <p:cond delay="0"/>
                                  </p:stCondLst>
                                  <p:childTnLst>
                                    <p:animRot by="-21600000">
                                      <p:cBhvr>
                                        <p:cTn dur="4500" fill="hold"/>
                                        <p:tgtEl>
                                          <p:spTgt spid="382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sp>
        <p:nvSpPr>
          <p:cNvPr id="3834" name="Google Shape;3834;p6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3835" name="Google Shape;3835;p66"/>
          <p:cNvGrpSpPr/>
          <p:nvPr/>
        </p:nvGrpSpPr>
        <p:grpSpPr>
          <a:xfrm>
            <a:off x="3239046" y="2033425"/>
            <a:ext cx="1176650" cy="1710350"/>
            <a:chOff x="2446425" y="1033300"/>
            <a:chExt cx="1176650" cy="1710350"/>
          </a:xfrm>
        </p:grpSpPr>
        <p:sp>
          <p:nvSpPr>
            <p:cNvPr id="3836" name="Google Shape;3836;p66"/>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6"/>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6"/>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6"/>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6"/>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6"/>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6"/>
          <p:cNvGrpSpPr/>
          <p:nvPr/>
        </p:nvGrpSpPr>
        <p:grpSpPr>
          <a:xfrm>
            <a:off x="991638" y="2032700"/>
            <a:ext cx="1587425" cy="1732200"/>
            <a:chOff x="587275" y="1794575"/>
            <a:chExt cx="1587425" cy="1732200"/>
          </a:xfrm>
        </p:grpSpPr>
        <p:sp>
          <p:nvSpPr>
            <p:cNvPr id="3843" name="Google Shape;3843;p66"/>
            <p:cNvSpPr/>
            <p:nvPr/>
          </p:nvSpPr>
          <p:spPr>
            <a:xfrm>
              <a:off x="789075" y="2044125"/>
              <a:ext cx="1344825" cy="1445575"/>
            </a:xfrm>
            <a:custGeom>
              <a:rect b="b" l="l" r="r" t="t"/>
              <a:pathLst>
                <a:path extrusionOk="0" h="57823" w="53793">
                  <a:moveTo>
                    <a:pt x="19562" y="1"/>
                  </a:moveTo>
                  <a:cubicBezTo>
                    <a:pt x="12728" y="1"/>
                    <a:pt x="6454" y="3763"/>
                    <a:pt x="3227" y="9788"/>
                  </a:cubicBezTo>
                  <a:cubicBezTo>
                    <a:pt x="0" y="15812"/>
                    <a:pt x="346" y="23111"/>
                    <a:pt x="4132" y="28802"/>
                  </a:cubicBezTo>
                  <a:lnTo>
                    <a:pt x="16979" y="53710"/>
                  </a:lnTo>
                  <a:cubicBezTo>
                    <a:pt x="18322" y="56322"/>
                    <a:pt x="20976" y="57822"/>
                    <a:pt x="23726" y="57822"/>
                  </a:cubicBezTo>
                  <a:cubicBezTo>
                    <a:pt x="24900" y="57822"/>
                    <a:pt x="26092" y="57549"/>
                    <a:pt x="27206" y="56972"/>
                  </a:cubicBezTo>
                  <a:cubicBezTo>
                    <a:pt x="30933" y="55055"/>
                    <a:pt x="32397" y="50471"/>
                    <a:pt x="30480" y="46745"/>
                  </a:cubicBezTo>
                  <a:lnTo>
                    <a:pt x="28945" y="41696"/>
                  </a:lnTo>
                  <a:cubicBezTo>
                    <a:pt x="31409" y="40934"/>
                    <a:pt x="33695" y="39660"/>
                    <a:pt x="35648" y="37958"/>
                  </a:cubicBezTo>
                  <a:cubicBezTo>
                    <a:pt x="38781" y="39989"/>
                    <a:pt x="42392" y="43032"/>
                    <a:pt x="46013" y="43032"/>
                  </a:cubicBezTo>
                  <a:cubicBezTo>
                    <a:pt x="47634" y="43032"/>
                    <a:pt x="49257" y="42422"/>
                    <a:pt x="50840" y="40839"/>
                  </a:cubicBezTo>
                  <a:cubicBezTo>
                    <a:pt x="53793" y="37875"/>
                    <a:pt x="53793" y="33076"/>
                    <a:pt x="50840" y="30100"/>
                  </a:cubicBezTo>
                  <a:lnTo>
                    <a:pt x="40017" y="19277"/>
                  </a:lnTo>
                  <a:cubicBezTo>
                    <a:pt x="39386" y="9609"/>
                    <a:pt x="29385" y="1"/>
                    <a:pt x="195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6"/>
            <p:cNvSpPr/>
            <p:nvPr/>
          </p:nvSpPr>
          <p:spPr>
            <a:xfrm>
              <a:off x="777475" y="2006925"/>
              <a:ext cx="1397225" cy="1519850"/>
            </a:xfrm>
            <a:custGeom>
              <a:rect b="b" l="l" r="r" t="t"/>
              <a:pathLst>
                <a:path extrusionOk="0" h="60794" w="55889">
                  <a:moveTo>
                    <a:pt x="20026" y="2977"/>
                  </a:moveTo>
                  <a:cubicBezTo>
                    <a:pt x="29016" y="2977"/>
                    <a:pt x="38410" y="11835"/>
                    <a:pt x="38993" y="20872"/>
                  </a:cubicBezTo>
                  <a:lnTo>
                    <a:pt x="39029" y="21432"/>
                  </a:lnTo>
                  <a:lnTo>
                    <a:pt x="50256" y="32647"/>
                  </a:lnTo>
                  <a:cubicBezTo>
                    <a:pt x="52626" y="35029"/>
                    <a:pt x="52626" y="38886"/>
                    <a:pt x="50256" y="41279"/>
                  </a:cubicBezTo>
                  <a:cubicBezTo>
                    <a:pt x="49026" y="42510"/>
                    <a:pt x="47789" y="43028"/>
                    <a:pt x="46479" y="43028"/>
                  </a:cubicBezTo>
                  <a:cubicBezTo>
                    <a:pt x="44227" y="43028"/>
                    <a:pt x="41757" y="41495"/>
                    <a:pt x="38731" y="39410"/>
                  </a:cubicBezTo>
                  <a:cubicBezTo>
                    <a:pt x="38112" y="38982"/>
                    <a:pt x="37517" y="38577"/>
                    <a:pt x="36921" y="38196"/>
                  </a:cubicBezTo>
                  <a:lnTo>
                    <a:pt x="35981" y="37577"/>
                  </a:lnTo>
                  <a:lnTo>
                    <a:pt x="35135" y="38327"/>
                  </a:lnTo>
                  <a:cubicBezTo>
                    <a:pt x="33338" y="39886"/>
                    <a:pt x="31242" y="41065"/>
                    <a:pt x="28980" y="41768"/>
                  </a:cubicBezTo>
                  <a:lnTo>
                    <a:pt x="27563" y="42208"/>
                  </a:lnTo>
                  <a:lnTo>
                    <a:pt x="29563" y="48792"/>
                  </a:lnTo>
                  <a:lnTo>
                    <a:pt x="29623" y="48911"/>
                  </a:lnTo>
                  <a:cubicBezTo>
                    <a:pt x="31171" y="51912"/>
                    <a:pt x="29992" y="55603"/>
                    <a:pt x="26992" y="57139"/>
                  </a:cubicBezTo>
                  <a:cubicBezTo>
                    <a:pt x="26096" y="57601"/>
                    <a:pt x="25138" y="57820"/>
                    <a:pt x="24195" y="57820"/>
                  </a:cubicBezTo>
                  <a:cubicBezTo>
                    <a:pt x="21979" y="57820"/>
                    <a:pt x="19842" y="56612"/>
                    <a:pt x="18764" y="54507"/>
                  </a:cubicBezTo>
                  <a:lnTo>
                    <a:pt x="5882" y="29540"/>
                  </a:lnTo>
                  <a:lnTo>
                    <a:pt x="5834" y="29468"/>
                  </a:lnTo>
                  <a:cubicBezTo>
                    <a:pt x="2346" y="24242"/>
                    <a:pt x="2024" y="17515"/>
                    <a:pt x="5001" y="11978"/>
                  </a:cubicBezTo>
                  <a:cubicBezTo>
                    <a:pt x="7965" y="6442"/>
                    <a:pt x="13740" y="2977"/>
                    <a:pt x="20026" y="2977"/>
                  </a:cubicBezTo>
                  <a:close/>
                  <a:moveTo>
                    <a:pt x="20026" y="1"/>
                  </a:moveTo>
                  <a:cubicBezTo>
                    <a:pt x="8989" y="1"/>
                    <a:pt x="12" y="8978"/>
                    <a:pt x="12" y="20027"/>
                  </a:cubicBezTo>
                  <a:cubicBezTo>
                    <a:pt x="0" y="23944"/>
                    <a:pt x="1143" y="27778"/>
                    <a:pt x="3310" y="31052"/>
                  </a:cubicBezTo>
                  <a:lnTo>
                    <a:pt x="16121" y="55876"/>
                  </a:lnTo>
                  <a:cubicBezTo>
                    <a:pt x="17217" y="58020"/>
                    <a:pt x="19133" y="59627"/>
                    <a:pt x="21431" y="60353"/>
                  </a:cubicBezTo>
                  <a:cubicBezTo>
                    <a:pt x="22324" y="60639"/>
                    <a:pt x="23265" y="60794"/>
                    <a:pt x="24217" y="60794"/>
                  </a:cubicBezTo>
                  <a:cubicBezTo>
                    <a:pt x="30944" y="60782"/>
                    <a:pt x="35326" y="53710"/>
                    <a:pt x="32326" y="47673"/>
                  </a:cubicBezTo>
                  <a:lnTo>
                    <a:pt x="31254" y="44125"/>
                  </a:lnTo>
                  <a:cubicBezTo>
                    <a:pt x="33028" y="43423"/>
                    <a:pt x="34695" y="42470"/>
                    <a:pt x="36195" y="41291"/>
                  </a:cubicBezTo>
                  <a:lnTo>
                    <a:pt x="37040" y="41875"/>
                  </a:lnTo>
                  <a:cubicBezTo>
                    <a:pt x="39160" y="43327"/>
                    <a:pt x="41565" y="44982"/>
                    <a:pt x="44089" y="45673"/>
                  </a:cubicBezTo>
                  <a:cubicBezTo>
                    <a:pt x="44911" y="45899"/>
                    <a:pt x="45709" y="46011"/>
                    <a:pt x="46482" y="46011"/>
                  </a:cubicBezTo>
                  <a:cubicBezTo>
                    <a:pt x="48642" y="46011"/>
                    <a:pt x="50607" y="45132"/>
                    <a:pt x="52352" y="43387"/>
                  </a:cubicBezTo>
                  <a:cubicBezTo>
                    <a:pt x="55888" y="39827"/>
                    <a:pt x="55888" y="34088"/>
                    <a:pt x="52352" y="30540"/>
                  </a:cubicBezTo>
                  <a:lnTo>
                    <a:pt x="41922" y="20098"/>
                  </a:lnTo>
                  <a:cubicBezTo>
                    <a:pt x="41446" y="15276"/>
                    <a:pt x="38838" y="10323"/>
                    <a:pt x="34731" y="6418"/>
                  </a:cubicBezTo>
                  <a:cubicBezTo>
                    <a:pt x="30421" y="2346"/>
                    <a:pt x="25063" y="1"/>
                    <a:pt x="200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6"/>
            <p:cNvSpPr/>
            <p:nvPr/>
          </p:nvSpPr>
          <p:spPr>
            <a:xfrm>
              <a:off x="629225" y="1831875"/>
              <a:ext cx="1252275" cy="1056100"/>
            </a:xfrm>
            <a:custGeom>
              <a:rect b="b" l="l" r="r" t="t"/>
              <a:pathLst>
                <a:path extrusionOk="0" h="42244" w="50091">
                  <a:moveTo>
                    <a:pt x="24829" y="0"/>
                  </a:moveTo>
                  <a:cubicBezTo>
                    <a:pt x="19953" y="0"/>
                    <a:pt x="15002" y="1643"/>
                    <a:pt x="10824" y="4895"/>
                  </a:cubicBezTo>
                  <a:cubicBezTo>
                    <a:pt x="1644" y="12051"/>
                    <a:pt x="1" y="25290"/>
                    <a:pt x="7156" y="34458"/>
                  </a:cubicBezTo>
                  <a:cubicBezTo>
                    <a:pt x="11252" y="39721"/>
                    <a:pt x="17346" y="42244"/>
                    <a:pt x="23533" y="42244"/>
                  </a:cubicBezTo>
                  <a:cubicBezTo>
                    <a:pt x="28140" y="42244"/>
                    <a:pt x="32797" y="40845"/>
                    <a:pt x="36720" y="38137"/>
                  </a:cubicBezTo>
                  <a:cubicBezTo>
                    <a:pt x="50090" y="28898"/>
                    <a:pt x="48388" y="16087"/>
                    <a:pt x="40565" y="7122"/>
                  </a:cubicBezTo>
                  <a:cubicBezTo>
                    <a:pt x="36395" y="2354"/>
                    <a:pt x="30665" y="0"/>
                    <a:pt x="248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6"/>
            <p:cNvSpPr/>
            <p:nvPr/>
          </p:nvSpPr>
          <p:spPr>
            <a:xfrm>
              <a:off x="587275" y="1794575"/>
              <a:ext cx="1259700" cy="1130650"/>
            </a:xfrm>
            <a:custGeom>
              <a:rect b="b" l="l" r="r" t="t"/>
              <a:pathLst>
                <a:path extrusionOk="0" h="45226" w="50388">
                  <a:moveTo>
                    <a:pt x="26573" y="2958"/>
                  </a:moveTo>
                  <a:cubicBezTo>
                    <a:pt x="32163" y="2958"/>
                    <a:pt x="37463" y="5384"/>
                    <a:pt x="41124" y="9602"/>
                  </a:cubicBezTo>
                  <a:cubicBezTo>
                    <a:pt x="45351" y="14448"/>
                    <a:pt x="47327" y="19948"/>
                    <a:pt x="46684" y="25104"/>
                  </a:cubicBezTo>
                  <a:cubicBezTo>
                    <a:pt x="46053" y="30188"/>
                    <a:pt x="42970" y="34664"/>
                    <a:pt x="37552" y="38403"/>
                  </a:cubicBezTo>
                  <a:cubicBezTo>
                    <a:pt x="33765" y="41024"/>
                    <a:pt x="29454" y="42295"/>
                    <a:pt x="25254" y="42295"/>
                  </a:cubicBezTo>
                  <a:cubicBezTo>
                    <a:pt x="19379" y="42295"/>
                    <a:pt x="13720" y="39808"/>
                    <a:pt x="10013" y="35045"/>
                  </a:cubicBezTo>
                  <a:cubicBezTo>
                    <a:pt x="3358" y="26521"/>
                    <a:pt x="4894" y="14221"/>
                    <a:pt x="13418" y="7566"/>
                  </a:cubicBezTo>
                  <a:cubicBezTo>
                    <a:pt x="17395" y="4470"/>
                    <a:pt x="21991" y="2958"/>
                    <a:pt x="26491" y="2958"/>
                  </a:cubicBezTo>
                  <a:cubicBezTo>
                    <a:pt x="26519" y="2958"/>
                    <a:pt x="26546" y="2958"/>
                    <a:pt x="26573" y="2958"/>
                  </a:cubicBezTo>
                  <a:close/>
                  <a:moveTo>
                    <a:pt x="26494" y="1"/>
                  </a:moveTo>
                  <a:cubicBezTo>
                    <a:pt x="21175" y="1"/>
                    <a:pt x="15935" y="1825"/>
                    <a:pt x="11585" y="5220"/>
                  </a:cubicBezTo>
                  <a:cubicBezTo>
                    <a:pt x="1762" y="12876"/>
                    <a:pt x="0" y="27044"/>
                    <a:pt x="7668" y="36867"/>
                  </a:cubicBezTo>
                  <a:cubicBezTo>
                    <a:pt x="11287" y="41534"/>
                    <a:pt x="16633" y="44451"/>
                    <a:pt x="22693" y="45094"/>
                  </a:cubicBezTo>
                  <a:cubicBezTo>
                    <a:pt x="23539" y="45178"/>
                    <a:pt x="24396" y="45225"/>
                    <a:pt x="25253" y="45225"/>
                  </a:cubicBezTo>
                  <a:cubicBezTo>
                    <a:pt x="30254" y="45225"/>
                    <a:pt x="35123" y="43689"/>
                    <a:pt x="39243" y="40856"/>
                  </a:cubicBezTo>
                  <a:cubicBezTo>
                    <a:pt x="45303" y="36665"/>
                    <a:pt x="48899" y="31343"/>
                    <a:pt x="49637" y="25473"/>
                  </a:cubicBezTo>
                  <a:cubicBezTo>
                    <a:pt x="50387" y="19460"/>
                    <a:pt x="48161" y="13126"/>
                    <a:pt x="43363" y="7637"/>
                  </a:cubicBezTo>
                  <a:cubicBezTo>
                    <a:pt x="39481" y="3161"/>
                    <a:pt x="33969" y="434"/>
                    <a:pt x="28051" y="53"/>
                  </a:cubicBezTo>
                  <a:cubicBezTo>
                    <a:pt x="27532" y="18"/>
                    <a:pt x="27013" y="1"/>
                    <a:pt x="26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6"/>
            <p:cNvSpPr/>
            <p:nvPr/>
          </p:nvSpPr>
          <p:spPr>
            <a:xfrm>
              <a:off x="962900" y="1929800"/>
              <a:ext cx="735825" cy="532425"/>
            </a:xfrm>
            <a:custGeom>
              <a:rect b="b" l="l" r="r" t="t"/>
              <a:pathLst>
                <a:path extrusionOk="0" h="21297" w="29433">
                  <a:moveTo>
                    <a:pt x="20542" y="1"/>
                  </a:moveTo>
                  <a:cubicBezTo>
                    <a:pt x="19345" y="1"/>
                    <a:pt x="18130" y="277"/>
                    <a:pt x="16991" y="859"/>
                  </a:cubicBezTo>
                  <a:lnTo>
                    <a:pt x="5859" y="6598"/>
                  </a:lnTo>
                  <a:cubicBezTo>
                    <a:pt x="1" y="9622"/>
                    <a:pt x="548" y="13277"/>
                    <a:pt x="2513" y="17087"/>
                  </a:cubicBezTo>
                  <a:cubicBezTo>
                    <a:pt x="3900" y="19761"/>
                    <a:pt x="6623" y="21297"/>
                    <a:pt x="9445" y="21297"/>
                  </a:cubicBezTo>
                  <a:cubicBezTo>
                    <a:pt x="10645" y="21297"/>
                    <a:pt x="11862" y="21019"/>
                    <a:pt x="13002" y="20433"/>
                  </a:cubicBezTo>
                  <a:lnTo>
                    <a:pt x="24123" y="14694"/>
                  </a:lnTo>
                  <a:cubicBezTo>
                    <a:pt x="27933" y="12718"/>
                    <a:pt x="29433" y="8027"/>
                    <a:pt x="27468" y="4217"/>
                  </a:cubicBezTo>
                  <a:cubicBezTo>
                    <a:pt x="26081" y="1534"/>
                    <a:pt x="23362" y="1"/>
                    <a:pt x="20542" y="1"/>
                  </a:cubicBezTo>
                  <a:close/>
                </a:path>
              </a:pathLst>
            </a:custGeom>
            <a:solidFill>
              <a:srgbClr val="B4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6"/>
            <p:cNvSpPr/>
            <p:nvPr/>
          </p:nvSpPr>
          <p:spPr>
            <a:xfrm>
              <a:off x="945650" y="1893800"/>
              <a:ext cx="792675" cy="605775"/>
            </a:xfrm>
            <a:custGeom>
              <a:rect b="b" l="l" r="r" t="t"/>
              <a:pathLst>
                <a:path extrusionOk="0" h="24231" w="31707">
                  <a:moveTo>
                    <a:pt x="21267" y="2930"/>
                  </a:moveTo>
                  <a:cubicBezTo>
                    <a:pt x="24161" y="2930"/>
                    <a:pt x="26684" y="4915"/>
                    <a:pt x="27361" y="7728"/>
                  </a:cubicBezTo>
                  <a:cubicBezTo>
                    <a:pt x="28051" y="10550"/>
                    <a:pt x="26718" y="13479"/>
                    <a:pt x="24134" y="14813"/>
                  </a:cubicBezTo>
                  <a:lnTo>
                    <a:pt x="13002" y="20551"/>
                  </a:lnTo>
                  <a:cubicBezTo>
                    <a:pt x="12080" y="21028"/>
                    <a:pt x="11095" y="21254"/>
                    <a:pt x="10124" y="21254"/>
                  </a:cubicBezTo>
                  <a:cubicBezTo>
                    <a:pt x="7845" y="21254"/>
                    <a:pt x="5643" y="20011"/>
                    <a:pt x="4525" y="17849"/>
                  </a:cubicBezTo>
                  <a:cubicBezTo>
                    <a:pt x="3524" y="15908"/>
                    <a:pt x="3167" y="14455"/>
                    <a:pt x="3405" y="13289"/>
                  </a:cubicBezTo>
                  <a:cubicBezTo>
                    <a:pt x="3691" y="11824"/>
                    <a:pt x="4941" y="10550"/>
                    <a:pt x="7227" y="9371"/>
                  </a:cubicBezTo>
                  <a:lnTo>
                    <a:pt x="18360" y="3633"/>
                  </a:lnTo>
                  <a:cubicBezTo>
                    <a:pt x="19253" y="3168"/>
                    <a:pt x="20229" y="2930"/>
                    <a:pt x="21241" y="2930"/>
                  </a:cubicBezTo>
                  <a:cubicBezTo>
                    <a:pt x="21250" y="2930"/>
                    <a:pt x="21258" y="2930"/>
                    <a:pt x="21267" y="2930"/>
                  </a:cubicBezTo>
                  <a:close/>
                  <a:moveTo>
                    <a:pt x="21129" y="1"/>
                  </a:moveTo>
                  <a:cubicBezTo>
                    <a:pt x="19736" y="1"/>
                    <a:pt x="18322" y="315"/>
                    <a:pt x="16990" y="977"/>
                  </a:cubicBezTo>
                  <a:lnTo>
                    <a:pt x="5870" y="6716"/>
                  </a:lnTo>
                  <a:cubicBezTo>
                    <a:pt x="2715" y="8347"/>
                    <a:pt x="953" y="10300"/>
                    <a:pt x="476" y="12705"/>
                  </a:cubicBezTo>
                  <a:cubicBezTo>
                    <a:pt x="0" y="15158"/>
                    <a:pt x="1048" y="17599"/>
                    <a:pt x="1881" y="19206"/>
                  </a:cubicBezTo>
                  <a:cubicBezTo>
                    <a:pt x="3477" y="22290"/>
                    <a:pt x="6656" y="24230"/>
                    <a:pt x="10132" y="24230"/>
                  </a:cubicBezTo>
                  <a:cubicBezTo>
                    <a:pt x="11609" y="24230"/>
                    <a:pt x="13061" y="23873"/>
                    <a:pt x="14371" y="23194"/>
                  </a:cubicBezTo>
                  <a:lnTo>
                    <a:pt x="25491" y="17456"/>
                  </a:lnTo>
                  <a:cubicBezTo>
                    <a:pt x="29980" y="15074"/>
                    <a:pt x="31707" y="9538"/>
                    <a:pt x="29385" y="5026"/>
                  </a:cubicBezTo>
                  <a:cubicBezTo>
                    <a:pt x="27734" y="1834"/>
                    <a:pt x="24494" y="1"/>
                    <a:pt x="211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6"/>
          <p:cNvGrpSpPr/>
          <p:nvPr/>
        </p:nvGrpSpPr>
        <p:grpSpPr>
          <a:xfrm>
            <a:off x="6906063" y="2610875"/>
            <a:ext cx="1246300" cy="1045075"/>
            <a:chOff x="5882575" y="2372750"/>
            <a:chExt cx="1246300" cy="1045075"/>
          </a:xfrm>
        </p:grpSpPr>
        <p:sp>
          <p:nvSpPr>
            <p:cNvPr id="3850" name="Google Shape;3850;p66"/>
            <p:cNvSpPr/>
            <p:nvPr/>
          </p:nvSpPr>
          <p:spPr>
            <a:xfrm>
              <a:off x="6308525" y="2778025"/>
              <a:ext cx="777500" cy="557475"/>
            </a:xfrm>
            <a:custGeom>
              <a:rect b="b" l="l" r="r" t="t"/>
              <a:pathLst>
                <a:path extrusionOk="0" h="22299" w="31100">
                  <a:moveTo>
                    <a:pt x="22424" y="1"/>
                  </a:moveTo>
                  <a:cubicBezTo>
                    <a:pt x="21252" y="1"/>
                    <a:pt x="20061" y="274"/>
                    <a:pt x="18943" y="851"/>
                  </a:cubicBezTo>
                  <a:lnTo>
                    <a:pt x="5191" y="7947"/>
                  </a:lnTo>
                  <a:cubicBezTo>
                    <a:pt x="1453" y="9876"/>
                    <a:pt x="0" y="14436"/>
                    <a:pt x="1929" y="18174"/>
                  </a:cubicBezTo>
                  <a:cubicBezTo>
                    <a:pt x="3281" y="20795"/>
                    <a:pt x="5926" y="22298"/>
                    <a:pt x="8675" y="22298"/>
                  </a:cubicBezTo>
                  <a:cubicBezTo>
                    <a:pt x="9848" y="22298"/>
                    <a:pt x="11039" y="22025"/>
                    <a:pt x="12156" y="21449"/>
                  </a:cubicBezTo>
                  <a:lnTo>
                    <a:pt x="25908" y="14352"/>
                  </a:lnTo>
                  <a:cubicBezTo>
                    <a:pt x="29647" y="12424"/>
                    <a:pt x="31099" y="7864"/>
                    <a:pt x="29170" y="4125"/>
                  </a:cubicBezTo>
                  <a:cubicBezTo>
                    <a:pt x="27818" y="1504"/>
                    <a:pt x="25173" y="1"/>
                    <a:pt x="22424" y="1"/>
                  </a:cubicBezTo>
                  <a:close/>
                </a:path>
              </a:pathLst>
            </a:custGeom>
            <a:solidFill>
              <a:srgbClr val="C62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6"/>
            <p:cNvSpPr/>
            <p:nvPr/>
          </p:nvSpPr>
          <p:spPr>
            <a:xfrm>
              <a:off x="6279950" y="2741075"/>
              <a:ext cx="848925" cy="631525"/>
            </a:xfrm>
            <a:custGeom>
              <a:rect b="b" l="l" r="r" t="t"/>
              <a:pathLst>
                <a:path extrusionOk="0" h="25261" w="33957">
                  <a:moveTo>
                    <a:pt x="23563" y="2984"/>
                  </a:moveTo>
                  <a:cubicBezTo>
                    <a:pt x="24194" y="2984"/>
                    <a:pt x="24825" y="3079"/>
                    <a:pt x="25432" y="3281"/>
                  </a:cubicBezTo>
                  <a:cubicBezTo>
                    <a:pt x="27789" y="4031"/>
                    <a:pt x="29456" y="6115"/>
                    <a:pt x="29659" y="8580"/>
                  </a:cubicBezTo>
                  <a:cubicBezTo>
                    <a:pt x="29873" y="11032"/>
                    <a:pt x="28575" y="13378"/>
                    <a:pt x="26384" y="14509"/>
                  </a:cubicBezTo>
                  <a:lnTo>
                    <a:pt x="12633" y="21605"/>
                  </a:lnTo>
                  <a:cubicBezTo>
                    <a:pt x="11737" y="22067"/>
                    <a:pt x="10780" y="22286"/>
                    <a:pt x="9838" y="22286"/>
                  </a:cubicBezTo>
                  <a:cubicBezTo>
                    <a:pt x="7625" y="22286"/>
                    <a:pt x="5491" y="21078"/>
                    <a:pt x="4405" y="18974"/>
                  </a:cubicBezTo>
                  <a:cubicBezTo>
                    <a:pt x="2858" y="15973"/>
                    <a:pt x="4036" y="12294"/>
                    <a:pt x="7037" y="10746"/>
                  </a:cubicBezTo>
                  <a:lnTo>
                    <a:pt x="20788" y="3662"/>
                  </a:lnTo>
                  <a:cubicBezTo>
                    <a:pt x="21646" y="3210"/>
                    <a:pt x="22598" y="2984"/>
                    <a:pt x="23563" y="2984"/>
                  </a:cubicBezTo>
                  <a:close/>
                  <a:moveTo>
                    <a:pt x="23583" y="0"/>
                  </a:moveTo>
                  <a:cubicBezTo>
                    <a:pt x="22177" y="0"/>
                    <a:pt x="20752" y="328"/>
                    <a:pt x="19419" y="1019"/>
                  </a:cubicBezTo>
                  <a:lnTo>
                    <a:pt x="5667" y="8103"/>
                  </a:lnTo>
                  <a:cubicBezTo>
                    <a:pt x="1929" y="10020"/>
                    <a:pt x="0" y="14247"/>
                    <a:pt x="1000" y="18331"/>
                  </a:cubicBezTo>
                  <a:cubicBezTo>
                    <a:pt x="1986" y="22394"/>
                    <a:pt x="5629" y="25260"/>
                    <a:pt x="9820" y="25260"/>
                  </a:cubicBezTo>
                  <a:cubicBezTo>
                    <a:pt x="9829" y="25260"/>
                    <a:pt x="9838" y="25260"/>
                    <a:pt x="9847" y="25260"/>
                  </a:cubicBezTo>
                  <a:cubicBezTo>
                    <a:pt x="11287" y="25260"/>
                    <a:pt x="12716" y="24915"/>
                    <a:pt x="14002" y="24248"/>
                  </a:cubicBezTo>
                  <a:lnTo>
                    <a:pt x="27754" y="17164"/>
                  </a:lnTo>
                  <a:cubicBezTo>
                    <a:pt x="32206" y="14854"/>
                    <a:pt x="33957" y="9377"/>
                    <a:pt x="31659" y="4924"/>
                  </a:cubicBezTo>
                  <a:cubicBezTo>
                    <a:pt x="30049" y="1796"/>
                    <a:pt x="26872" y="0"/>
                    <a:pt x="235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6"/>
            <p:cNvSpPr/>
            <p:nvPr/>
          </p:nvSpPr>
          <p:spPr>
            <a:xfrm>
              <a:off x="6074850" y="2409825"/>
              <a:ext cx="859950" cy="599800"/>
            </a:xfrm>
            <a:custGeom>
              <a:rect b="b" l="l" r="r" t="t"/>
              <a:pathLst>
                <a:path extrusionOk="0" h="23992" w="34398">
                  <a:moveTo>
                    <a:pt x="25722" y="1"/>
                  </a:moveTo>
                  <a:cubicBezTo>
                    <a:pt x="24550" y="1"/>
                    <a:pt x="23359" y="274"/>
                    <a:pt x="22242" y="851"/>
                  </a:cubicBezTo>
                  <a:lnTo>
                    <a:pt x="5192" y="9649"/>
                  </a:lnTo>
                  <a:cubicBezTo>
                    <a:pt x="1453" y="11578"/>
                    <a:pt x="1" y="16138"/>
                    <a:pt x="1929" y="19877"/>
                  </a:cubicBezTo>
                  <a:cubicBezTo>
                    <a:pt x="3280" y="22495"/>
                    <a:pt x="5921" y="23992"/>
                    <a:pt x="8666" y="23992"/>
                  </a:cubicBezTo>
                  <a:cubicBezTo>
                    <a:pt x="9842" y="23992"/>
                    <a:pt x="11036" y="23717"/>
                    <a:pt x="12157" y="23139"/>
                  </a:cubicBezTo>
                  <a:lnTo>
                    <a:pt x="29207" y="14352"/>
                  </a:lnTo>
                  <a:cubicBezTo>
                    <a:pt x="32945" y="12424"/>
                    <a:pt x="34398" y="7864"/>
                    <a:pt x="32469" y="4125"/>
                  </a:cubicBezTo>
                  <a:cubicBezTo>
                    <a:pt x="31117" y="1504"/>
                    <a:pt x="28471" y="1"/>
                    <a:pt x="25722" y="1"/>
                  </a:cubicBezTo>
                  <a:close/>
                </a:path>
              </a:pathLst>
            </a:custGeom>
            <a:solidFill>
              <a:srgbClr val="C62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6"/>
            <p:cNvSpPr/>
            <p:nvPr/>
          </p:nvSpPr>
          <p:spPr>
            <a:xfrm>
              <a:off x="6058175" y="2372750"/>
              <a:ext cx="919500" cy="674200"/>
            </a:xfrm>
            <a:custGeom>
              <a:rect b="b" l="l" r="r" t="t"/>
              <a:pathLst>
                <a:path extrusionOk="0" h="26968" w="36780">
                  <a:moveTo>
                    <a:pt x="26373" y="2989"/>
                  </a:moveTo>
                  <a:cubicBezTo>
                    <a:pt x="29183" y="2989"/>
                    <a:pt x="31648" y="4905"/>
                    <a:pt x="32314" y="7644"/>
                  </a:cubicBezTo>
                  <a:cubicBezTo>
                    <a:pt x="32981" y="10382"/>
                    <a:pt x="31695" y="13216"/>
                    <a:pt x="29195" y="14526"/>
                  </a:cubicBezTo>
                  <a:lnTo>
                    <a:pt x="12157" y="23313"/>
                  </a:lnTo>
                  <a:cubicBezTo>
                    <a:pt x="11262" y="23771"/>
                    <a:pt x="10306" y="23989"/>
                    <a:pt x="9364" y="23989"/>
                  </a:cubicBezTo>
                  <a:cubicBezTo>
                    <a:pt x="7151" y="23989"/>
                    <a:pt x="5016" y="22786"/>
                    <a:pt x="3930" y="20681"/>
                  </a:cubicBezTo>
                  <a:cubicBezTo>
                    <a:pt x="2382" y="17681"/>
                    <a:pt x="3561" y="14002"/>
                    <a:pt x="6561" y="12454"/>
                  </a:cubicBezTo>
                  <a:lnTo>
                    <a:pt x="23599" y="3667"/>
                  </a:lnTo>
                  <a:cubicBezTo>
                    <a:pt x="24456" y="3215"/>
                    <a:pt x="25409" y="2989"/>
                    <a:pt x="26373" y="2989"/>
                  </a:cubicBezTo>
                  <a:close/>
                  <a:moveTo>
                    <a:pt x="26394" y="1"/>
                  </a:moveTo>
                  <a:cubicBezTo>
                    <a:pt x="24993" y="1"/>
                    <a:pt x="23572" y="326"/>
                    <a:pt x="22242" y="1012"/>
                  </a:cubicBezTo>
                  <a:lnTo>
                    <a:pt x="5192" y="9811"/>
                  </a:lnTo>
                  <a:cubicBezTo>
                    <a:pt x="1930" y="11490"/>
                    <a:pt x="1" y="14978"/>
                    <a:pt x="310" y="18633"/>
                  </a:cubicBezTo>
                  <a:cubicBezTo>
                    <a:pt x="620" y="22300"/>
                    <a:pt x="3097" y="25408"/>
                    <a:pt x="6597" y="26527"/>
                  </a:cubicBezTo>
                  <a:cubicBezTo>
                    <a:pt x="7502" y="26813"/>
                    <a:pt x="8431" y="26956"/>
                    <a:pt x="9383" y="26968"/>
                  </a:cubicBezTo>
                  <a:cubicBezTo>
                    <a:pt x="10824" y="26968"/>
                    <a:pt x="12241" y="26611"/>
                    <a:pt x="13515" y="25956"/>
                  </a:cubicBezTo>
                  <a:lnTo>
                    <a:pt x="30576" y="17157"/>
                  </a:lnTo>
                  <a:cubicBezTo>
                    <a:pt x="35029" y="14859"/>
                    <a:pt x="36779" y="9382"/>
                    <a:pt x="34481" y="4917"/>
                  </a:cubicBezTo>
                  <a:cubicBezTo>
                    <a:pt x="32861" y="1794"/>
                    <a:pt x="29684" y="1"/>
                    <a:pt x="263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6"/>
            <p:cNvSpPr/>
            <p:nvPr/>
          </p:nvSpPr>
          <p:spPr>
            <a:xfrm>
              <a:off x="5915300" y="2633575"/>
              <a:ext cx="883175" cy="747250"/>
            </a:xfrm>
            <a:custGeom>
              <a:rect b="b" l="l" r="r" t="t"/>
              <a:pathLst>
                <a:path extrusionOk="0" h="29890" w="35327">
                  <a:moveTo>
                    <a:pt x="17906" y="0"/>
                  </a:moveTo>
                  <a:cubicBezTo>
                    <a:pt x="17603" y="0"/>
                    <a:pt x="17298" y="7"/>
                    <a:pt x="16991" y="21"/>
                  </a:cubicBezTo>
                  <a:cubicBezTo>
                    <a:pt x="7442" y="449"/>
                    <a:pt x="1" y="7474"/>
                    <a:pt x="370" y="15713"/>
                  </a:cubicBezTo>
                  <a:cubicBezTo>
                    <a:pt x="716" y="23695"/>
                    <a:pt x="8281" y="29889"/>
                    <a:pt x="17435" y="29889"/>
                  </a:cubicBezTo>
                  <a:cubicBezTo>
                    <a:pt x="17730" y="29889"/>
                    <a:pt x="18027" y="29883"/>
                    <a:pt x="18325" y="29870"/>
                  </a:cubicBezTo>
                  <a:cubicBezTo>
                    <a:pt x="27873" y="29441"/>
                    <a:pt x="35327" y="22416"/>
                    <a:pt x="34958" y="14177"/>
                  </a:cubicBezTo>
                  <a:cubicBezTo>
                    <a:pt x="34600" y="6191"/>
                    <a:pt x="27059" y="0"/>
                    <a:pt x="17906" y="0"/>
                  </a:cubicBezTo>
                  <a:close/>
                </a:path>
              </a:pathLst>
            </a:custGeom>
            <a:solidFill>
              <a:srgbClr val="C62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6"/>
            <p:cNvSpPr/>
            <p:nvPr/>
          </p:nvSpPr>
          <p:spPr>
            <a:xfrm>
              <a:off x="5882575" y="2596325"/>
              <a:ext cx="948950" cy="821500"/>
            </a:xfrm>
            <a:custGeom>
              <a:rect b="b" l="l" r="r" t="t"/>
              <a:pathLst>
                <a:path extrusionOk="0" h="32860" w="37958">
                  <a:moveTo>
                    <a:pt x="19217" y="2975"/>
                  </a:moveTo>
                  <a:cubicBezTo>
                    <a:pt x="27563" y="2975"/>
                    <a:pt x="34469" y="8559"/>
                    <a:pt x="34790" y="15727"/>
                  </a:cubicBezTo>
                  <a:cubicBezTo>
                    <a:pt x="34945" y="19275"/>
                    <a:pt x="33481" y="22692"/>
                    <a:pt x="30659" y="25359"/>
                  </a:cubicBezTo>
                  <a:cubicBezTo>
                    <a:pt x="27778" y="28074"/>
                    <a:pt x="23837" y="29681"/>
                    <a:pt x="19574" y="29871"/>
                  </a:cubicBezTo>
                  <a:cubicBezTo>
                    <a:pt x="19300" y="29883"/>
                    <a:pt x="19015" y="29883"/>
                    <a:pt x="18741" y="29883"/>
                  </a:cubicBezTo>
                  <a:cubicBezTo>
                    <a:pt x="10394" y="29883"/>
                    <a:pt x="3489" y="24299"/>
                    <a:pt x="3167" y="17132"/>
                  </a:cubicBezTo>
                  <a:cubicBezTo>
                    <a:pt x="3013" y="13584"/>
                    <a:pt x="4465" y="10167"/>
                    <a:pt x="7299" y="7500"/>
                  </a:cubicBezTo>
                  <a:cubicBezTo>
                    <a:pt x="10180" y="4773"/>
                    <a:pt x="14109" y="3178"/>
                    <a:pt x="18383" y="2987"/>
                  </a:cubicBezTo>
                  <a:cubicBezTo>
                    <a:pt x="18657" y="2975"/>
                    <a:pt x="18943" y="2975"/>
                    <a:pt x="19217" y="2975"/>
                  </a:cubicBezTo>
                  <a:close/>
                  <a:moveTo>
                    <a:pt x="19215" y="1"/>
                  </a:moveTo>
                  <a:cubicBezTo>
                    <a:pt x="18892" y="1"/>
                    <a:pt x="18567" y="8"/>
                    <a:pt x="18241" y="23"/>
                  </a:cubicBezTo>
                  <a:cubicBezTo>
                    <a:pt x="13264" y="237"/>
                    <a:pt x="8656" y="2130"/>
                    <a:pt x="5251" y="5345"/>
                  </a:cubicBezTo>
                  <a:cubicBezTo>
                    <a:pt x="1798" y="8607"/>
                    <a:pt x="0" y="12846"/>
                    <a:pt x="191" y="17263"/>
                  </a:cubicBezTo>
                  <a:cubicBezTo>
                    <a:pt x="584" y="26038"/>
                    <a:pt x="8811" y="32860"/>
                    <a:pt x="18741" y="32860"/>
                  </a:cubicBezTo>
                  <a:cubicBezTo>
                    <a:pt x="19062" y="32860"/>
                    <a:pt x="19384" y="32848"/>
                    <a:pt x="19705" y="32836"/>
                  </a:cubicBezTo>
                  <a:cubicBezTo>
                    <a:pt x="24682" y="32622"/>
                    <a:pt x="29302" y="30729"/>
                    <a:pt x="32695" y="27514"/>
                  </a:cubicBezTo>
                  <a:cubicBezTo>
                    <a:pt x="36160" y="24252"/>
                    <a:pt x="37957" y="20013"/>
                    <a:pt x="37755" y="15596"/>
                  </a:cubicBezTo>
                  <a:cubicBezTo>
                    <a:pt x="37363" y="6832"/>
                    <a:pt x="29142" y="1"/>
                    <a:pt x="192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6"/>
            <p:cNvSpPr/>
            <p:nvPr/>
          </p:nvSpPr>
          <p:spPr>
            <a:xfrm>
              <a:off x="6102825" y="2792425"/>
              <a:ext cx="507825" cy="429550"/>
            </a:xfrm>
            <a:custGeom>
              <a:rect b="b" l="l" r="r" t="t"/>
              <a:pathLst>
                <a:path extrusionOk="0" h="17182" w="20313">
                  <a:moveTo>
                    <a:pt x="10308" y="1"/>
                  </a:moveTo>
                  <a:cubicBezTo>
                    <a:pt x="10132" y="1"/>
                    <a:pt x="9954" y="5"/>
                    <a:pt x="9776" y="13"/>
                  </a:cubicBezTo>
                  <a:cubicBezTo>
                    <a:pt x="4287" y="251"/>
                    <a:pt x="1" y="4299"/>
                    <a:pt x="215" y="9038"/>
                  </a:cubicBezTo>
                  <a:cubicBezTo>
                    <a:pt x="423" y="13622"/>
                    <a:pt x="4754" y="17182"/>
                    <a:pt x="10006" y="17182"/>
                  </a:cubicBezTo>
                  <a:cubicBezTo>
                    <a:pt x="10182" y="17182"/>
                    <a:pt x="10360" y="17178"/>
                    <a:pt x="10538" y="17170"/>
                  </a:cubicBezTo>
                  <a:cubicBezTo>
                    <a:pt x="16039" y="16920"/>
                    <a:pt x="20313" y="12883"/>
                    <a:pt x="20099" y="8145"/>
                  </a:cubicBezTo>
                  <a:cubicBezTo>
                    <a:pt x="19903" y="3560"/>
                    <a:pt x="15561" y="1"/>
                    <a:pt x="10308" y="1"/>
                  </a:cubicBezTo>
                  <a:close/>
                </a:path>
              </a:pathLst>
            </a:custGeom>
            <a:solidFill>
              <a:srgbClr val="8428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6"/>
            <p:cNvSpPr/>
            <p:nvPr/>
          </p:nvSpPr>
          <p:spPr>
            <a:xfrm>
              <a:off x="6068300" y="2754925"/>
              <a:ext cx="577475" cy="504250"/>
            </a:xfrm>
            <a:custGeom>
              <a:rect b="b" l="l" r="r" t="t"/>
              <a:pathLst>
                <a:path extrusionOk="0" h="20170" w="23099">
                  <a:moveTo>
                    <a:pt x="11693" y="2977"/>
                  </a:moveTo>
                  <a:cubicBezTo>
                    <a:pt x="16146" y="2977"/>
                    <a:pt x="19837" y="5930"/>
                    <a:pt x="20015" y="9704"/>
                  </a:cubicBezTo>
                  <a:cubicBezTo>
                    <a:pt x="20098" y="11562"/>
                    <a:pt x="19325" y="13348"/>
                    <a:pt x="17836" y="14753"/>
                  </a:cubicBezTo>
                  <a:cubicBezTo>
                    <a:pt x="16288" y="16217"/>
                    <a:pt x="14169" y="17074"/>
                    <a:pt x="11871" y="17181"/>
                  </a:cubicBezTo>
                  <a:cubicBezTo>
                    <a:pt x="11723" y="17188"/>
                    <a:pt x="11575" y="17191"/>
                    <a:pt x="11428" y="17191"/>
                  </a:cubicBezTo>
                  <a:cubicBezTo>
                    <a:pt x="6957" y="17191"/>
                    <a:pt x="3258" y="14247"/>
                    <a:pt x="3096" y="10466"/>
                  </a:cubicBezTo>
                  <a:cubicBezTo>
                    <a:pt x="3013" y="8609"/>
                    <a:pt x="3775" y="6811"/>
                    <a:pt x="5263" y="5418"/>
                  </a:cubicBezTo>
                  <a:cubicBezTo>
                    <a:pt x="6811" y="3954"/>
                    <a:pt x="8930" y="3096"/>
                    <a:pt x="11228" y="2989"/>
                  </a:cubicBezTo>
                  <a:cubicBezTo>
                    <a:pt x="11395" y="2977"/>
                    <a:pt x="11538" y="2977"/>
                    <a:pt x="11693" y="2977"/>
                  </a:cubicBezTo>
                  <a:close/>
                  <a:moveTo>
                    <a:pt x="11669" y="0"/>
                  </a:moveTo>
                  <a:cubicBezTo>
                    <a:pt x="11480" y="0"/>
                    <a:pt x="11289" y="4"/>
                    <a:pt x="11097" y="13"/>
                  </a:cubicBezTo>
                  <a:cubicBezTo>
                    <a:pt x="8085" y="156"/>
                    <a:pt x="5287" y="1298"/>
                    <a:pt x="3227" y="3251"/>
                  </a:cubicBezTo>
                  <a:cubicBezTo>
                    <a:pt x="1096" y="5251"/>
                    <a:pt x="1" y="7859"/>
                    <a:pt x="120" y="10597"/>
                  </a:cubicBezTo>
                  <a:cubicBezTo>
                    <a:pt x="358" y="15979"/>
                    <a:pt x="5370" y="20170"/>
                    <a:pt x="11407" y="20170"/>
                  </a:cubicBezTo>
                  <a:cubicBezTo>
                    <a:pt x="11609" y="20170"/>
                    <a:pt x="11800" y="20158"/>
                    <a:pt x="12002" y="20158"/>
                  </a:cubicBezTo>
                  <a:cubicBezTo>
                    <a:pt x="15015" y="20015"/>
                    <a:pt x="17801" y="18872"/>
                    <a:pt x="19872" y="16919"/>
                  </a:cubicBezTo>
                  <a:cubicBezTo>
                    <a:pt x="22003" y="14919"/>
                    <a:pt x="23099" y="12312"/>
                    <a:pt x="22980" y="9573"/>
                  </a:cubicBezTo>
                  <a:cubicBezTo>
                    <a:pt x="22737" y="4193"/>
                    <a:pt x="17726" y="0"/>
                    <a:pt x="116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6"/>
            <p:cNvSpPr/>
            <p:nvPr/>
          </p:nvSpPr>
          <p:spPr>
            <a:xfrm>
              <a:off x="5964725" y="2982275"/>
              <a:ext cx="420325" cy="357275"/>
            </a:xfrm>
            <a:custGeom>
              <a:rect b="b" l="l" r="r" t="t"/>
              <a:pathLst>
                <a:path extrusionOk="0" h="14291" w="16813">
                  <a:moveTo>
                    <a:pt x="12761" y="1"/>
                  </a:moveTo>
                  <a:cubicBezTo>
                    <a:pt x="12718" y="1"/>
                    <a:pt x="12676" y="2"/>
                    <a:pt x="12633" y="3"/>
                  </a:cubicBezTo>
                  <a:cubicBezTo>
                    <a:pt x="11740" y="3"/>
                    <a:pt x="10871" y="277"/>
                    <a:pt x="10144" y="801"/>
                  </a:cubicBezTo>
                  <a:lnTo>
                    <a:pt x="8049" y="2253"/>
                  </a:lnTo>
                  <a:cubicBezTo>
                    <a:pt x="7326" y="1740"/>
                    <a:pt x="6465" y="1455"/>
                    <a:pt x="5590" y="1455"/>
                  </a:cubicBezTo>
                  <a:cubicBezTo>
                    <a:pt x="5573" y="1455"/>
                    <a:pt x="5555" y="1455"/>
                    <a:pt x="5537" y="1456"/>
                  </a:cubicBezTo>
                  <a:cubicBezTo>
                    <a:pt x="4525" y="1468"/>
                    <a:pt x="3548" y="1777"/>
                    <a:pt x="2727" y="2349"/>
                  </a:cubicBezTo>
                  <a:cubicBezTo>
                    <a:pt x="631" y="3813"/>
                    <a:pt x="0" y="6552"/>
                    <a:pt x="1322" y="8456"/>
                  </a:cubicBezTo>
                  <a:cubicBezTo>
                    <a:pt x="1846" y="9207"/>
                    <a:pt x="2608" y="9754"/>
                    <a:pt x="3489" y="9992"/>
                  </a:cubicBezTo>
                  <a:cubicBezTo>
                    <a:pt x="3417" y="10909"/>
                    <a:pt x="3656" y="11814"/>
                    <a:pt x="4168" y="12564"/>
                  </a:cubicBezTo>
                  <a:cubicBezTo>
                    <a:pt x="4930" y="13660"/>
                    <a:pt x="6168" y="14279"/>
                    <a:pt x="7573" y="14279"/>
                  </a:cubicBezTo>
                  <a:lnTo>
                    <a:pt x="7573" y="14291"/>
                  </a:lnTo>
                  <a:cubicBezTo>
                    <a:pt x="9799" y="14255"/>
                    <a:pt x="11752" y="12767"/>
                    <a:pt x="12347" y="10612"/>
                  </a:cubicBezTo>
                  <a:cubicBezTo>
                    <a:pt x="12526" y="9897"/>
                    <a:pt x="12526" y="9159"/>
                    <a:pt x="12323" y="8445"/>
                  </a:cubicBezTo>
                  <a:lnTo>
                    <a:pt x="14443" y="6980"/>
                  </a:lnTo>
                  <a:cubicBezTo>
                    <a:pt x="15288" y="6385"/>
                    <a:pt x="15907" y="5516"/>
                    <a:pt x="16181" y="4516"/>
                  </a:cubicBezTo>
                  <a:cubicBezTo>
                    <a:pt x="16812" y="2235"/>
                    <a:pt x="15101" y="1"/>
                    <a:pt x="12761" y="1"/>
                  </a:cubicBezTo>
                  <a:close/>
                </a:path>
              </a:pathLst>
            </a:cu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6"/>
            <p:cNvSpPr/>
            <p:nvPr/>
          </p:nvSpPr>
          <p:spPr>
            <a:xfrm>
              <a:off x="5937325" y="2945125"/>
              <a:ext cx="477475" cy="431350"/>
            </a:xfrm>
            <a:custGeom>
              <a:rect b="b" l="l" r="r" t="t"/>
              <a:pathLst>
                <a:path extrusionOk="0" h="17254" w="19099">
                  <a:moveTo>
                    <a:pt x="13801" y="2976"/>
                  </a:moveTo>
                  <a:cubicBezTo>
                    <a:pt x="14488" y="2976"/>
                    <a:pt x="15136" y="3306"/>
                    <a:pt x="15551" y="3870"/>
                  </a:cubicBezTo>
                  <a:cubicBezTo>
                    <a:pt x="16265" y="4894"/>
                    <a:pt x="15872" y="6418"/>
                    <a:pt x="14681" y="7240"/>
                  </a:cubicBezTo>
                  <a:lnTo>
                    <a:pt x="11514" y="9431"/>
                  </a:lnTo>
                  <a:cubicBezTo>
                    <a:pt x="11562" y="9490"/>
                    <a:pt x="11610" y="9550"/>
                    <a:pt x="11657" y="9621"/>
                  </a:cubicBezTo>
                  <a:cubicBezTo>
                    <a:pt x="12514" y="10847"/>
                    <a:pt x="12050" y="12657"/>
                    <a:pt x="10621" y="13645"/>
                  </a:cubicBezTo>
                  <a:cubicBezTo>
                    <a:pt x="10050" y="14050"/>
                    <a:pt x="9371" y="14264"/>
                    <a:pt x="8669" y="14276"/>
                  </a:cubicBezTo>
                  <a:cubicBezTo>
                    <a:pt x="8645" y="14277"/>
                    <a:pt x="8621" y="14277"/>
                    <a:pt x="8597" y="14277"/>
                  </a:cubicBezTo>
                  <a:cubicBezTo>
                    <a:pt x="7766" y="14277"/>
                    <a:pt x="6976" y="13876"/>
                    <a:pt x="6490" y="13205"/>
                  </a:cubicBezTo>
                  <a:cubicBezTo>
                    <a:pt x="5847" y="12288"/>
                    <a:pt x="5942" y="11038"/>
                    <a:pt x="6645" y="10062"/>
                  </a:cubicBezTo>
                  <a:lnTo>
                    <a:pt x="6645" y="10062"/>
                  </a:lnTo>
                  <a:cubicBezTo>
                    <a:pt x="6371" y="10133"/>
                    <a:pt x="6097" y="10169"/>
                    <a:pt x="5811" y="10169"/>
                  </a:cubicBezTo>
                  <a:cubicBezTo>
                    <a:pt x="5787" y="10169"/>
                    <a:pt x="5763" y="10170"/>
                    <a:pt x="5740" y="10170"/>
                  </a:cubicBezTo>
                  <a:cubicBezTo>
                    <a:pt x="4909" y="10170"/>
                    <a:pt x="4130" y="9768"/>
                    <a:pt x="3644" y="9097"/>
                  </a:cubicBezTo>
                  <a:cubicBezTo>
                    <a:pt x="2787" y="7859"/>
                    <a:pt x="3251" y="6061"/>
                    <a:pt x="4680" y="5073"/>
                  </a:cubicBezTo>
                  <a:cubicBezTo>
                    <a:pt x="5252" y="4656"/>
                    <a:pt x="5930" y="4442"/>
                    <a:pt x="6633" y="4442"/>
                  </a:cubicBezTo>
                  <a:cubicBezTo>
                    <a:pt x="6668" y="4440"/>
                    <a:pt x="6703" y="4440"/>
                    <a:pt x="6738" y="4440"/>
                  </a:cubicBezTo>
                  <a:cubicBezTo>
                    <a:pt x="7557" y="4440"/>
                    <a:pt x="8332" y="4839"/>
                    <a:pt x="8812" y="5501"/>
                  </a:cubicBezTo>
                  <a:cubicBezTo>
                    <a:pt x="8859" y="5573"/>
                    <a:pt x="8895" y="5632"/>
                    <a:pt x="8931" y="5704"/>
                  </a:cubicBezTo>
                  <a:lnTo>
                    <a:pt x="12098" y="3501"/>
                  </a:lnTo>
                  <a:cubicBezTo>
                    <a:pt x="12574" y="3168"/>
                    <a:pt x="13145" y="2989"/>
                    <a:pt x="13741" y="2977"/>
                  </a:cubicBezTo>
                  <a:lnTo>
                    <a:pt x="13729" y="2977"/>
                  </a:lnTo>
                  <a:cubicBezTo>
                    <a:pt x="13753" y="2977"/>
                    <a:pt x="13777" y="2976"/>
                    <a:pt x="13801" y="2976"/>
                  </a:cubicBezTo>
                  <a:close/>
                  <a:moveTo>
                    <a:pt x="13800" y="0"/>
                  </a:moveTo>
                  <a:cubicBezTo>
                    <a:pt x="13777" y="0"/>
                    <a:pt x="13753" y="0"/>
                    <a:pt x="13729" y="1"/>
                  </a:cubicBezTo>
                  <a:lnTo>
                    <a:pt x="13741" y="1"/>
                  </a:lnTo>
                  <a:cubicBezTo>
                    <a:pt x="12538" y="1"/>
                    <a:pt x="11383" y="370"/>
                    <a:pt x="10407" y="1060"/>
                  </a:cubicBezTo>
                  <a:lnTo>
                    <a:pt x="9062" y="1989"/>
                  </a:lnTo>
                  <a:cubicBezTo>
                    <a:pt x="8323" y="1643"/>
                    <a:pt x="7529" y="1465"/>
                    <a:pt x="6712" y="1465"/>
                  </a:cubicBezTo>
                  <a:cubicBezTo>
                    <a:pt x="6686" y="1465"/>
                    <a:pt x="6659" y="1465"/>
                    <a:pt x="6633" y="1465"/>
                  </a:cubicBezTo>
                  <a:cubicBezTo>
                    <a:pt x="3728" y="1477"/>
                    <a:pt x="1180" y="3442"/>
                    <a:pt x="418" y="6252"/>
                  </a:cubicBezTo>
                  <a:cubicBezTo>
                    <a:pt x="1" y="7799"/>
                    <a:pt x="287" y="9466"/>
                    <a:pt x="1192" y="10788"/>
                  </a:cubicBezTo>
                  <a:cubicBezTo>
                    <a:pt x="1692" y="11502"/>
                    <a:pt x="2358" y="12086"/>
                    <a:pt x="3132" y="12490"/>
                  </a:cubicBezTo>
                  <a:cubicBezTo>
                    <a:pt x="3239" y="13348"/>
                    <a:pt x="3549" y="14181"/>
                    <a:pt x="4049" y="14907"/>
                  </a:cubicBezTo>
                  <a:cubicBezTo>
                    <a:pt x="5107" y="16376"/>
                    <a:pt x="6802" y="17253"/>
                    <a:pt x="8608" y="17253"/>
                  </a:cubicBezTo>
                  <a:cubicBezTo>
                    <a:pt x="8632" y="17253"/>
                    <a:pt x="8656" y="17253"/>
                    <a:pt x="8681" y="17253"/>
                  </a:cubicBezTo>
                  <a:cubicBezTo>
                    <a:pt x="9978" y="17241"/>
                    <a:pt x="11252" y="16836"/>
                    <a:pt x="12324" y="16086"/>
                  </a:cubicBezTo>
                  <a:cubicBezTo>
                    <a:pt x="14217" y="14776"/>
                    <a:pt x="15193" y="12645"/>
                    <a:pt x="15050" y="10609"/>
                  </a:cubicBezTo>
                  <a:lnTo>
                    <a:pt x="16384" y="9681"/>
                  </a:lnTo>
                  <a:cubicBezTo>
                    <a:pt x="17539" y="8895"/>
                    <a:pt x="18360" y="7716"/>
                    <a:pt x="18718" y="6371"/>
                  </a:cubicBezTo>
                  <a:cubicBezTo>
                    <a:pt x="19099" y="4930"/>
                    <a:pt x="18837" y="3406"/>
                    <a:pt x="18003" y="2168"/>
                  </a:cubicBezTo>
                  <a:cubicBezTo>
                    <a:pt x="17029" y="818"/>
                    <a:pt x="15464" y="0"/>
                    <a:pt x="138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6"/>
          <p:cNvGrpSpPr/>
          <p:nvPr/>
        </p:nvGrpSpPr>
        <p:grpSpPr>
          <a:xfrm>
            <a:off x="5075679" y="2074800"/>
            <a:ext cx="1170400" cy="1685050"/>
            <a:chOff x="4095150" y="1836675"/>
            <a:chExt cx="1170400" cy="1685050"/>
          </a:xfrm>
        </p:grpSpPr>
        <p:sp>
          <p:nvSpPr>
            <p:cNvPr id="3861" name="Google Shape;3861;p66"/>
            <p:cNvSpPr/>
            <p:nvPr/>
          </p:nvSpPr>
          <p:spPr>
            <a:xfrm>
              <a:off x="4213025" y="2121225"/>
              <a:ext cx="934350" cy="1363300"/>
            </a:xfrm>
            <a:custGeom>
              <a:rect b="b" l="l" r="r" t="t"/>
              <a:pathLst>
                <a:path extrusionOk="0" h="54532" w="37374">
                  <a:moveTo>
                    <a:pt x="18836" y="1"/>
                  </a:moveTo>
                  <a:cubicBezTo>
                    <a:pt x="8596" y="1"/>
                    <a:pt x="0" y="8299"/>
                    <a:pt x="0" y="18539"/>
                  </a:cubicBezTo>
                  <a:lnTo>
                    <a:pt x="0" y="18681"/>
                  </a:lnTo>
                  <a:lnTo>
                    <a:pt x="0" y="18765"/>
                  </a:lnTo>
                  <a:lnTo>
                    <a:pt x="0" y="46887"/>
                  </a:lnTo>
                  <a:cubicBezTo>
                    <a:pt x="0" y="51066"/>
                    <a:pt x="3727" y="54483"/>
                    <a:pt x="7894" y="54483"/>
                  </a:cubicBezTo>
                  <a:cubicBezTo>
                    <a:pt x="12073" y="54460"/>
                    <a:pt x="15466" y="51078"/>
                    <a:pt x="15478" y="46887"/>
                  </a:cubicBezTo>
                  <a:lnTo>
                    <a:pt x="15478" y="43673"/>
                  </a:lnTo>
                  <a:cubicBezTo>
                    <a:pt x="16585" y="43875"/>
                    <a:pt x="17705" y="43976"/>
                    <a:pt x="18824" y="43976"/>
                  </a:cubicBezTo>
                  <a:cubicBezTo>
                    <a:pt x="19943" y="43976"/>
                    <a:pt x="21062" y="43875"/>
                    <a:pt x="22170" y="43673"/>
                  </a:cubicBezTo>
                  <a:lnTo>
                    <a:pt x="22170" y="46935"/>
                  </a:lnTo>
                  <a:cubicBezTo>
                    <a:pt x="22170" y="51126"/>
                    <a:pt x="25575" y="54531"/>
                    <a:pt x="29766" y="54531"/>
                  </a:cubicBezTo>
                  <a:cubicBezTo>
                    <a:pt x="33957" y="54531"/>
                    <a:pt x="37362" y="51126"/>
                    <a:pt x="37362" y="46935"/>
                  </a:cubicBezTo>
                  <a:lnTo>
                    <a:pt x="37362" y="18693"/>
                  </a:lnTo>
                  <a:cubicBezTo>
                    <a:pt x="37374" y="9728"/>
                    <a:pt x="29170" y="1"/>
                    <a:pt x="188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6"/>
            <p:cNvSpPr/>
            <p:nvPr/>
          </p:nvSpPr>
          <p:spPr>
            <a:xfrm>
              <a:off x="4176100" y="2084025"/>
              <a:ext cx="1008775" cy="1437700"/>
            </a:xfrm>
            <a:custGeom>
              <a:rect b="b" l="l" r="r" t="t"/>
              <a:pathLst>
                <a:path extrusionOk="0" h="57508" w="40351">
                  <a:moveTo>
                    <a:pt x="20313" y="2977"/>
                  </a:moveTo>
                  <a:cubicBezTo>
                    <a:pt x="29921" y="2977"/>
                    <a:pt x="37363" y="12228"/>
                    <a:pt x="37363" y="20181"/>
                  </a:cubicBezTo>
                  <a:lnTo>
                    <a:pt x="37363" y="48423"/>
                  </a:lnTo>
                  <a:cubicBezTo>
                    <a:pt x="37363" y="51792"/>
                    <a:pt x="34624" y="54531"/>
                    <a:pt x="31255" y="54531"/>
                  </a:cubicBezTo>
                  <a:cubicBezTo>
                    <a:pt x="27885" y="54531"/>
                    <a:pt x="25147" y="51792"/>
                    <a:pt x="25147" y="48423"/>
                  </a:cubicBezTo>
                  <a:lnTo>
                    <a:pt x="25147" y="43375"/>
                  </a:lnTo>
                  <a:lnTo>
                    <a:pt x="23385" y="43696"/>
                  </a:lnTo>
                  <a:cubicBezTo>
                    <a:pt x="22367" y="43881"/>
                    <a:pt x="21337" y="43973"/>
                    <a:pt x="20307" y="43973"/>
                  </a:cubicBezTo>
                  <a:cubicBezTo>
                    <a:pt x="19277" y="43973"/>
                    <a:pt x="18247" y="43881"/>
                    <a:pt x="17229" y="43696"/>
                  </a:cubicBezTo>
                  <a:lnTo>
                    <a:pt x="15479" y="43375"/>
                  </a:lnTo>
                  <a:lnTo>
                    <a:pt x="15479" y="48375"/>
                  </a:lnTo>
                  <a:cubicBezTo>
                    <a:pt x="15467" y="51745"/>
                    <a:pt x="12740" y="54471"/>
                    <a:pt x="9371" y="54483"/>
                  </a:cubicBezTo>
                  <a:cubicBezTo>
                    <a:pt x="5966" y="54483"/>
                    <a:pt x="2977" y="51626"/>
                    <a:pt x="2977" y="48375"/>
                  </a:cubicBezTo>
                  <a:lnTo>
                    <a:pt x="2977" y="20253"/>
                  </a:lnTo>
                  <a:lnTo>
                    <a:pt x="2977" y="20181"/>
                  </a:lnTo>
                  <a:lnTo>
                    <a:pt x="2977" y="20169"/>
                  </a:lnTo>
                  <a:lnTo>
                    <a:pt x="2977" y="20027"/>
                  </a:lnTo>
                  <a:cubicBezTo>
                    <a:pt x="2977" y="10621"/>
                    <a:pt x="10752" y="2977"/>
                    <a:pt x="20313" y="2977"/>
                  </a:cubicBezTo>
                  <a:close/>
                  <a:moveTo>
                    <a:pt x="20280" y="0"/>
                  </a:moveTo>
                  <a:cubicBezTo>
                    <a:pt x="14950" y="0"/>
                    <a:pt x="9825" y="2106"/>
                    <a:pt x="6025" y="5858"/>
                  </a:cubicBezTo>
                  <a:cubicBezTo>
                    <a:pt x="2144" y="9656"/>
                    <a:pt x="1" y="14681"/>
                    <a:pt x="1" y="20015"/>
                  </a:cubicBezTo>
                  <a:lnTo>
                    <a:pt x="1" y="20134"/>
                  </a:lnTo>
                  <a:lnTo>
                    <a:pt x="1" y="20157"/>
                  </a:lnTo>
                  <a:lnTo>
                    <a:pt x="1" y="20253"/>
                  </a:lnTo>
                  <a:lnTo>
                    <a:pt x="1" y="48375"/>
                  </a:lnTo>
                  <a:cubicBezTo>
                    <a:pt x="1" y="53293"/>
                    <a:pt x="4299" y="57460"/>
                    <a:pt x="9383" y="57460"/>
                  </a:cubicBezTo>
                  <a:cubicBezTo>
                    <a:pt x="14395" y="57448"/>
                    <a:pt x="18455" y="53388"/>
                    <a:pt x="18455" y="48375"/>
                  </a:cubicBezTo>
                  <a:lnTo>
                    <a:pt x="18455" y="46863"/>
                  </a:lnTo>
                  <a:cubicBezTo>
                    <a:pt x="19075" y="46923"/>
                    <a:pt x="19694" y="46952"/>
                    <a:pt x="20313" y="46952"/>
                  </a:cubicBezTo>
                  <a:cubicBezTo>
                    <a:pt x="20932" y="46952"/>
                    <a:pt x="21551" y="46923"/>
                    <a:pt x="22170" y="46863"/>
                  </a:cubicBezTo>
                  <a:lnTo>
                    <a:pt x="22170" y="48423"/>
                  </a:lnTo>
                  <a:cubicBezTo>
                    <a:pt x="22182" y="53435"/>
                    <a:pt x="26242" y="57495"/>
                    <a:pt x="31255" y="57507"/>
                  </a:cubicBezTo>
                  <a:cubicBezTo>
                    <a:pt x="36267" y="57507"/>
                    <a:pt x="40339" y="53435"/>
                    <a:pt x="40351" y="48423"/>
                  </a:cubicBezTo>
                  <a:lnTo>
                    <a:pt x="40351" y="20181"/>
                  </a:lnTo>
                  <a:cubicBezTo>
                    <a:pt x="40351" y="15359"/>
                    <a:pt x="38232" y="10359"/>
                    <a:pt x="34553" y="6453"/>
                  </a:cubicBezTo>
                  <a:cubicBezTo>
                    <a:pt x="30635" y="2286"/>
                    <a:pt x="25587" y="0"/>
                    <a:pt x="20325" y="0"/>
                  </a:cubicBezTo>
                  <a:cubicBezTo>
                    <a:pt x="20310" y="0"/>
                    <a:pt x="20295" y="0"/>
                    <a:pt x="202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6"/>
            <p:cNvSpPr/>
            <p:nvPr/>
          </p:nvSpPr>
          <p:spPr>
            <a:xfrm>
              <a:off x="4132350" y="1874175"/>
              <a:ext cx="1096000" cy="1096000"/>
            </a:xfrm>
            <a:custGeom>
              <a:rect b="b" l="l" r="r" t="t"/>
              <a:pathLst>
                <a:path extrusionOk="0" h="43840" w="43840">
                  <a:moveTo>
                    <a:pt x="21920" y="0"/>
                  </a:moveTo>
                  <a:cubicBezTo>
                    <a:pt x="9811" y="0"/>
                    <a:pt x="0" y="9811"/>
                    <a:pt x="0" y="21920"/>
                  </a:cubicBezTo>
                  <a:cubicBezTo>
                    <a:pt x="0" y="34016"/>
                    <a:pt x="9811" y="43839"/>
                    <a:pt x="21920" y="43839"/>
                  </a:cubicBezTo>
                  <a:cubicBezTo>
                    <a:pt x="34017" y="43839"/>
                    <a:pt x="43839" y="34016"/>
                    <a:pt x="43839" y="21920"/>
                  </a:cubicBezTo>
                  <a:cubicBezTo>
                    <a:pt x="43839" y="9811"/>
                    <a:pt x="34017" y="0"/>
                    <a:pt x="21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6"/>
            <p:cNvSpPr/>
            <p:nvPr/>
          </p:nvSpPr>
          <p:spPr>
            <a:xfrm>
              <a:off x="4095150" y="1836675"/>
              <a:ext cx="1170400" cy="1170700"/>
            </a:xfrm>
            <a:custGeom>
              <a:rect b="b" l="l" r="r" t="t"/>
              <a:pathLst>
                <a:path extrusionOk="0" h="46828" w="46816">
                  <a:moveTo>
                    <a:pt x="23408" y="2977"/>
                  </a:moveTo>
                  <a:cubicBezTo>
                    <a:pt x="34671" y="2977"/>
                    <a:pt x="43839" y="12145"/>
                    <a:pt x="43839" y="23420"/>
                  </a:cubicBezTo>
                  <a:cubicBezTo>
                    <a:pt x="43839" y="34683"/>
                    <a:pt x="34671" y="43851"/>
                    <a:pt x="23408" y="43851"/>
                  </a:cubicBezTo>
                  <a:cubicBezTo>
                    <a:pt x="12133" y="43851"/>
                    <a:pt x="2977" y="34683"/>
                    <a:pt x="2977" y="23420"/>
                  </a:cubicBezTo>
                  <a:cubicBezTo>
                    <a:pt x="2977" y="12145"/>
                    <a:pt x="12133" y="2977"/>
                    <a:pt x="23408" y="2977"/>
                  </a:cubicBezTo>
                  <a:close/>
                  <a:moveTo>
                    <a:pt x="23408" y="0"/>
                  </a:moveTo>
                  <a:cubicBezTo>
                    <a:pt x="10490" y="0"/>
                    <a:pt x="0" y="10513"/>
                    <a:pt x="0" y="23420"/>
                  </a:cubicBezTo>
                  <a:cubicBezTo>
                    <a:pt x="0" y="36326"/>
                    <a:pt x="10490" y="46827"/>
                    <a:pt x="23408" y="46827"/>
                  </a:cubicBezTo>
                  <a:cubicBezTo>
                    <a:pt x="36302" y="46827"/>
                    <a:pt x="46816" y="36326"/>
                    <a:pt x="46816" y="23420"/>
                  </a:cubicBezTo>
                  <a:cubicBezTo>
                    <a:pt x="46816" y="10513"/>
                    <a:pt x="36314" y="0"/>
                    <a:pt x="234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6"/>
            <p:cNvSpPr/>
            <p:nvPr/>
          </p:nvSpPr>
          <p:spPr>
            <a:xfrm>
              <a:off x="4329100" y="2127175"/>
              <a:ext cx="702200" cy="389350"/>
            </a:xfrm>
            <a:custGeom>
              <a:rect b="b" l="l" r="r" t="t"/>
              <a:pathLst>
                <a:path extrusionOk="0" h="15574" w="28088">
                  <a:moveTo>
                    <a:pt x="7787" y="1"/>
                  </a:moveTo>
                  <a:cubicBezTo>
                    <a:pt x="3477" y="1"/>
                    <a:pt x="1" y="3477"/>
                    <a:pt x="1" y="7787"/>
                  </a:cubicBezTo>
                  <a:cubicBezTo>
                    <a:pt x="1" y="12097"/>
                    <a:pt x="3477" y="15574"/>
                    <a:pt x="7787" y="15574"/>
                  </a:cubicBezTo>
                  <a:lnTo>
                    <a:pt x="20301" y="15574"/>
                  </a:lnTo>
                  <a:cubicBezTo>
                    <a:pt x="24611" y="15574"/>
                    <a:pt x="28087" y="12097"/>
                    <a:pt x="28087" y="7787"/>
                  </a:cubicBezTo>
                  <a:cubicBezTo>
                    <a:pt x="28087" y="3477"/>
                    <a:pt x="24611" y="1"/>
                    <a:pt x="20301" y="1"/>
                  </a:cubicBezTo>
                  <a:close/>
                </a:path>
              </a:pathLst>
            </a:custGeom>
            <a:solidFill>
              <a:srgbClr val="B4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6"/>
            <p:cNvSpPr/>
            <p:nvPr/>
          </p:nvSpPr>
          <p:spPr>
            <a:xfrm>
              <a:off x="4294875" y="2090250"/>
              <a:ext cx="776600" cy="463500"/>
            </a:xfrm>
            <a:custGeom>
              <a:rect b="b" l="l" r="r" t="t"/>
              <a:pathLst>
                <a:path extrusionOk="0" h="18540" w="31064">
                  <a:moveTo>
                    <a:pt x="21778" y="2977"/>
                  </a:moveTo>
                  <a:cubicBezTo>
                    <a:pt x="25241" y="2977"/>
                    <a:pt x="28063" y="5788"/>
                    <a:pt x="28063" y="9264"/>
                  </a:cubicBezTo>
                  <a:cubicBezTo>
                    <a:pt x="28063" y="12752"/>
                    <a:pt x="25241" y="15564"/>
                    <a:pt x="21778" y="15564"/>
                  </a:cubicBezTo>
                  <a:cubicBezTo>
                    <a:pt x="21742" y="15564"/>
                    <a:pt x="21706" y="15563"/>
                    <a:pt x="21670" y="15563"/>
                  </a:cubicBezTo>
                  <a:lnTo>
                    <a:pt x="9156" y="15563"/>
                  </a:lnTo>
                  <a:cubicBezTo>
                    <a:pt x="5715" y="15515"/>
                    <a:pt x="2953" y="12705"/>
                    <a:pt x="2953" y="9264"/>
                  </a:cubicBezTo>
                  <a:cubicBezTo>
                    <a:pt x="2953" y="5823"/>
                    <a:pt x="5715" y="3025"/>
                    <a:pt x="9156" y="2978"/>
                  </a:cubicBezTo>
                  <a:lnTo>
                    <a:pt x="21670" y="2978"/>
                  </a:lnTo>
                  <a:cubicBezTo>
                    <a:pt x="21706" y="2977"/>
                    <a:pt x="21742" y="2977"/>
                    <a:pt x="21778" y="2977"/>
                  </a:cubicBezTo>
                  <a:close/>
                  <a:moveTo>
                    <a:pt x="21801" y="0"/>
                  </a:moveTo>
                  <a:cubicBezTo>
                    <a:pt x="21757" y="0"/>
                    <a:pt x="21713" y="1"/>
                    <a:pt x="21670" y="1"/>
                  </a:cubicBezTo>
                  <a:lnTo>
                    <a:pt x="9156" y="1"/>
                  </a:lnTo>
                  <a:cubicBezTo>
                    <a:pt x="4072" y="61"/>
                    <a:pt x="0" y="4192"/>
                    <a:pt x="0" y="9264"/>
                  </a:cubicBezTo>
                  <a:cubicBezTo>
                    <a:pt x="0" y="14348"/>
                    <a:pt x="4072" y="18480"/>
                    <a:pt x="9156" y="18539"/>
                  </a:cubicBezTo>
                  <a:lnTo>
                    <a:pt x="21670" y="18539"/>
                  </a:lnTo>
                  <a:cubicBezTo>
                    <a:pt x="21706" y="18540"/>
                    <a:pt x="21743" y="18540"/>
                    <a:pt x="21779" y="18540"/>
                  </a:cubicBezTo>
                  <a:cubicBezTo>
                    <a:pt x="26896" y="18540"/>
                    <a:pt x="31064" y="14395"/>
                    <a:pt x="31064" y="9264"/>
                  </a:cubicBezTo>
                  <a:cubicBezTo>
                    <a:pt x="31064" y="4141"/>
                    <a:pt x="26908" y="0"/>
                    <a:pt x="21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67"/>
          <p:cNvSpPr txBox="1"/>
          <p:nvPr>
            <p:ph idx="1" type="subTitle"/>
          </p:nvPr>
        </p:nvSpPr>
        <p:spPr>
          <a:xfrm>
            <a:off x="966900" y="1495425"/>
            <a:ext cx="3362100" cy="30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t/>
            </a:r>
            <a:endParaRPr sz="1600"/>
          </a:p>
          <a:p>
            <a:pPr indent="0" lvl="0" marL="0" rtl="0" algn="l">
              <a:spcBef>
                <a:spcPts val="0"/>
              </a:spcBef>
              <a:spcAft>
                <a:spcPts val="0"/>
              </a:spcAft>
              <a:buNone/>
            </a:pPr>
            <a:r>
              <a:rPr b="1" lang="en" sz="1600">
                <a:solidFill>
                  <a:schemeClr val="accent2"/>
                </a:solidFill>
              </a:rPr>
              <a:t>Photos:</a:t>
            </a:r>
            <a:endParaRPr b="1">
              <a:solidFill>
                <a:schemeClr val="accent3"/>
              </a:solidFill>
              <a:latin typeface="Patrick Hand SC"/>
              <a:ea typeface="Patrick Hand SC"/>
              <a:cs typeface="Patrick Hand SC"/>
              <a:sym typeface="Patrick Hand SC"/>
            </a:endParaRPr>
          </a:p>
          <a:p>
            <a:pPr indent="-361950" lvl="0" marL="457200" rtl="0" algn="l">
              <a:spcBef>
                <a:spcPts val="0"/>
              </a:spcBef>
              <a:spcAft>
                <a:spcPts val="0"/>
              </a:spcAft>
              <a:buSzPts val="2100"/>
              <a:buChar char="●"/>
            </a:pPr>
            <a:r>
              <a:rPr lang="en">
                <a:solidFill>
                  <a:schemeClr val="hlink"/>
                </a:solidFill>
                <a:uFill>
                  <a:noFill/>
                </a:uFill>
                <a:hlinkClick r:id="rId3"/>
              </a:rPr>
              <a:t>Excited young man raising their arms listening music on headphone against black wall</a:t>
            </a:r>
            <a:endParaRPr/>
          </a:p>
          <a:p>
            <a:pPr indent="-361950" lvl="0" marL="457200" rtl="0" algn="l">
              <a:spcBef>
                <a:spcPts val="0"/>
              </a:spcBef>
              <a:spcAft>
                <a:spcPts val="0"/>
              </a:spcAft>
              <a:buSzPts val="2100"/>
              <a:buChar char="●"/>
            </a:pPr>
            <a:r>
              <a:rPr lang="en">
                <a:solidFill>
                  <a:schemeClr val="hlink"/>
                </a:solidFill>
                <a:uFill>
                  <a:noFill/>
                </a:uFill>
                <a:hlinkClick r:id="rId4"/>
              </a:rPr>
              <a:t>Medium shot pretty woman playing on the phone </a:t>
            </a:r>
            <a:endParaRPr/>
          </a:p>
          <a:p>
            <a:pPr indent="0" lvl="0" marL="457200" rtl="0" algn="l">
              <a:spcBef>
                <a:spcPts val="0"/>
              </a:spcBef>
              <a:spcAft>
                <a:spcPts val="0"/>
              </a:spcAft>
              <a:buNone/>
            </a:pPr>
            <a:r>
              <a:t/>
            </a:r>
            <a:endParaRPr/>
          </a:p>
        </p:txBody>
      </p:sp>
      <p:sp>
        <p:nvSpPr>
          <p:cNvPr id="3872" name="Google Shape;3872;p6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873" name="Google Shape;3873;p67"/>
          <p:cNvSpPr txBox="1"/>
          <p:nvPr>
            <p:ph idx="2" type="subTitle"/>
          </p:nvPr>
        </p:nvSpPr>
        <p:spPr>
          <a:xfrm>
            <a:off x="4815000" y="1495425"/>
            <a:ext cx="3362100" cy="30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rPr>
              <a:t>Icons:</a:t>
            </a:r>
            <a:endParaRPr b="1">
              <a:solidFill>
                <a:schemeClr val="accent3"/>
              </a:solidFill>
              <a:latin typeface="Patrick Hand SC"/>
              <a:ea typeface="Patrick Hand SC"/>
              <a:cs typeface="Patrick Hand SC"/>
              <a:sym typeface="Patrick Hand SC"/>
            </a:endParaRPr>
          </a:p>
          <a:p>
            <a:pPr indent="-361950" lvl="0" marL="457200" rtl="0" algn="l">
              <a:spcBef>
                <a:spcPts val="0"/>
              </a:spcBef>
              <a:spcAft>
                <a:spcPts val="0"/>
              </a:spcAft>
              <a:buClr>
                <a:schemeClr val="accent1"/>
              </a:buClr>
              <a:buSzPts val="2100"/>
              <a:buChar char="●"/>
            </a:pPr>
            <a:r>
              <a:rPr lang="en">
                <a:uFill>
                  <a:noFill/>
                </a:uFill>
                <a:hlinkClick r:id="rId5"/>
              </a:rPr>
              <a:t>Cap</a:t>
            </a:r>
            <a:endParaRPr/>
          </a:p>
          <a:p>
            <a:pPr indent="-361950" lvl="0" marL="457200" rtl="0" algn="l">
              <a:spcBef>
                <a:spcPts val="0"/>
              </a:spcBef>
              <a:spcAft>
                <a:spcPts val="0"/>
              </a:spcAft>
              <a:buClr>
                <a:schemeClr val="accent1"/>
              </a:buClr>
              <a:buSzPts val="2100"/>
              <a:buChar char="●"/>
            </a:pPr>
            <a:r>
              <a:rPr lang="en">
                <a:uFill>
                  <a:noFill/>
                </a:uFill>
                <a:hlinkClick r:id="rId6"/>
              </a:rPr>
              <a:t>Carnival Elements</a:t>
            </a:r>
            <a:endParaRPr/>
          </a:p>
          <a:p>
            <a:pPr indent="-361950" lvl="0" marL="457200" rtl="0" algn="l">
              <a:spcBef>
                <a:spcPts val="0"/>
              </a:spcBef>
              <a:spcAft>
                <a:spcPts val="0"/>
              </a:spcAft>
              <a:buClr>
                <a:schemeClr val="accent1"/>
              </a:buClr>
              <a:buSzPts val="2100"/>
              <a:buChar char="●"/>
            </a:pPr>
            <a:r>
              <a:rPr lang="en">
                <a:uFill>
                  <a:noFill/>
                </a:uFill>
                <a:hlinkClick r:id="rId7"/>
              </a:rPr>
              <a:t>Bonnet</a:t>
            </a:r>
            <a:endParaRPr/>
          </a:p>
          <a:p>
            <a:pPr indent="-361950" lvl="0" marL="457200" rtl="0" algn="l">
              <a:spcBef>
                <a:spcPts val="0"/>
              </a:spcBef>
              <a:spcAft>
                <a:spcPts val="0"/>
              </a:spcAft>
              <a:buClr>
                <a:schemeClr val="accent1"/>
              </a:buClr>
              <a:buSzPts val="2100"/>
              <a:buChar char="●"/>
            </a:pPr>
            <a:r>
              <a:rPr lang="en">
                <a:uFill>
                  <a:noFill/>
                </a:uFill>
                <a:hlinkClick r:id="rId8"/>
              </a:rPr>
              <a:t>Pamela Hat I</a:t>
            </a:r>
            <a:endParaRPr/>
          </a:p>
          <a:p>
            <a:pPr indent="-361950" lvl="0" marL="457200" rtl="0" algn="l">
              <a:spcBef>
                <a:spcPts val="0"/>
              </a:spcBef>
              <a:spcAft>
                <a:spcPts val="0"/>
              </a:spcAft>
              <a:buClr>
                <a:schemeClr val="accent1"/>
              </a:buClr>
              <a:buSzPts val="2100"/>
              <a:buChar char="●"/>
            </a:pPr>
            <a:r>
              <a:rPr lang="en">
                <a:uFill>
                  <a:noFill/>
                </a:uFill>
                <a:hlinkClick r:id="rId9"/>
              </a:rPr>
              <a:t>Pamela Hat II</a:t>
            </a:r>
            <a:endParaRPr/>
          </a:p>
          <a:p>
            <a:pPr indent="-361950" lvl="0" marL="457200" rtl="0" algn="l">
              <a:spcBef>
                <a:spcPts val="0"/>
              </a:spcBef>
              <a:spcAft>
                <a:spcPts val="0"/>
              </a:spcAft>
              <a:buClr>
                <a:schemeClr val="accent1"/>
              </a:buClr>
              <a:buSzPts val="2100"/>
              <a:buChar char="●"/>
            </a:pPr>
            <a:r>
              <a:rPr lang="en">
                <a:uFill>
                  <a:noFill/>
                </a:uFill>
                <a:hlinkClick r:id="rId10"/>
              </a:rPr>
              <a:t>Military Hat</a:t>
            </a:r>
            <a:endParaRPr/>
          </a:p>
          <a:p>
            <a:pPr indent="-361950" lvl="0" marL="457200" rtl="0" algn="l">
              <a:spcBef>
                <a:spcPts val="0"/>
              </a:spcBef>
              <a:spcAft>
                <a:spcPts val="0"/>
              </a:spcAft>
              <a:buClr>
                <a:schemeClr val="accent1"/>
              </a:buClr>
              <a:buSzPts val="2100"/>
              <a:buChar char="●"/>
            </a:pPr>
            <a:r>
              <a:rPr lang="en">
                <a:uFill>
                  <a:noFill/>
                </a:uFill>
                <a:hlinkClick r:id="rId11"/>
              </a:rPr>
              <a:t>Fedora Hat</a:t>
            </a:r>
            <a:endParaRPr/>
          </a:p>
          <a:p>
            <a:pPr indent="-361950" lvl="0" marL="457200" rtl="0" algn="l">
              <a:spcBef>
                <a:spcPts val="0"/>
              </a:spcBef>
              <a:spcAft>
                <a:spcPts val="0"/>
              </a:spcAft>
              <a:buClr>
                <a:schemeClr val="accent1"/>
              </a:buClr>
              <a:buSzPts val="2100"/>
              <a:buChar char="●"/>
            </a:pPr>
            <a:r>
              <a:rPr lang="en">
                <a:uFill>
                  <a:noFill/>
                </a:uFill>
                <a:hlinkClick r:id="rId12"/>
              </a:rPr>
              <a:t>Baby Hat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877" name="Shape 3877"/>
        <p:cNvGrpSpPr/>
        <p:nvPr/>
      </p:nvGrpSpPr>
      <p:grpSpPr>
        <a:xfrm>
          <a:off x="0" y="0"/>
          <a:ext cx="0" cy="0"/>
          <a:chOff x="0" y="0"/>
          <a:chExt cx="0" cy="0"/>
        </a:xfrm>
      </p:grpSpPr>
      <p:sp>
        <p:nvSpPr>
          <p:cNvPr id="3878" name="Google Shape;3878;p68"/>
          <p:cNvSpPr txBox="1"/>
          <p:nvPr>
            <p:ph idx="4294967295" type="title"/>
          </p:nvPr>
        </p:nvSpPr>
        <p:spPr>
          <a:xfrm>
            <a:off x="104835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879" name="Google Shape;3879;p68"/>
          <p:cNvSpPr txBox="1"/>
          <p:nvPr>
            <p:ph idx="4294967295" type="body"/>
          </p:nvPr>
        </p:nvSpPr>
        <p:spPr>
          <a:xfrm>
            <a:off x="104835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880" name="Google Shape;3880;p68"/>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1394474" y="1517875"/>
            <a:ext cx="32235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248" name="Google Shape;248;p33"/>
          <p:cNvSpPr txBox="1"/>
          <p:nvPr>
            <p:ph idx="1" type="subTitle"/>
          </p:nvPr>
        </p:nvSpPr>
        <p:spPr>
          <a:xfrm>
            <a:off x="1394474" y="2487750"/>
            <a:ext cx="32235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game of teamwork and betrayal. Players are either Crewmates or an Impostor</a:t>
            </a:r>
            <a:endParaRPr/>
          </a:p>
        </p:txBody>
      </p:sp>
      <p:grpSp>
        <p:nvGrpSpPr>
          <p:cNvPr id="249" name="Google Shape;249;p33"/>
          <p:cNvGrpSpPr/>
          <p:nvPr/>
        </p:nvGrpSpPr>
        <p:grpSpPr>
          <a:xfrm>
            <a:off x="5686721" y="1540347"/>
            <a:ext cx="2062831" cy="2062796"/>
            <a:chOff x="5686721" y="1540347"/>
            <a:chExt cx="2062831" cy="2062796"/>
          </a:xfrm>
        </p:grpSpPr>
        <p:sp>
          <p:nvSpPr>
            <p:cNvPr id="250" name="Google Shape;250;p33"/>
            <p:cNvSpPr/>
            <p:nvPr/>
          </p:nvSpPr>
          <p:spPr>
            <a:xfrm>
              <a:off x="5686721" y="1540347"/>
              <a:ext cx="2062831" cy="2062796"/>
            </a:xfrm>
            <a:custGeom>
              <a:rect b="b" l="l" r="r" t="t"/>
              <a:pathLst>
                <a:path extrusionOk="0" h="59627" w="59628">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cap="flat" cmpd="sng" w="223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6419478" y="1588953"/>
              <a:ext cx="441605" cy="765726"/>
            </a:xfrm>
            <a:custGeom>
              <a:rect b="b" l="l" r="r" t="t"/>
              <a:pathLst>
                <a:path extrusionOk="0" h="22134" w="12765">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6517105" y="2597674"/>
              <a:ext cx="494743" cy="950152"/>
            </a:xfrm>
            <a:custGeom>
              <a:rect b="b" l="l" r="r" t="t"/>
              <a:pathLst>
                <a:path extrusionOk="0" h="27465" w="14301">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5724638" y="2320049"/>
              <a:ext cx="881065" cy="468797"/>
            </a:xfrm>
            <a:custGeom>
              <a:rect b="b" l="l" r="r" t="t"/>
              <a:pathLst>
                <a:path extrusionOk="0" h="13551" w="25468">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6848283" y="2197721"/>
              <a:ext cx="845640" cy="465891"/>
            </a:xfrm>
            <a:custGeom>
              <a:rect b="b" l="l" r="r" t="t"/>
              <a:pathLst>
                <a:path extrusionOk="0" h="13467" w="24444">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5876198" y="2583248"/>
              <a:ext cx="740644" cy="826302"/>
            </a:xfrm>
            <a:custGeom>
              <a:rect b="b" l="l" r="r" t="t"/>
              <a:pathLst>
                <a:path extrusionOk="0" h="23885" w="21409">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6776602" y="1672984"/>
              <a:ext cx="703143" cy="727014"/>
            </a:xfrm>
            <a:custGeom>
              <a:rect b="b" l="l" r="r" t="t"/>
              <a:pathLst>
                <a:path extrusionOk="0" h="21015" w="20325">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5887338" y="1738473"/>
              <a:ext cx="717950" cy="670174"/>
            </a:xfrm>
            <a:custGeom>
              <a:rect b="b" l="l" r="r" t="t"/>
              <a:pathLst>
                <a:path extrusionOk="0" h="19372" w="20753">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6788538" y="2568856"/>
              <a:ext cx="831664" cy="774374"/>
            </a:xfrm>
            <a:custGeom>
              <a:rect b="b" l="l" r="r" t="t"/>
              <a:pathLst>
                <a:path extrusionOk="0" h="22384" w="2404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3"/>
          <p:cNvGrpSpPr/>
          <p:nvPr/>
        </p:nvGrpSpPr>
        <p:grpSpPr>
          <a:xfrm>
            <a:off x="5931412" y="1785003"/>
            <a:ext cx="1573035" cy="1573484"/>
            <a:chOff x="5931412" y="1785003"/>
            <a:chExt cx="1573035" cy="1573484"/>
          </a:xfrm>
        </p:grpSpPr>
        <p:sp>
          <p:nvSpPr>
            <p:cNvPr id="260" name="Google Shape;260;p33"/>
            <p:cNvSpPr/>
            <p:nvPr/>
          </p:nvSpPr>
          <p:spPr>
            <a:xfrm>
              <a:off x="5931412" y="1785003"/>
              <a:ext cx="1573035" cy="1573484"/>
            </a:xfrm>
            <a:custGeom>
              <a:rect b="b" l="l" r="r" t="t"/>
              <a:pathLst>
                <a:path extrusionOk="0" h="45483" w="4547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cap="flat" cmpd="sng" w="744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6213949" y="2148700"/>
              <a:ext cx="1007960" cy="558571"/>
            </a:xfrm>
            <a:custGeom>
              <a:rect b="b" l="l" r="r" t="t"/>
              <a:pathLst>
                <a:path extrusionOk="0" h="16146" w="29136">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cap="flat" cmpd="sng" w="744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6466458" y="2524367"/>
              <a:ext cx="159033" cy="434582"/>
            </a:xfrm>
            <a:custGeom>
              <a:rect b="b" l="l" r="r" t="t"/>
              <a:pathLst>
                <a:path extrusionOk="0" h="12562" w="4597">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cap="flat" cmpd="sng" w="744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6431863" y="2807562"/>
              <a:ext cx="388018" cy="378954"/>
            </a:xfrm>
            <a:custGeom>
              <a:rect b="b" l="l" r="r" t="t"/>
              <a:pathLst>
                <a:path extrusionOk="0" h="10954" w="11216">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cap="flat" cmpd="sng" w="744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24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884" name="Shape 3884"/>
        <p:cNvGrpSpPr/>
        <p:nvPr/>
      </p:nvGrpSpPr>
      <p:grpSpPr>
        <a:xfrm>
          <a:off x="0" y="0"/>
          <a:ext cx="0" cy="0"/>
          <a:chOff x="0" y="0"/>
          <a:chExt cx="0" cy="0"/>
        </a:xfrm>
      </p:grpSpPr>
      <p:sp>
        <p:nvSpPr>
          <p:cNvPr id="3885" name="Google Shape;3885;p69"/>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886" name="Google Shape;3886;p69"/>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887" name="Google Shape;3887;p69"/>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Amatic SC</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https://fonts.google.com/specimen/Amatic+SC</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Mono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https://fonts.google.com/specimen/Roboto+Mono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888" name="Google Shape;3888;p69"/>
          <p:cNvGrpSpPr/>
          <p:nvPr/>
        </p:nvGrpSpPr>
        <p:grpSpPr>
          <a:xfrm>
            <a:off x="990825" y="3498875"/>
            <a:ext cx="7162350" cy="754200"/>
            <a:chOff x="990825" y="3498875"/>
            <a:chExt cx="7162350" cy="754200"/>
          </a:xfrm>
        </p:grpSpPr>
        <p:sp>
          <p:nvSpPr>
            <p:cNvPr id="3889" name="Google Shape;3889;p69"/>
            <p:cNvSpPr/>
            <p:nvPr/>
          </p:nvSpPr>
          <p:spPr>
            <a:xfrm>
              <a:off x="990825" y="3498875"/>
              <a:ext cx="791400" cy="754200"/>
            </a:xfrm>
            <a:prstGeom prst="roundRect">
              <a:avLst>
                <a:gd fmla="val 16667" name="adj"/>
              </a:avLst>
            </a:prstGeom>
            <a:solidFill>
              <a:srgbClr val="53FD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9"/>
            <p:cNvSpPr/>
            <p:nvPr/>
          </p:nvSpPr>
          <p:spPr>
            <a:xfrm>
              <a:off x="2052645" y="3498875"/>
              <a:ext cx="791400" cy="754200"/>
            </a:xfrm>
            <a:prstGeom prst="roundRect">
              <a:avLst>
                <a:gd fmla="val 16667" name="adj"/>
              </a:avLst>
            </a:prstGeom>
            <a:solidFill>
              <a:srgbClr val="F7F1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9"/>
            <p:cNvSpPr/>
            <p:nvPr/>
          </p:nvSpPr>
          <p:spPr>
            <a:xfrm>
              <a:off x="3114464" y="3498875"/>
              <a:ext cx="791400" cy="754200"/>
            </a:xfrm>
            <a:prstGeom prst="roundRect">
              <a:avLst>
                <a:gd fmla="val 16667" name="adj"/>
              </a:avLst>
            </a:prstGeom>
            <a:solidFill>
              <a:srgbClr val="60EF0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9"/>
            <p:cNvSpPr txBox="1"/>
            <p:nvPr/>
          </p:nvSpPr>
          <p:spPr>
            <a:xfrm>
              <a:off x="9908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#53fdd8</a:t>
              </a:r>
              <a:endParaRPr sz="1000">
                <a:solidFill>
                  <a:srgbClr val="0E2A47"/>
                </a:solidFill>
              </a:endParaRPr>
            </a:p>
          </p:txBody>
        </p:sp>
        <p:sp>
          <p:nvSpPr>
            <p:cNvPr id="3893" name="Google Shape;3893;p69"/>
            <p:cNvSpPr txBox="1"/>
            <p:nvPr/>
          </p:nvSpPr>
          <p:spPr>
            <a:xfrm>
              <a:off x="20526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#f7f169</a:t>
              </a:r>
              <a:endParaRPr sz="1000">
                <a:solidFill>
                  <a:srgbClr val="0E2A47"/>
                </a:solidFill>
              </a:endParaRPr>
            </a:p>
          </p:txBody>
        </p:sp>
        <p:sp>
          <p:nvSpPr>
            <p:cNvPr id="3894" name="Google Shape;3894;p69"/>
            <p:cNvSpPr txBox="1"/>
            <p:nvPr/>
          </p:nvSpPr>
          <p:spPr>
            <a:xfrm>
              <a:off x="31144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#60ef01</a:t>
              </a:r>
              <a:endParaRPr sz="1000">
                <a:solidFill>
                  <a:srgbClr val="0E2A47"/>
                </a:solidFill>
              </a:endParaRPr>
            </a:p>
          </p:txBody>
        </p:sp>
        <p:sp>
          <p:nvSpPr>
            <p:cNvPr id="3895" name="Google Shape;3895;p69"/>
            <p:cNvSpPr/>
            <p:nvPr/>
          </p:nvSpPr>
          <p:spPr>
            <a:xfrm>
              <a:off x="5238125" y="3498875"/>
              <a:ext cx="791400" cy="754200"/>
            </a:xfrm>
            <a:prstGeom prst="roundRect">
              <a:avLst>
                <a:gd fmla="val 16667" name="adj"/>
              </a:avLst>
            </a:prstGeom>
            <a:solidFill>
              <a:srgbClr val="E852B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9"/>
            <p:cNvSpPr/>
            <p:nvPr/>
          </p:nvSpPr>
          <p:spPr>
            <a:xfrm>
              <a:off x="6299945" y="3498875"/>
              <a:ext cx="791400" cy="754200"/>
            </a:xfrm>
            <a:prstGeom prst="roundRect">
              <a:avLst>
                <a:gd fmla="val 16667" name="adj"/>
              </a:avLst>
            </a:prstGeom>
            <a:solidFill>
              <a:srgbClr val="EB8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9"/>
            <p:cNvSpPr/>
            <p:nvPr/>
          </p:nvSpPr>
          <p:spPr>
            <a:xfrm>
              <a:off x="7361764" y="3498875"/>
              <a:ext cx="791400" cy="754200"/>
            </a:xfrm>
            <a:prstGeom prst="roundRect">
              <a:avLst>
                <a:gd fmla="val 16667" name="adj"/>
              </a:avLst>
            </a:prstGeom>
            <a:solidFill>
              <a:srgbClr val="C62A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9"/>
            <p:cNvSpPr/>
            <p:nvPr/>
          </p:nvSpPr>
          <p:spPr>
            <a:xfrm>
              <a:off x="4176300" y="3498875"/>
              <a:ext cx="791400" cy="754200"/>
            </a:xfrm>
            <a:prstGeom prst="roundRect">
              <a:avLst>
                <a:gd fmla="val 16667" name="adj"/>
              </a:avLst>
            </a:prstGeom>
            <a:solidFill>
              <a:srgbClr val="6A79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9"/>
            <p:cNvSpPr txBox="1"/>
            <p:nvPr/>
          </p:nvSpPr>
          <p:spPr>
            <a:xfrm>
              <a:off x="52381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#e852be</a:t>
              </a:r>
              <a:endParaRPr sz="1000">
                <a:solidFill>
                  <a:srgbClr val="0E2A47"/>
                </a:solidFill>
              </a:endParaRPr>
            </a:p>
          </p:txBody>
        </p:sp>
        <p:sp>
          <p:nvSpPr>
            <p:cNvPr id="3900" name="Google Shape;3900;p69"/>
            <p:cNvSpPr txBox="1"/>
            <p:nvPr/>
          </p:nvSpPr>
          <p:spPr>
            <a:xfrm>
              <a:off x="62999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#eb8000</a:t>
              </a:r>
              <a:endParaRPr sz="1000">
                <a:solidFill>
                  <a:srgbClr val="0E2A47"/>
                </a:solidFill>
              </a:endParaRPr>
            </a:p>
          </p:txBody>
        </p:sp>
        <p:sp>
          <p:nvSpPr>
            <p:cNvPr id="3901" name="Google Shape;3901;p69"/>
            <p:cNvSpPr txBox="1"/>
            <p:nvPr/>
          </p:nvSpPr>
          <p:spPr>
            <a:xfrm>
              <a:off x="73617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#c62a00</a:t>
              </a:r>
              <a:endParaRPr sz="1000">
                <a:solidFill>
                  <a:schemeClr val="lt1"/>
                </a:solidFill>
              </a:endParaRPr>
            </a:p>
          </p:txBody>
        </p:sp>
        <p:sp>
          <p:nvSpPr>
            <p:cNvPr id="3902" name="Google Shape;3902;p69"/>
            <p:cNvSpPr txBox="1"/>
            <p:nvPr/>
          </p:nvSpPr>
          <p:spPr>
            <a:xfrm>
              <a:off x="41763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#6a79ff</a:t>
              </a:r>
              <a:endParaRPr sz="1000">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06" name="Shape 3906"/>
        <p:cNvGrpSpPr/>
        <p:nvPr/>
      </p:nvGrpSpPr>
      <p:grpSpPr>
        <a:xfrm>
          <a:off x="0" y="0"/>
          <a:ext cx="0" cy="0"/>
          <a:chOff x="0" y="0"/>
          <a:chExt cx="0" cy="0"/>
        </a:xfrm>
      </p:grpSpPr>
      <p:sp>
        <p:nvSpPr>
          <p:cNvPr id="3907" name="Google Shape;3907;p70"/>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Colors used</a:t>
            </a:r>
            <a:endParaRPr>
              <a:solidFill>
                <a:srgbClr val="FFFFFF"/>
              </a:solidFill>
              <a:latin typeface="Arial"/>
              <a:ea typeface="Arial"/>
              <a:cs typeface="Arial"/>
              <a:sym typeface="Arial"/>
            </a:endParaRPr>
          </a:p>
        </p:txBody>
      </p:sp>
      <p:grpSp>
        <p:nvGrpSpPr>
          <p:cNvPr id="3908" name="Google Shape;3908;p70"/>
          <p:cNvGrpSpPr/>
          <p:nvPr/>
        </p:nvGrpSpPr>
        <p:grpSpPr>
          <a:xfrm>
            <a:off x="990825" y="3395275"/>
            <a:ext cx="7162350" cy="754200"/>
            <a:chOff x="990825" y="3498875"/>
            <a:chExt cx="7162350" cy="754200"/>
          </a:xfrm>
        </p:grpSpPr>
        <p:sp>
          <p:nvSpPr>
            <p:cNvPr id="3909" name="Google Shape;3909;p70"/>
            <p:cNvSpPr/>
            <p:nvPr/>
          </p:nvSpPr>
          <p:spPr>
            <a:xfrm>
              <a:off x="990825" y="3498875"/>
              <a:ext cx="791400" cy="754200"/>
            </a:xfrm>
            <a:prstGeom prst="roundRect">
              <a:avLst>
                <a:gd fmla="val 16667" name="adj"/>
              </a:avLst>
            </a:prstGeom>
            <a:solidFill>
              <a:srgbClr val="662D9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0"/>
            <p:cNvSpPr/>
            <p:nvPr/>
          </p:nvSpPr>
          <p:spPr>
            <a:xfrm>
              <a:off x="2052645" y="3498875"/>
              <a:ext cx="791400" cy="754200"/>
            </a:xfrm>
            <a:prstGeom prst="roundRect">
              <a:avLst>
                <a:gd fmla="val 16667" name="adj"/>
              </a:avLst>
            </a:prstGeom>
            <a:solidFill>
              <a:srgbClr val="DCB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0"/>
            <p:cNvSpPr/>
            <p:nvPr/>
          </p:nvSpPr>
          <p:spPr>
            <a:xfrm>
              <a:off x="3114464" y="3498875"/>
              <a:ext cx="791400" cy="754200"/>
            </a:xfrm>
            <a:prstGeom prst="roundRect">
              <a:avLst>
                <a:gd fmla="val 16667" name="adj"/>
              </a:avLst>
            </a:prstGeom>
            <a:solidFill>
              <a:srgbClr val="6474A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0"/>
            <p:cNvSpPr txBox="1"/>
            <p:nvPr/>
          </p:nvSpPr>
          <p:spPr>
            <a:xfrm>
              <a:off x="9908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rPr>
                <a:t>#662d91</a:t>
              </a:r>
              <a:endParaRPr sz="1000">
                <a:solidFill>
                  <a:schemeClr val="lt1"/>
                </a:solidFill>
              </a:endParaRPr>
            </a:p>
          </p:txBody>
        </p:sp>
        <p:sp>
          <p:nvSpPr>
            <p:cNvPr id="3913" name="Google Shape;3913;p70"/>
            <p:cNvSpPr txBox="1"/>
            <p:nvPr/>
          </p:nvSpPr>
          <p:spPr>
            <a:xfrm>
              <a:off x="20526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445D73"/>
                  </a:solidFill>
                </a:rPr>
                <a:t>#dcb3ff</a:t>
              </a:r>
              <a:endParaRPr sz="1000">
                <a:solidFill>
                  <a:srgbClr val="445D73"/>
                </a:solidFill>
              </a:endParaRPr>
            </a:p>
          </p:txBody>
        </p:sp>
        <p:sp>
          <p:nvSpPr>
            <p:cNvPr id="3914" name="Google Shape;3914;p70"/>
            <p:cNvSpPr txBox="1"/>
            <p:nvPr/>
          </p:nvSpPr>
          <p:spPr>
            <a:xfrm>
              <a:off x="31144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#6474af</a:t>
              </a:r>
              <a:endParaRPr sz="1000">
                <a:solidFill>
                  <a:schemeClr val="lt1"/>
                </a:solidFill>
              </a:endParaRPr>
            </a:p>
          </p:txBody>
        </p:sp>
        <p:sp>
          <p:nvSpPr>
            <p:cNvPr id="3915" name="Google Shape;3915;p70"/>
            <p:cNvSpPr/>
            <p:nvPr/>
          </p:nvSpPr>
          <p:spPr>
            <a:xfrm>
              <a:off x="5238125" y="3498875"/>
              <a:ext cx="791400" cy="754200"/>
            </a:xfrm>
            <a:prstGeom prst="roundRect">
              <a:avLst>
                <a:gd fmla="val 16667" name="adj"/>
              </a:avLst>
            </a:prstGeom>
            <a:solidFill>
              <a:srgbClr val="60120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0"/>
            <p:cNvSpPr/>
            <p:nvPr/>
          </p:nvSpPr>
          <p:spPr>
            <a:xfrm>
              <a:off x="6299945" y="3498875"/>
              <a:ext cx="791400" cy="754200"/>
            </a:xfrm>
            <a:prstGeom prst="roundRect">
              <a:avLst>
                <a:gd fmla="val 16667" name="adj"/>
              </a:avLst>
            </a:prstGeom>
            <a:solidFill>
              <a:srgbClr val="7062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0"/>
            <p:cNvSpPr/>
            <p:nvPr/>
          </p:nvSpPr>
          <p:spPr>
            <a:xfrm>
              <a:off x="7361764" y="3498875"/>
              <a:ext cx="791400" cy="754200"/>
            </a:xfrm>
            <a:prstGeom prst="roundRect">
              <a:avLst>
                <a:gd fmla="val 16667" name="adj"/>
              </a:avLst>
            </a:prstGeom>
            <a:solidFill>
              <a:srgbClr val="3A0E0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0"/>
            <p:cNvSpPr/>
            <p:nvPr/>
          </p:nvSpPr>
          <p:spPr>
            <a:xfrm>
              <a:off x="4176300" y="3498875"/>
              <a:ext cx="791400" cy="754200"/>
            </a:xfrm>
            <a:prstGeom prst="roundRect">
              <a:avLst>
                <a:gd fmla="val 16667" name="adj"/>
              </a:avLst>
            </a:prstGeom>
            <a:solidFill>
              <a:srgbClr val="3F559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0"/>
            <p:cNvSpPr txBox="1"/>
            <p:nvPr/>
          </p:nvSpPr>
          <p:spPr>
            <a:xfrm>
              <a:off x="52381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#601202</a:t>
              </a:r>
              <a:endParaRPr sz="1000">
                <a:solidFill>
                  <a:schemeClr val="lt1"/>
                </a:solidFill>
              </a:endParaRPr>
            </a:p>
          </p:txBody>
        </p:sp>
        <p:sp>
          <p:nvSpPr>
            <p:cNvPr id="3920" name="Google Shape;3920;p70"/>
            <p:cNvSpPr txBox="1"/>
            <p:nvPr/>
          </p:nvSpPr>
          <p:spPr>
            <a:xfrm>
              <a:off x="62999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#70623a</a:t>
              </a:r>
              <a:endParaRPr sz="1000">
                <a:solidFill>
                  <a:schemeClr val="lt1"/>
                </a:solidFill>
              </a:endParaRPr>
            </a:p>
          </p:txBody>
        </p:sp>
        <p:sp>
          <p:nvSpPr>
            <p:cNvPr id="3921" name="Google Shape;3921;p70"/>
            <p:cNvSpPr txBox="1"/>
            <p:nvPr/>
          </p:nvSpPr>
          <p:spPr>
            <a:xfrm>
              <a:off x="73617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#3a0e07</a:t>
              </a:r>
              <a:endParaRPr sz="1000">
                <a:solidFill>
                  <a:schemeClr val="lt1"/>
                </a:solidFill>
              </a:endParaRPr>
            </a:p>
          </p:txBody>
        </p:sp>
        <p:sp>
          <p:nvSpPr>
            <p:cNvPr id="3922" name="Google Shape;3922;p70"/>
            <p:cNvSpPr txBox="1"/>
            <p:nvPr/>
          </p:nvSpPr>
          <p:spPr>
            <a:xfrm>
              <a:off x="41763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#3f5591</a:t>
              </a:r>
              <a:endParaRPr sz="1000">
                <a:solidFill>
                  <a:srgbClr val="FFFFFF"/>
                </a:solidFill>
              </a:endParaRPr>
            </a:p>
          </p:txBody>
        </p:sp>
      </p:grpSp>
      <p:grpSp>
        <p:nvGrpSpPr>
          <p:cNvPr id="3923" name="Google Shape;3923;p70"/>
          <p:cNvGrpSpPr/>
          <p:nvPr/>
        </p:nvGrpSpPr>
        <p:grpSpPr>
          <a:xfrm>
            <a:off x="990825" y="1485875"/>
            <a:ext cx="7162350" cy="754200"/>
            <a:chOff x="990825" y="3498875"/>
            <a:chExt cx="7162350" cy="754200"/>
          </a:xfrm>
        </p:grpSpPr>
        <p:sp>
          <p:nvSpPr>
            <p:cNvPr id="3924" name="Google Shape;3924;p70"/>
            <p:cNvSpPr/>
            <p:nvPr/>
          </p:nvSpPr>
          <p:spPr>
            <a:xfrm>
              <a:off x="990825" y="3498875"/>
              <a:ext cx="791400" cy="754200"/>
            </a:xfrm>
            <a:prstGeom prst="roundRect">
              <a:avLst>
                <a:gd fmla="val 16667" name="adj"/>
              </a:avLst>
            </a:prstGeom>
            <a:solidFill>
              <a:srgbClr val="E8FD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0"/>
            <p:cNvSpPr/>
            <p:nvPr/>
          </p:nvSpPr>
          <p:spPr>
            <a:xfrm>
              <a:off x="2052645" y="3498875"/>
              <a:ext cx="791400" cy="754200"/>
            </a:xfrm>
            <a:prstGeom prst="roundRect">
              <a:avLst>
                <a:gd fmla="val 16667" name="adj"/>
              </a:avLst>
            </a:prstGeom>
            <a:solidFill>
              <a:srgbClr val="E2E2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0"/>
            <p:cNvSpPr/>
            <p:nvPr/>
          </p:nvSpPr>
          <p:spPr>
            <a:xfrm>
              <a:off x="3114464" y="3498875"/>
              <a:ext cx="791400" cy="754200"/>
            </a:xfrm>
            <a:prstGeom prst="roundRect">
              <a:avLst>
                <a:gd fmla="val 16667" name="adj"/>
              </a:avLst>
            </a:prstGeom>
            <a:solidFill>
              <a:srgbClr val="CCCA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0"/>
            <p:cNvSpPr txBox="1"/>
            <p:nvPr/>
          </p:nvSpPr>
          <p:spPr>
            <a:xfrm>
              <a:off x="9908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81D32"/>
                  </a:solidFill>
                </a:rPr>
                <a:t>#e8fdff</a:t>
              </a:r>
              <a:endParaRPr sz="1000">
                <a:solidFill>
                  <a:srgbClr val="081D32"/>
                </a:solidFill>
              </a:endParaRPr>
            </a:p>
          </p:txBody>
        </p:sp>
        <p:sp>
          <p:nvSpPr>
            <p:cNvPr id="3928" name="Google Shape;3928;p70"/>
            <p:cNvSpPr txBox="1"/>
            <p:nvPr/>
          </p:nvSpPr>
          <p:spPr>
            <a:xfrm>
              <a:off x="20526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081D32"/>
                  </a:solidFill>
                </a:rPr>
                <a:t>#e2e2d5</a:t>
              </a:r>
              <a:endParaRPr sz="1000">
                <a:solidFill>
                  <a:srgbClr val="081D32"/>
                </a:solidFill>
              </a:endParaRPr>
            </a:p>
          </p:txBody>
        </p:sp>
        <p:sp>
          <p:nvSpPr>
            <p:cNvPr id="3929" name="Google Shape;3929;p70"/>
            <p:cNvSpPr txBox="1"/>
            <p:nvPr/>
          </p:nvSpPr>
          <p:spPr>
            <a:xfrm>
              <a:off x="31144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81D32"/>
                  </a:solidFill>
                </a:rPr>
                <a:t>#cccab8</a:t>
              </a:r>
              <a:endParaRPr sz="1000">
                <a:solidFill>
                  <a:srgbClr val="081D32"/>
                </a:solidFill>
              </a:endParaRPr>
            </a:p>
          </p:txBody>
        </p:sp>
        <p:sp>
          <p:nvSpPr>
            <p:cNvPr id="3930" name="Google Shape;3930;p70"/>
            <p:cNvSpPr/>
            <p:nvPr/>
          </p:nvSpPr>
          <p:spPr>
            <a:xfrm>
              <a:off x="5238125" y="3498875"/>
              <a:ext cx="791400" cy="7542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0"/>
            <p:cNvSpPr/>
            <p:nvPr/>
          </p:nvSpPr>
          <p:spPr>
            <a:xfrm>
              <a:off x="6299945" y="3498875"/>
              <a:ext cx="791400" cy="754200"/>
            </a:xfrm>
            <a:prstGeom prst="roundRect">
              <a:avLst>
                <a:gd fmla="val 16667" name="adj"/>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0"/>
            <p:cNvSpPr/>
            <p:nvPr/>
          </p:nvSpPr>
          <p:spPr>
            <a:xfrm>
              <a:off x="7361764" y="3498875"/>
              <a:ext cx="791400" cy="754200"/>
            </a:xfrm>
            <a:prstGeom prst="roundRect">
              <a:avLst>
                <a:gd fmla="val 16667" name="adj"/>
              </a:avLst>
            </a:prstGeom>
            <a:solidFill>
              <a:srgbClr val="6868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0"/>
            <p:cNvSpPr/>
            <p:nvPr/>
          </p:nvSpPr>
          <p:spPr>
            <a:xfrm>
              <a:off x="4176300" y="3498875"/>
              <a:ext cx="791400" cy="754200"/>
            </a:xfrm>
            <a:prstGeom prst="roundRect">
              <a:avLst>
                <a:gd fmla="val 16667" name="adj"/>
              </a:avLst>
            </a:prstGeom>
            <a:solidFill>
              <a:srgbClr val="CECEC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0"/>
            <p:cNvSpPr txBox="1"/>
            <p:nvPr/>
          </p:nvSpPr>
          <p:spPr>
            <a:xfrm>
              <a:off x="52381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81D32"/>
                  </a:solidFill>
                </a:rPr>
                <a:t>#b7b7b7</a:t>
              </a:r>
              <a:endParaRPr sz="1000">
                <a:solidFill>
                  <a:srgbClr val="081D32"/>
                </a:solidFill>
              </a:endParaRPr>
            </a:p>
          </p:txBody>
        </p:sp>
        <p:sp>
          <p:nvSpPr>
            <p:cNvPr id="3935" name="Google Shape;3935;p70"/>
            <p:cNvSpPr txBox="1"/>
            <p:nvPr/>
          </p:nvSpPr>
          <p:spPr>
            <a:xfrm>
              <a:off x="62999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81D32"/>
                  </a:solidFill>
                </a:rPr>
                <a:t>#999999</a:t>
              </a:r>
              <a:endParaRPr sz="1000">
                <a:solidFill>
                  <a:srgbClr val="081D32"/>
                </a:solidFill>
              </a:endParaRPr>
            </a:p>
          </p:txBody>
        </p:sp>
        <p:sp>
          <p:nvSpPr>
            <p:cNvPr id="3936" name="Google Shape;3936;p70"/>
            <p:cNvSpPr txBox="1"/>
            <p:nvPr/>
          </p:nvSpPr>
          <p:spPr>
            <a:xfrm>
              <a:off x="73617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#686868</a:t>
              </a:r>
              <a:endParaRPr sz="1000">
                <a:solidFill>
                  <a:schemeClr val="lt1"/>
                </a:solidFill>
              </a:endParaRPr>
            </a:p>
          </p:txBody>
        </p:sp>
        <p:sp>
          <p:nvSpPr>
            <p:cNvPr id="3937" name="Google Shape;3937;p70"/>
            <p:cNvSpPr txBox="1"/>
            <p:nvPr/>
          </p:nvSpPr>
          <p:spPr>
            <a:xfrm>
              <a:off x="41763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81D32"/>
                  </a:solidFill>
                </a:rPr>
                <a:t>#cecece</a:t>
              </a:r>
              <a:endParaRPr sz="1000">
                <a:solidFill>
                  <a:srgbClr val="081D32"/>
                </a:solidFill>
              </a:endParaRPr>
            </a:p>
          </p:txBody>
        </p:sp>
      </p:grpSp>
      <p:grpSp>
        <p:nvGrpSpPr>
          <p:cNvPr id="3938" name="Google Shape;3938;p70"/>
          <p:cNvGrpSpPr/>
          <p:nvPr/>
        </p:nvGrpSpPr>
        <p:grpSpPr>
          <a:xfrm>
            <a:off x="990825" y="2440575"/>
            <a:ext cx="7162350" cy="754200"/>
            <a:chOff x="990825" y="3498875"/>
            <a:chExt cx="7162350" cy="754200"/>
          </a:xfrm>
        </p:grpSpPr>
        <p:sp>
          <p:nvSpPr>
            <p:cNvPr id="3939" name="Google Shape;3939;p70"/>
            <p:cNvSpPr/>
            <p:nvPr/>
          </p:nvSpPr>
          <p:spPr>
            <a:xfrm>
              <a:off x="990825" y="3498875"/>
              <a:ext cx="791400" cy="754200"/>
            </a:xfrm>
            <a:prstGeom prst="roundRect">
              <a:avLst>
                <a:gd fmla="val 16667" name="adj"/>
              </a:avLst>
            </a:prstGeom>
            <a:solidFill>
              <a:srgbClr val="48494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0"/>
            <p:cNvSpPr/>
            <p:nvPr/>
          </p:nvSpPr>
          <p:spPr>
            <a:xfrm>
              <a:off x="2052645" y="3498875"/>
              <a:ext cx="791400" cy="754200"/>
            </a:xfrm>
            <a:prstGeom prst="roundRect">
              <a:avLst>
                <a:gd fmla="val 16667" name="adj"/>
              </a:avLst>
            </a:prstGeom>
            <a:solidFill>
              <a:srgbClr val="3838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0"/>
            <p:cNvSpPr/>
            <p:nvPr/>
          </p:nvSpPr>
          <p:spPr>
            <a:xfrm>
              <a:off x="3114464" y="3498875"/>
              <a:ext cx="791400" cy="754200"/>
            </a:xfrm>
            <a:prstGeom prst="roundRect">
              <a:avLst>
                <a:gd fmla="val 16667" name="adj"/>
              </a:avLst>
            </a:prstGeom>
            <a:solidFill>
              <a:srgbClr val="4A7A1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0"/>
            <p:cNvSpPr txBox="1"/>
            <p:nvPr/>
          </p:nvSpPr>
          <p:spPr>
            <a:xfrm>
              <a:off x="9908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#484948</a:t>
              </a:r>
              <a:endParaRPr sz="1000">
                <a:solidFill>
                  <a:schemeClr val="lt1"/>
                </a:solidFill>
              </a:endParaRPr>
            </a:p>
          </p:txBody>
        </p:sp>
        <p:sp>
          <p:nvSpPr>
            <p:cNvPr id="3943" name="Google Shape;3943;p70"/>
            <p:cNvSpPr txBox="1"/>
            <p:nvPr/>
          </p:nvSpPr>
          <p:spPr>
            <a:xfrm>
              <a:off x="20526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#383838</a:t>
              </a:r>
              <a:endParaRPr sz="1000">
                <a:solidFill>
                  <a:schemeClr val="lt1"/>
                </a:solidFill>
              </a:endParaRPr>
            </a:p>
          </p:txBody>
        </p:sp>
        <p:sp>
          <p:nvSpPr>
            <p:cNvPr id="3944" name="Google Shape;3944;p70"/>
            <p:cNvSpPr txBox="1"/>
            <p:nvPr/>
          </p:nvSpPr>
          <p:spPr>
            <a:xfrm>
              <a:off x="31144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#4a7a1b</a:t>
              </a:r>
              <a:endParaRPr sz="1000">
                <a:solidFill>
                  <a:schemeClr val="lt1"/>
                </a:solidFill>
              </a:endParaRPr>
            </a:p>
          </p:txBody>
        </p:sp>
        <p:sp>
          <p:nvSpPr>
            <p:cNvPr id="3945" name="Google Shape;3945;p70"/>
            <p:cNvSpPr/>
            <p:nvPr/>
          </p:nvSpPr>
          <p:spPr>
            <a:xfrm>
              <a:off x="5238125" y="3498875"/>
              <a:ext cx="791400" cy="754200"/>
            </a:xfrm>
            <a:prstGeom prst="roundRect">
              <a:avLst>
                <a:gd fmla="val 16667" name="adj"/>
              </a:avLst>
            </a:prstGeom>
            <a:solidFill>
              <a:srgbClr val="7C919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0"/>
            <p:cNvSpPr/>
            <p:nvPr/>
          </p:nvSpPr>
          <p:spPr>
            <a:xfrm>
              <a:off x="6299945" y="3498875"/>
              <a:ext cx="791400" cy="754200"/>
            </a:xfrm>
            <a:prstGeom prst="roundRect">
              <a:avLst>
                <a:gd fmla="val 16667" name="adj"/>
              </a:avLst>
            </a:prstGeom>
            <a:solidFill>
              <a:srgbClr val="7382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0"/>
            <p:cNvSpPr/>
            <p:nvPr/>
          </p:nvSpPr>
          <p:spPr>
            <a:xfrm>
              <a:off x="7361764" y="3498875"/>
              <a:ext cx="791400" cy="754200"/>
            </a:xfrm>
            <a:prstGeom prst="roundRect">
              <a:avLst>
                <a:gd fmla="val 16667" name="adj"/>
              </a:avLst>
            </a:prstGeom>
            <a:solidFill>
              <a:srgbClr val="23232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0"/>
            <p:cNvSpPr/>
            <p:nvPr/>
          </p:nvSpPr>
          <p:spPr>
            <a:xfrm>
              <a:off x="4176300" y="3498875"/>
              <a:ext cx="791400" cy="754200"/>
            </a:xfrm>
            <a:prstGeom prst="roundRect">
              <a:avLst>
                <a:gd fmla="val 16667" name="adj"/>
              </a:avLst>
            </a:prstGeom>
            <a:solidFill>
              <a:srgbClr val="51695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0"/>
            <p:cNvSpPr txBox="1"/>
            <p:nvPr/>
          </p:nvSpPr>
          <p:spPr>
            <a:xfrm>
              <a:off x="52381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#7c9196</a:t>
              </a:r>
              <a:endParaRPr sz="1000">
                <a:solidFill>
                  <a:srgbClr val="0E2A47"/>
                </a:solidFill>
              </a:endParaRPr>
            </a:p>
          </p:txBody>
        </p:sp>
        <p:sp>
          <p:nvSpPr>
            <p:cNvPr id="3950" name="Google Shape;3950;p70"/>
            <p:cNvSpPr txBox="1"/>
            <p:nvPr/>
          </p:nvSpPr>
          <p:spPr>
            <a:xfrm>
              <a:off x="62999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#7382a2</a:t>
              </a:r>
              <a:endParaRPr sz="1000">
                <a:solidFill>
                  <a:srgbClr val="0E2A47"/>
                </a:solidFill>
              </a:endParaRPr>
            </a:p>
          </p:txBody>
        </p:sp>
        <p:sp>
          <p:nvSpPr>
            <p:cNvPr id="3951" name="Google Shape;3951;p70"/>
            <p:cNvSpPr txBox="1"/>
            <p:nvPr/>
          </p:nvSpPr>
          <p:spPr>
            <a:xfrm>
              <a:off x="73617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#232323</a:t>
              </a:r>
              <a:endParaRPr sz="1000">
                <a:solidFill>
                  <a:schemeClr val="lt1"/>
                </a:solidFill>
              </a:endParaRPr>
            </a:p>
          </p:txBody>
        </p:sp>
        <p:sp>
          <p:nvSpPr>
            <p:cNvPr id="3952" name="Google Shape;3952;p70"/>
            <p:cNvSpPr txBox="1"/>
            <p:nvPr/>
          </p:nvSpPr>
          <p:spPr>
            <a:xfrm>
              <a:off x="41763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#516955</a:t>
              </a:r>
              <a:endParaRPr sz="1000">
                <a:solidFill>
                  <a:srgbClr val="FFFFFF"/>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56" name="Shape 3956"/>
        <p:cNvGrpSpPr/>
        <p:nvPr/>
      </p:nvGrpSpPr>
      <p:grpSpPr>
        <a:xfrm>
          <a:off x="0" y="0"/>
          <a:ext cx="0" cy="0"/>
          <a:chOff x="0" y="0"/>
          <a:chExt cx="0" cy="0"/>
        </a:xfrm>
      </p:grpSpPr>
      <p:sp>
        <p:nvSpPr>
          <p:cNvPr id="3957" name="Google Shape;3957;p71"/>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958" name="Google Shape;3958;p71"/>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3959" name="Google Shape;3959;p7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960" name="Google Shape;3960;p71"/>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3961" name="Google Shape;3961;p71"/>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3962" name="Google Shape;3962;p71"/>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3963" name="Google Shape;3963;p71"/>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3964" name="Google Shape;3964;p71"/>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3965" name="Google Shape;3965;p71"/>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3966" name="Google Shape;3966;p71"/>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3967" name="Google Shape;3967;p71"/>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3968" name="Google Shape;3968;p71"/>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72" name="Shape 3972"/>
        <p:cNvGrpSpPr/>
        <p:nvPr/>
      </p:nvGrpSpPr>
      <p:grpSpPr>
        <a:xfrm>
          <a:off x="0" y="0"/>
          <a:ext cx="0" cy="0"/>
          <a:chOff x="0" y="0"/>
          <a:chExt cx="0" cy="0"/>
        </a:xfrm>
      </p:grpSpPr>
      <p:sp>
        <p:nvSpPr>
          <p:cNvPr id="3973" name="Google Shape;3973;p72"/>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974" name="Google Shape;3974;p72"/>
          <p:cNvGrpSpPr/>
          <p:nvPr/>
        </p:nvGrpSpPr>
        <p:grpSpPr>
          <a:xfrm>
            <a:off x="5082708" y="3095784"/>
            <a:ext cx="442841" cy="514271"/>
            <a:chOff x="4727025" y="1332775"/>
            <a:chExt cx="59900" cy="69625"/>
          </a:xfrm>
        </p:grpSpPr>
        <p:sp>
          <p:nvSpPr>
            <p:cNvPr id="3975" name="Google Shape;3975;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2"/>
          <p:cNvGrpSpPr/>
          <p:nvPr/>
        </p:nvGrpSpPr>
        <p:grpSpPr>
          <a:xfrm>
            <a:off x="5758025" y="2343272"/>
            <a:ext cx="500909" cy="500899"/>
            <a:chOff x="4820425" y="1329900"/>
            <a:chExt cx="70175" cy="70350"/>
          </a:xfrm>
        </p:grpSpPr>
        <p:sp>
          <p:nvSpPr>
            <p:cNvPr id="3978" name="Google Shape;3978;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2"/>
          <p:cNvGrpSpPr/>
          <p:nvPr/>
        </p:nvGrpSpPr>
        <p:grpSpPr>
          <a:xfrm>
            <a:off x="6410648" y="2355062"/>
            <a:ext cx="538135" cy="493119"/>
            <a:chOff x="4903200" y="1331525"/>
            <a:chExt cx="73575" cy="67425"/>
          </a:xfrm>
        </p:grpSpPr>
        <p:sp>
          <p:nvSpPr>
            <p:cNvPr id="3983" name="Google Shape;3983;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84" name="Google Shape;3984;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2"/>
          <p:cNvGrpSpPr/>
          <p:nvPr/>
        </p:nvGrpSpPr>
        <p:grpSpPr>
          <a:xfrm>
            <a:off x="5670599" y="3097040"/>
            <a:ext cx="544563" cy="511895"/>
            <a:chOff x="4815575" y="1416800"/>
            <a:chExt cx="73750" cy="71400"/>
          </a:xfrm>
        </p:grpSpPr>
        <p:sp>
          <p:nvSpPr>
            <p:cNvPr id="3986" name="Google Shape;3986;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2"/>
          <p:cNvGrpSpPr/>
          <p:nvPr/>
        </p:nvGrpSpPr>
        <p:grpSpPr>
          <a:xfrm>
            <a:off x="6367224" y="3096746"/>
            <a:ext cx="602914" cy="512477"/>
            <a:chOff x="4902475" y="1418875"/>
            <a:chExt cx="74500" cy="63775"/>
          </a:xfrm>
        </p:grpSpPr>
        <p:sp>
          <p:nvSpPr>
            <p:cNvPr id="3990" name="Google Shape;3990;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2"/>
          <p:cNvGrpSpPr/>
          <p:nvPr/>
        </p:nvGrpSpPr>
        <p:grpSpPr>
          <a:xfrm>
            <a:off x="5783096" y="3835985"/>
            <a:ext cx="515391" cy="525699"/>
            <a:chOff x="4818100" y="1507675"/>
            <a:chExt cx="71225" cy="71625"/>
          </a:xfrm>
        </p:grpSpPr>
        <p:sp>
          <p:nvSpPr>
            <p:cNvPr id="3993" name="Google Shape;3993;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2"/>
          <p:cNvGrpSpPr/>
          <p:nvPr/>
        </p:nvGrpSpPr>
        <p:grpSpPr>
          <a:xfrm>
            <a:off x="5121199" y="3857517"/>
            <a:ext cx="522956" cy="489869"/>
            <a:chOff x="4721450" y="1509475"/>
            <a:chExt cx="79350" cy="74325"/>
          </a:xfrm>
        </p:grpSpPr>
        <p:sp>
          <p:nvSpPr>
            <p:cNvPr id="3998" name="Google Shape;3998;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72"/>
          <p:cNvGrpSpPr/>
          <p:nvPr/>
        </p:nvGrpSpPr>
        <p:grpSpPr>
          <a:xfrm>
            <a:off x="6444441" y="3837269"/>
            <a:ext cx="525704" cy="535436"/>
            <a:chOff x="4906800" y="1507500"/>
            <a:chExt cx="70350" cy="71075"/>
          </a:xfrm>
        </p:grpSpPr>
        <p:sp>
          <p:nvSpPr>
            <p:cNvPr id="4003" name="Google Shape;4003;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72"/>
          <p:cNvGrpSpPr/>
          <p:nvPr/>
        </p:nvGrpSpPr>
        <p:grpSpPr>
          <a:xfrm>
            <a:off x="4477263" y="2343250"/>
            <a:ext cx="508054" cy="508095"/>
            <a:chOff x="3736598" y="2170606"/>
            <a:chExt cx="404889" cy="404889"/>
          </a:xfrm>
        </p:grpSpPr>
        <p:sp>
          <p:nvSpPr>
            <p:cNvPr id="4009" name="Google Shape;4009;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72"/>
          <p:cNvGrpSpPr/>
          <p:nvPr/>
        </p:nvGrpSpPr>
        <p:grpSpPr>
          <a:xfrm>
            <a:off x="3765303" y="2343345"/>
            <a:ext cx="575790" cy="507904"/>
            <a:chOff x="3161917" y="2170682"/>
            <a:chExt cx="458870" cy="404737"/>
          </a:xfrm>
        </p:grpSpPr>
        <p:sp>
          <p:nvSpPr>
            <p:cNvPr id="4014" name="Google Shape;4014;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015" name="Google Shape;4015;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72"/>
          <p:cNvGrpSpPr/>
          <p:nvPr/>
        </p:nvGrpSpPr>
        <p:grpSpPr>
          <a:xfrm>
            <a:off x="3792833" y="3103717"/>
            <a:ext cx="520730" cy="498567"/>
            <a:chOff x="3179914" y="2889488"/>
            <a:chExt cx="422876" cy="404911"/>
          </a:xfrm>
        </p:grpSpPr>
        <p:sp>
          <p:nvSpPr>
            <p:cNvPr id="4018" name="Google Shape;4018;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72"/>
          <p:cNvGrpSpPr/>
          <p:nvPr/>
        </p:nvGrpSpPr>
        <p:grpSpPr>
          <a:xfrm>
            <a:off x="4421513" y="3103677"/>
            <a:ext cx="516145" cy="498648"/>
            <a:chOff x="3729467" y="2889422"/>
            <a:chExt cx="419153" cy="404977"/>
          </a:xfrm>
        </p:grpSpPr>
        <p:sp>
          <p:nvSpPr>
            <p:cNvPr id="4025" name="Google Shape;4025;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7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6" name="Google Shape;4036;p72"/>
          <p:cNvGrpSpPr/>
          <p:nvPr/>
        </p:nvGrpSpPr>
        <p:grpSpPr>
          <a:xfrm>
            <a:off x="7141841" y="2550562"/>
            <a:ext cx="166473" cy="141497"/>
            <a:chOff x="4660325" y="1866850"/>
            <a:chExt cx="68350" cy="58100"/>
          </a:xfrm>
        </p:grpSpPr>
        <p:sp>
          <p:nvSpPr>
            <p:cNvPr id="4037" name="Google Shape;4037;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72"/>
          <p:cNvGrpSpPr/>
          <p:nvPr/>
        </p:nvGrpSpPr>
        <p:grpSpPr>
          <a:xfrm>
            <a:off x="7451186" y="2576286"/>
            <a:ext cx="162515" cy="90049"/>
            <a:chOff x="4791775" y="1877500"/>
            <a:chExt cx="66725" cy="36975"/>
          </a:xfrm>
        </p:grpSpPr>
        <p:sp>
          <p:nvSpPr>
            <p:cNvPr id="4040" name="Google Shape;4040;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2"/>
          <p:cNvGrpSpPr/>
          <p:nvPr/>
        </p:nvGrpSpPr>
        <p:grpSpPr>
          <a:xfrm>
            <a:off x="7772899" y="2576286"/>
            <a:ext cx="144979" cy="90049"/>
            <a:chOff x="4923925" y="1877500"/>
            <a:chExt cx="59525" cy="36975"/>
          </a:xfrm>
        </p:grpSpPr>
        <p:sp>
          <p:nvSpPr>
            <p:cNvPr id="4043" name="Google Shape;4043;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72"/>
          <p:cNvGrpSpPr/>
          <p:nvPr/>
        </p:nvGrpSpPr>
        <p:grpSpPr>
          <a:xfrm>
            <a:off x="8067390" y="2558477"/>
            <a:ext cx="141447" cy="125667"/>
            <a:chOff x="5058450" y="1870100"/>
            <a:chExt cx="58075" cy="51600"/>
          </a:xfrm>
        </p:grpSpPr>
        <p:sp>
          <p:nvSpPr>
            <p:cNvPr id="4046" name="Google Shape;4046;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2"/>
          <p:cNvGrpSpPr/>
          <p:nvPr/>
        </p:nvGrpSpPr>
        <p:grpSpPr>
          <a:xfrm>
            <a:off x="7481905" y="2980885"/>
            <a:ext cx="101077" cy="107645"/>
            <a:chOff x="4811425" y="2065025"/>
            <a:chExt cx="41500" cy="44200"/>
          </a:xfrm>
        </p:grpSpPr>
        <p:sp>
          <p:nvSpPr>
            <p:cNvPr id="4049" name="Google Shape;4049;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72"/>
          <p:cNvGrpSpPr/>
          <p:nvPr/>
        </p:nvGrpSpPr>
        <p:grpSpPr>
          <a:xfrm>
            <a:off x="7774342" y="2981098"/>
            <a:ext cx="120867" cy="107218"/>
            <a:chOff x="4929875" y="2065025"/>
            <a:chExt cx="49625" cy="44025"/>
          </a:xfrm>
        </p:grpSpPr>
        <p:sp>
          <p:nvSpPr>
            <p:cNvPr id="4052" name="Google Shape;4052;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2"/>
          <p:cNvGrpSpPr/>
          <p:nvPr/>
        </p:nvGrpSpPr>
        <p:grpSpPr>
          <a:xfrm>
            <a:off x="8103011" y="2984112"/>
            <a:ext cx="70206" cy="101191"/>
            <a:chOff x="5083925" y="2066350"/>
            <a:chExt cx="28825" cy="41550"/>
          </a:xfrm>
        </p:grpSpPr>
        <p:sp>
          <p:nvSpPr>
            <p:cNvPr id="4055" name="Google Shape;4055;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72"/>
          <p:cNvGrpSpPr/>
          <p:nvPr/>
        </p:nvGrpSpPr>
        <p:grpSpPr>
          <a:xfrm>
            <a:off x="7134565" y="2999759"/>
            <a:ext cx="181026" cy="69896"/>
            <a:chOff x="4659775" y="2072775"/>
            <a:chExt cx="74325" cy="28700"/>
          </a:xfrm>
        </p:grpSpPr>
        <p:sp>
          <p:nvSpPr>
            <p:cNvPr id="4058" name="Google Shape;4058;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2"/>
          <p:cNvGrpSpPr/>
          <p:nvPr/>
        </p:nvGrpSpPr>
        <p:grpSpPr>
          <a:xfrm>
            <a:off x="8054421" y="2790324"/>
            <a:ext cx="167387" cy="89197"/>
            <a:chOff x="4662475" y="1976500"/>
            <a:chExt cx="68725" cy="36625"/>
          </a:xfrm>
        </p:grpSpPr>
        <p:sp>
          <p:nvSpPr>
            <p:cNvPr id="4062" name="Google Shape;4062;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72"/>
          <p:cNvGrpSpPr/>
          <p:nvPr/>
        </p:nvGrpSpPr>
        <p:grpSpPr>
          <a:xfrm>
            <a:off x="7751326" y="2793764"/>
            <a:ext cx="166899" cy="82317"/>
            <a:chOff x="4920150" y="1977875"/>
            <a:chExt cx="68525" cy="33800"/>
          </a:xfrm>
        </p:grpSpPr>
        <p:sp>
          <p:nvSpPr>
            <p:cNvPr id="4066" name="Google Shape;4066;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72"/>
          <p:cNvGrpSpPr/>
          <p:nvPr/>
        </p:nvGrpSpPr>
        <p:grpSpPr>
          <a:xfrm>
            <a:off x="7162483" y="3197682"/>
            <a:ext cx="125190" cy="127859"/>
            <a:chOff x="4676550" y="2160575"/>
            <a:chExt cx="51400" cy="52500"/>
          </a:xfrm>
        </p:grpSpPr>
        <p:sp>
          <p:nvSpPr>
            <p:cNvPr id="4070" name="Google Shape;4070;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72"/>
          <p:cNvGrpSpPr/>
          <p:nvPr/>
        </p:nvGrpSpPr>
        <p:grpSpPr>
          <a:xfrm>
            <a:off x="7459741" y="3204714"/>
            <a:ext cx="145405" cy="113794"/>
            <a:chOff x="4768325" y="2163475"/>
            <a:chExt cx="59700" cy="46725"/>
          </a:xfrm>
        </p:grpSpPr>
        <p:sp>
          <p:nvSpPr>
            <p:cNvPr id="4074" name="Google Shape;4074;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6" name="Google Shape;4076;p7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2" name="Google Shape;4082;p72"/>
          <p:cNvGrpSpPr/>
          <p:nvPr/>
        </p:nvGrpSpPr>
        <p:grpSpPr>
          <a:xfrm>
            <a:off x="7476059" y="3459808"/>
            <a:ext cx="112768" cy="106853"/>
            <a:chOff x="4768575" y="2253950"/>
            <a:chExt cx="46300" cy="43875"/>
          </a:xfrm>
        </p:grpSpPr>
        <p:sp>
          <p:nvSpPr>
            <p:cNvPr id="4083" name="Google Shape;4083;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2"/>
          <p:cNvGrpSpPr/>
          <p:nvPr/>
        </p:nvGrpSpPr>
        <p:grpSpPr>
          <a:xfrm>
            <a:off x="7775682" y="3948834"/>
            <a:ext cx="118187" cy="146246"/>
            <a:chOff x="4960900" y="2433225"/>
            <a:chExt cx="48525" cy="60050"/>
          </a:xfrm>
        </p:grpSpPr>
        <p:sp>
          <p:nvSpPr>
            <p:cNvPr id="4086" name="Google Shape;4086;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72"/>
          <p:cNvGrpSpPr/>
          <p:nvPr/>
        </p:nvGrpSpPr>
        <p:grpSpPr>
          <a:xfrm>
            <a:off x="7464247" y="4212895"/>
            <a:ext cx="136394" cy="143810"/>
            <a:chOff x="4854075" y="2527625"/>
            <a:chExt cx="56000" cy="59050"/>
          </a:xfrm>
        </p:grpSpPr>
        <p:sp>
          <p:nvSpPr>
            <p:cNvPr id="4089" name="Google Shape;4089;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1" name="Google Shape;4091;p7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4" name="Google Shape;4094;p72"/>
          <p:cNvGrpSpPr/>
          <p:nvPr/>
        </p:nvGrpSpPr>
        <p:grpSpPr>
          <a:xfrm>
            <a:off x="8088458" y="3676639"/>
            <a:ext cx="99312" cy="160797"/>
            <a:chOff x="5059700" y="2334775"/>
            <a:chExt cx="40775" cy="66025"/>
          </a:xfrm>
        </p:grpSpPr>
        <p:sp>
          <p:nvSpPr>
            <p:cNvPr id="4095" name="Google Shape;4095;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2"/>
          <p:cNvGrpSpPr/>
          <p:nvPr/>
        </p:nvGrpSpPr>
        <p:grpSpPr>
          <a:xfrm>
            <a:off x="8045622" y="3941771"/>
            <a:ext cx="184984" cy="160371"/>
            <a:chOff x="5037700" y="2430325"/>
            <a:chExt cx="75950" cy="65850"/>
          </a:xfrm>
        </p:grpSpPr>
        <p:sp>
          <p:nvSpPr>
            <p:cNvPr id="4105" name="Google Shape;4105;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2"/>
          <p:cNvGrpSpPr/>
          <p:nvPr/>
        </p:nvGrpSpPr>
        <p:grpSpPr>
          <a:xfrm>
            <a:off x="7465128" y="3708223"/>
            <a:ext cx="173014" cy="97629"/>
            <a:chOff x="4756975" y="2341800"/>
            <a:chExt cx="91975" cy="51925"/>
          </a:xfrm>
        </p:grpSpPr>
        <p:sp>
          <p:nvSpPr>
            <p:cNvPr id="4108" name="Google Shape;4108;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72"/>
          <p:cNvGrpSpPr/>
          <p:nvPr/>
        </p:nvGrpSpPr>
        <p:grpSpPr>
          <a:xfrm>
            <a:off x="7732065" y="4196920"/>
            <a:ext cx="212497" cy="175761"/>
            <a:chOff x="4943575" y="2516350"/>
            <a:chExt cx="98675" cy="81700"/>
          </a:xfrm>
        </p:grpSpPr>
        <p:sp>
          <p:nvSpPr>
            <p:cNvPr id="4129" name="Google Shape;4129;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2"/>
          <p:cNvGrpSpPr/>
          <p:nvPr/>
        </p:nvGrpSpPr>
        <p:grpSpPr>
          <a:xfrm>
            <a:off x="1990126" y="3423163"/>
            <a:ext cx="965351" cy="134611"/>
            <a:chOff x="4411970" y="2962952"/>
            <a:chExt cx="706544" cy="104212"/>
          </a:xfrm>
        </p:grpSpPr>
        <p:sp>
          <p:nvSpPr>
            <p:cNvPr id="4208" name="Google Shape;4208;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2"/>
          <p:cNvGrpSpPr/>
          <p:nvPr/>
        </p:nvGrpSpPr>
        <p:grpSpPr>
          <a:xfrm>
            <a:off x="1990126" y="3012077"/>
            <a:ext cx="960158" cy="289172"/>
            <a:chOff x="4411970" y="2726085"/>
            <a:chExt cx="643107" cy="193659"/>
          </a:xfrm>
        </p:grpSpPr>
        <p:sp>
          <p:nvSpPr>
            <p:cNvPr id="4213" name="Google Shape;4213;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2"/>
          <p:cNvGrpSpPr/>
          <p:nvPr/>
        </p:nvGrpSpPr>
        <p:grpSpPr>
          <a:xfrm>
            <a:off x="993018" y="3278187"/>
            <a:ext cx="833173" cy="259209"/>
            <a:chOff x="4411970" y="4340222"/>
            <a:chExt cx="779467" cy="242683"/>
          </a:xfrm>
        </p:grpSpPr>
        <p:sp>
          <p:nvSpPr>
            <p:cNvPr id="4217" name="Google Shape;4217;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72"/>
          <p:cNvGrpSpPr/>
          <p:nvPr/>
        </p:nvGrpSpPr>
        <p:grpSpPr>
          <a:xfrm>
            <a:off x="1990126" y="2673933"/>
            <a:ext cx="965160" cy="216230"/>
            <a:chOff x="4411970" y="2468674"/>
            <a:chExt cx="747317" cy="167425"/>
          </a:xfrm>
        </p:grpSpPr>
        <p:sp>
          <p:nvSpPr>
            <p:cNvPr id="4221" name="Google Shape;4221;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72"/>
          <p:cNvGrpSpPr/>
          <p:nvPr/>
        </p:nvGrpSpPr>
        <p:grpSpPr>
          <a:xfrm>
            <a:off x="988873" y="2578650"/>
            <a:ext cx="810451" cy="319148"/>
            <a:chOff x="4411970" y="3686602"/>
            <a:chExt cx="797845" cy="314215"/>
          </a:xfrm>
        </p:grpSpPr>
        <p:sp>
          <p:nvSpPr>
            <p:cNvPr id="4224" name="Google Shape;4224;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9" name="Google Shape;4229;p7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72"/>
          <p:cNvGrpSpPr/>
          <p:nvPr/>
        </p:nvGrpSpPr>
        <p:grpSpPr>
          <a:xfrm>
            <a:off x="988970" y="2333174"/>
            <a:ext cx="1970333" cy="208784"/>
            <a:chOff x="6336019" y="3733725"/>
            <a:chExt cx="2566206" cy="351310"/>
          </a:xfrm>
        </p:grpSpPr>
        <p:sp>
          <p:nvSpPr>
            <p:cNvPr id="4231" name="Google Shape;4231;p7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72"/>
          <p:cNvGrpSpPr/>
          <p:nvPr/>
        </p:nvGrpSpPr>
        <p:grpSpPr>
          <a:xfrm>
            <a:off x="1990126" y="3940729"/>
            <a:ext cx="946551" cy="153200"/>
            <a:chOff x="4404545" y="3301592"/>
            <a:chExt cx="782403" cy="129272"/>
          </a:xfrm>
        </p:grpSpPr>
        <p:sp>
          <p:nvSpPr>
            <p:cNvPr id="4236" name="Google Shape;4236;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72"/>
          <p:cNvGrpSpPr/>
          <p:nvPr/>
        </p:nvGrpSpPr>
        <p:grpSpPr>
          <a:xfrm>
            <a:off x="1990126" y="3679688"/>
            <a:ext cx="962257" cy="139127"/>
            <a:chOff x="4411970" y="3131459"/>
            <a:chExt cx="710520" cy="117397"/>
          </a:xfrm>
        </p:grpSpPr>
        <p:sp>
          <p:nvSpPr>
            <p:cNvPr id="4239" name="Google Shape;4239;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241" name="Google Shape;4241;p7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2" name="Google Shape;4242;p72"/>
          <p:cNvGrpSpPr/>
          <p:nvPr/>
        </p:nvGrpSpPr>
        <p:grpSpPr>
          <a:xfrm>
            <a:off x="990271" y="3614482"/>
            <a:ext cx="823838" cy="458988"/>
            <a:chOff x="4411970" y="1801825"/>
            <a:chExt cx="734586" cy="409262"/>
          </a:xfrm>
        </p:grpSpPr>
        <p:sp>
          <p:nvSpPr>
            <p:cNvPr id="4243" name="Google Shape;4243;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72"/>
          <p:cNvGrpSpPr/>
          <p:nvPr/>
        </p:nvGrpSpPr>
        <p:grpSpPr>
          <a:xfrm>
            <a:off x="990271" y="4162908"/>
            <a:ext cx="856348" cy="212039"/>
            <a:chOff x="4411970" y="2233974"/>
            <a:chExt cx="763574" cy="189068"/>
          </a:xfrm>
        </p:grpSpPr>
        <p:sp>
          <p:nvSpPr>
            <p:cNvPr id="4246" name="Google Shape;4246;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2"/>
          <p:cNvGrpSpPr/>
          <p:nvPr/>
        </p:nvGrpSpPr>
        <p:grpSpPr>
          <a:xfrm>
            <a:off x="3100467" y="2338244"/>
            <a:ext cx="511602" cy="511602"/>
            <a:chOff x="5681300" y="2527788"/>
            <a:chExt cx="805800" cy="805800"/>
          </a:xfrm>
        </p:grpSpPr>
        <p:sp>
          <p:nvSpPr>
            <p:cNvPr id="4249" name="Google Shape;4249;p7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2"/>
          <p:cNvGrpSpPr/>
          <p:nvPr/>
        </p:nvGrpSpPr>
        <p:grpSpPr>
          <a:xfrm>
            <a:off x="3097662" y="3104827"/>
            <a:ext cx="513021" cy="512935"/>
            <a:chOff x="4049800" y="640400"/>
            <a:chExt cx="858900" cy="858900"/>
          </a:xfrm>
        </p:grpSpPr>
        <p:sp>
          <p:nvSpPr>
            <p:cNvPr id="4252" name="Google Shape;4252;p7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2"/>
          <p:cNvGrpSpPr/>
          <p:nvPr/>
        </p:nvGrpSpPr>
        <p:grpSpPr>
          <a:xfrm>
            <a:off x="3014861" y="3756719"/>
            <a:ext cx="686489" cy="686585"/>
            <a:chOff x="5080188" y="927900"/>
            <a:chExt cx="961200" cy="961200"/>
          </a:xfrm>
        </p:grpSpPr>
        <p:sp>
          <p:nvSpPr>
            <p:cNvPr id="4255" name="Google Shape;4255;p7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2"/>
          <p:cNvGrpSpPr/>
          <p:nvPr/>
        </p:nvGrpSpPr>
        <p:grpSpPr>
          <a:xfrm>
            <a:off x="3798012" y="3849448"/>
            <a:ext cx="510373" cy="510937"/>
            <a:chOff x="7508249" y="1522825"/>
            <a:chExt cx="1326332" cy="1322987"/>
          </a:xfrm>
        </p:grpSpPr>
        <p:sp>
          <p:nvSpPr>
            <p:cNvPr id="4264" name="Google Shape;4264;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72"/>
          <p:cNvGrpSpPr/>
          <p:nvPr/>
        </p:nvGrpSpPr>
        <p:grpSpPr>
          <a:xfrm>
            <a:off x="4489605" y="3850853"/>
            <a:ext cx="492652" cy="503348"/>
            <a:chOff x="6039282" y="1042577"/>
            <a:chExt cx="734315" cy="731929"/>
          </a:xfrm>
        </p:grpSpPr>
        <p:sp>
          <p:nvSpPr>
            <p:cNvPr id="4275" name="Google Shape;4275;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72"/>
          <p:cNvGrpSpPr/>
          <p:nvPr/>
        </p:nvGrpSpPr>
        <p:grpSpPr>
          <a:xfrm>
            <a:off x="5130019" y="2346894"/>
            <a:ext cx="483304" cy="504902"/>
            <a:chOff x="1825800" y="1651625"/>
            <a:chExt cx="568125" cy="591775"/>
          </a:xfrm>
        </p:grpSpPr>
        <p:sp>
          <p:nvSpPr>
            <p:cNvPr id="4297" name="Google Shape;4297;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3" name="Google Shape;4303;p7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2"/>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1" name="Shape 4311"/>
        <p:cNvGrpSpPr/>
        <p:nvPr/>
      </p:nvGrpSpPr>
      <p:grpSpPr>
        <a:xfrm>
          <a:off x="0" y="0"/>
          <a:ext cx="0" cy="0"/>
          <a:chOff x="0" y="0"/>
          <a:chExt cx="0" cy="0"/>
        </a:xfrm>
      </p:grpSpPr>
      <p:grpSp>
        <p:nvGrpSpPr>
          <p:cNvPr id="4312" name="Google Shape;4312;p73"/>
          <p:cNvGrpSpPr/>
          <p:nvPr/>
        </p:nvGrpSpPr>
        <p:grpSpPr>
          <a:xfrm>
            <a:off x="745571" y="1168666"/>
            <a:ext cx="2492868" cy="1379876"/>
            <a:chOff x="2654821" y="2311071"/>
            <a:chExt cx="2279715" cy="1262120"/>
          </a:xfrm>
        </p:grpSpPr>
        <p:grpSp>
          <p:nvGrpSpPr>
            <p:cNvPr id="4313" name="Google Shape;4313;p73"/>
            <p:cNvGrpSpPr/>
            <p:nvPr/>
          </p:nvGrpSpPr>
          <p:grpSpPr>
            <a:xfrm>
              <a:off x="4034269" y="2840745"/>
              <a:ext cx="40212" cy="36437"/>
              <a:chOff x="4293400" y="2574725"/>
              <a:chExt cx="84425" cy="80100"/>
            </a:xfrm>
          </p:grpSpPr>
          <p:sp>
            <p:nvSpPr>
              <p:cNvPr id="4314" name="Google Shape;4314;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315" name="Google Shape;4315;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73"/>
            <p:cNvGrpSpPr/>
            <p:nvPr/>
          </p:nvGrpSpPr>
          <p:grpSpPr>
            <a:xfrm>
              <a:off x="3894606" y="2334874"/>
              <a:ext cx="913198" cy="518984"/>
              <a:chOff x="4000175" y="1462675"/>
              <a:chExt cx="1917275" cy="1140875"/>
            </a:xfrm>
          </p:grpSpPr>
          <p:sp>
            <p:nvSpPr>
              <p:cNvPr id="4317" name="Google Shape;4317;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318" name="Google Shape;4318;p73"/>
              <p:cNvGrpSpPr/>
              <p:nvPr/>
            </p:nvGrpSpPr>
            <p:grpSpPr>
              <a:xfrm>
                <a:off x="4000175" y="1462675"/>
                <a:ext cx="1917275" cy="1140875"/>
                <a:chOff x="4000175" y="1462675"/>
                <a:chExt cx="1917275" cy="1140875"/>
              </a:xfrm>
            </p:grpSpPr>
            <p:sp>
              <p:nvSpPr>
                <p:cNvPr id="4319" name="Google Shape;4319;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320" name="Google Shape;4320;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24" name="Google Shape;4324;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5" name="Google Shape;4325;p73"/>
            <p:cNvGrpSpPr/>
            <p:nvPr/>
          </p:nvGrpSpPr>
          <p:grpSpPr>
            <a:xfrm>
              <a:off x="3875768" y="2846704"/>
              <a:ext cx="44796" cy="47366"/>
              <a:chOff x="3960625" y="2587825"/>
              <a:chExt cx="94050" cy="104125"/>
            </a:xfrm>
          </p:grpSpPr>
          <p:sp>
            <p:nvSpPr>
              <p:cNvPr id="4326" name="Google Shape;4326;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327" name="Google Shape;4327;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73"/>
            <p:cNvGrpSpPr/>
            <p:nvPr/>
          </p:nvGrpSpPr>
          <p:grpSpPr>
            <a:xfrm>
              <a:off x="3782759" y="2807162"/>
              <a:ext cx="82686" cy="85487"/>
              <a:chOff x="3765350" y="2500900"/>
              <a:chExt cx="173600" cy="187925"/>
            </a:xfrm>
          </p:grpSpPr>
          <p:sp>
            <p:nvSpPr>
              <p:cNvPr id="4329" name="Google Shape;4329;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330" name="Google Shape;4330;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3"/>
            <p:cNvGrpSpPr/>
            <p:nvPr/>
          </p:nvGrpSpPr>
          <p:grpSpPr>
            <a:xfrm>
              <a:off x="3775674" y="2798496"/>
              <a:ext cx="40545" cy="23564"/>
              <a:chOff x="3750475" y="2481850"/>
              <a:chExt cx="85125" cy="51800"/>
            </a:xfrm>
          </p:grpSpPr>
          <p:sp>
            <p:nvSpPr>
              <p:cNvPr id="4336" name="Google Shape;4336;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338" name="Google Shape;4338;p73"/>
            <p:cNvGrpSpPr/>
            <p:nvPr/>
          </p:nvGrpSpPr>
          <p:grpSpPr>
            <a:xfrm>
              <a:off x="3716946" y="2776024"/>
              <a:ext cx="81971" cy="76912"/>
              <a:chOff x="3627175" y="2432450"/>
              <a:chExt cx="172100" cy="169075"/>
            </a:xfrm>
          </p:grpSpPr>
          <p:sp>
            <p:nvSpPr>
              <p:cNvPr id="4339" name="Google Shape;4339;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341" name="Google Shape;4341;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342" name="Google Shape;4342;p73"/>
            <p:cNvGrpSpPr/>
            <p:nvPr/>
          </p:nvGrpSpPr>
          <p:grpSpPr>
            <a:xfrm>
              <a:off x="3685682" y="2845624"/>
              <a:ext cx="29311" cy="45055"/>
              <a:chOff x="3561536" y="2585450"/>
              <a:chExt cx="61539" cy="99045"/>
            </a:xfrm>
          </p:grpSpPr>
          <p:sp>
            <p:nvSpPr>
              <p:cNvPr id="4343" name="Google Shape;4343;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345" name="Google Shape;4345;p73"/>
            <p:cNvGrpSpPr/>
            <p:nvPr/>
          </p:nvGrpSpPr>
          <p:grpSpPr>
            <a:xfrm>
              <a:off x="3849905" y="2572252"/>
              <a:ext cx="74339" cy="119559"/>
              <a:chOff x="3906325" y="1984500"/>
              <a:chExt cx="156075" cy="262825"/>
            </a:xfrm>
          </p:grpSpPr>
          <p:sp>
            <p:nvSpPr>
              <p:cNvPr id="4346" name="Google Shape;4346;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347" name="Google Shape;4347;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3"/>
            <p:cNvGrpSpPr/>
            <p:nvPr/>
          </p:nvGrpSpPr>
          <p:grpSpPr>
            <a:xfrm>
              <a:off x="2654821" y="2414345"/>
              <a:ext cx="667570" cy="558731"/>
              <a:chOff x="1397225" y="1637375"/>
              <a:chExt cx="1401575" cy="1228250"/>
            </a:xfrm>
          </p:grpSpPr>
          <p:sp>
            <p:nvSpPr>
              <p:cNvPr id="4349" name="Google Shape;4349;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350" name="Google Shape;4350;p73"/>
              <p:cNvGrpSpPr/>
              <p:nvPr/>
            </p:nvGrpSpPr>
            <p:grpSpPr>
              <a:xfrm>
                <a:off x="1397225" y="1637375"/>
                <a:ext cx="1398775" cy="1228250"/>
                <a:chOff x="1397225" y="1637375"/>
                <a:chExt cx="1398775" cy="1228250"/>
              </a:xfrm>
            </p:grpSpPr>
            <p:sp>
              <p:nvSpPr>
                <p:cNvPr id="4351" name="Google Shape;4351;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3" name="Google Shape;4353;p73"/>
            <p:cNvGrpSpPr/>
            <p:nvPr/>
          </p:nvGrpSpPr>
          <p:grpSpPr>
            <a:xfrm>
              <a:off x="3230417" y="3103734"/>
              <a:ext cx="282982" cy="280332"/>
              <a:chOff x="2605700" y="3152850"/>
              <a:chExt cx="594125" cy="616250"/>
            </a:xfrm>
          </p:grpSpPr>
          <p:sp>
            <p:nvSpPr>
              <p:cNvPr id="4354" name="Google Shape;4354;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355" name="Google Shape;4355;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356" name="Google Shape;4356;p73"/>
            <p:cNvGrpSpPr/>
            <p:nvPr/>
          </p:nvGrpSpPr>
          <p:grpSpPr>
            <a:xfrm>
              <a:off x="3265985" y="3226989"/>
              <a:ext cx="87151" cy="346202"/>
              <a:chOff x="2680375" y="3423800"/>
              <a:chExt cx="182975" cy="761050"/>
            </a:xfrm>
          </p:grpSpPr>
          <p:sp>
            <p:nvSpPr>
              <p:cNvPr id="4357" name="Google Shape;4357;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358" name="Google Shape;4358;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73"/>
            <p:cNvGrpSpPr/>
            <p:nvPr/>
          </p:nvGrpSpPr>
          <p:grpSpPr>
            <a:xfrm>
              <a:off x="3855466" y="3289811"/>
              <a:ext cx="112514" cy="94210"/>
              <a:chOff x="3918000" y="3561900"/>
              <a:chExt cx="236225" cy="207100"/>
            </a:xfrm>
          </p:grpSpPr>
          <p:sp>
            <p:nvSpPr>
              <p:cNvPr id="4360" name="Google Shape;4360;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361" name="Google Shape;4361;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2" name="Google Shape;4362;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365" name="Google Shape;4365;p73"/>
            <p:cNvGrpSpPr/>
            <p:nvPr/>
          </p:nvGrpSpPr>
          <p:grpSpPr>
            <a:xfrm>
              <a:off x="2905224" y="2311071"/>
              <a:ext cx="596721" cy="528992"/>
              <a:chOff x="1922950" y="1410350"/>
              <a:chExt cx="1252825" cy="1162875"/>
            </a:xfrm>
          </p:grpSpPr>
          <p:sp>
            <p:nvSpPr>
              <p:cNvPr id="4366" name="Google Shape;4366;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382" name="Google Shape;4382;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402" name="Google Shape;4402;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03" name="Google Shape;4403;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4" name="Google Shape;4404;p73"/>
            <p:cNvGrpSpPr/>
            <p:nvPr/>
          </p:nvGrpSpPr>
          <p:grpSpPr>
            <a:xfrm>
              <a:off x="3280929" y="3294542"/>
              <a:ext cx="109894" cy="272224"/>
              <a:chOff x="2711750" y="3572300"/>
              <a:chExt cx="230725" cy="598425"/>
            </a:xfrm>
          </p:grpSpPr>
          <p:sp>
            <p:nvSpPr>
              <p:cNvPr id="4405" name="Google Shape;4405;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7" name="Google Shape;4407;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8" name="Google Shape;4408;p73"/>
            <p:cNvGrpSpPr/>
            <p:nvPr/>
          </p:nvGrpSpPr>
          <p:grpSpPr>
            <a:xfrm>
              <a:off x="3790439" y="2408636"/>
              <a:ext cx="73017" cy="75684"/>
              <a:chOff x="3781475" y="1624825"/>
              <a:chExt cx="153300" cy="166375"/>
            </a:xfrm>
          </p:grpSpPr>
          <p:sp>
            <p:nvSpPr>
              <p:cNvPr id="4409" name="Google Shape;4409;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3" name="Google Shape;4413;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73"/>
            <p:cNvGrpSpPr/>
            <p:nvPr/>
          </p:nvGrpSpPr>
          <p:grpSpPr>
            <a:xfrm>
              <a:off x="4403342" y="3107749"/>
              <a:ext cx="316680" cy="101374"/>
              <a:chOff x="5068275" y="3161675"/>
              <a:chExt cx="664875" cy="222850"/>
            </a:xfrm>
          </p:grpSpPr>
          <p:sp>
            <p:nvSpPr>
              <p:cNvPr id="4421" name="Google Shape;4421;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5" name="Google Shape;4425;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4" name="Google Shape;4454;p73"/>
            <p:cNvGrpSpPr/>
            <p:nvPr/>
          </p:nvGrpSpPr>
          <p:grpSpPr>
            <a:xfrm>
              <a:off x="3697513" y="2707266"/>
              <a:ext cx="59549" cy="79733"/>
              <a:chOff x="3586375" y="2281300"/>
              <a:chExt cx="125025" cy="175275"/>
            </a:xfrm>
          </p:grpSpPr>
          <p:sp>
            <p:nvSpPr>
              <p:cNvPr id="4455" name="Google Shape;4455;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7" name="Google Shape;4457;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8" name="Google Shape;4458;p73"/>
            <p:cNvGrpSpPr/>
            <p:nvPr/>
          </p:nvGrpSpPr>
          <p:grpSpPr>
            <a:xfrm>
              <a:off x="4513224" y="3221724"/>
              <a:ext cx="274563" cy="280321"/>
              <a:chOff x="5298975" y="3412225"/>
              <a:chExt cx="576450" cy="616225"/>
            </a:xfrm>
          </p:grpSpPr>
          <p:sp>
            <p:nvSpPr>
              <p:cNvPr id="4459" name="Google Shape;4459;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60" name="Google Shape;4460;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73"/>
            <p:cNvGrpSpPr/>
            <p:nvPr/>
          </p:nvGrpSpPr>
          <p:grpSpPr>
            <a:xfrm>
              <a:off x="4824403" y="3421846"/>
              <a:ext cx="110132" cy="130647"/>
              <a:chOff x="5952300" y="3852150"/>
              <a:chExt cx="231225" cy="287200"/>
            </a:xfrm>
          </p:grpSpPr>
          <p:sp>
            <p:nvSpPr>
              <p:cNvPr id="4462" name="Google Shape;4462;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4" name="Google Shape;4464;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73"/>
            <p:cNvGrpSpPr/>
            <p:nvPr/>
          </p:nvGrpSpPr>
          <p:grpSpPr>
            <a:xfrm>
              <a:off x="4295710" y="3079670"/>
              <a:ext cx="14968" cy="27135"/>
              <a:chOff x="4842300" y="3099950"/>
              <a:chExt cx="31425" cy="59650"/>
            </a:xfrm>
          </p:grpSpPr>
          <p:sp>
            <p:nvSpPr>
              <p:cNvPr id="4473" name="Google Shape;4473;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73"/>
            <p:cNvGrpSpPr/>
            <p:nvPr/>
          </p:nvGrpSpPr>
          <p:grpSpPr>
            <a:xfrm>
              <a:off x="3831056" y="2816010"/>
              <a:ext cx="37378" cy="27612"/>
              <a:chOff x="3866750" y="2520350"/>
              <a:chExt cx="78475" cy="60700"/>
            </a:xfrm>
          </p:grpSpPr>
          <p:sp>
            <p:nvSpPr>
              <p:cNvPr id="4486" name="Google Shape;4486;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0" name="Google Shape;4490;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07" name="Google Shape;4507;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19" name="Google Shape;4519;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2" name="Google Shape;4532;p73"/>
            <p:cNvGrpSpPr/>
            <p:nvPr/>
          </p:nvGrpSpPr>
          <p:grpSpPr>
            <a:xfrm>
              <a:off x="3632736" y="3051591"/>
              <a:ext cx="63288" cy="45217"/>
              <a:chOff x="3450375" y="3038225"/>
              <a:chExt cx="132875" cy="99400"/>
            </a:xfrm>
          </p:grpSpPr>
          <p:sp>
            <p:nvSpPr>
              <p:cNvPr id="4533" name="Google Shape;4533;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5" name="Google Shape;4535;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44" name="Google Shape;4544;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54" name="Google Shape;4554;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60" name="Google Shape;4560;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3"/>
          <p:cNvGrpSpPr/>
          <p:nvPr/>
        </p:nvGrpSpPr>
        <p:grpSpPr>
          <a:xfrm>
            <a:off x="3554131" y="1233340"/>
            <a:ext cx="2078182" cy="1366558"/>
            <a:chOff x="235800" y="830650"/>
            <a:chExt cx="6978450" cy="4588844"/>
          </a:xfrm>
        </p:grpSpPr>
        <p:sp>
          <p:nvSpPr>
            <p:cNvPr id="4571" name="Google Shape;4571;p7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73"/>
          <p:cNvGrpSpPr/>
          <p:nvPr/>
        </p:nvGrpSpPr>
        <p:grpSpPr>
          <a:xfrm>
            <a:off x="742628" y="3064442"/>
            <a:ext cx="2622876" cy="1333540"/>
            <a:chOff x="238125" y="1038125"/>
            <a:chExt cx="7146800" cy="3633625"/>
          </a:xfrm>
        </p:grpSpPr>
        <p:sp>
          <p:nvSpPr>
            <p:cNvPr id="4578" name="Google Shape;4578;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73"/>
          <p:cNvGrpSpPr/>
          <p:nvPr/>
        </p:nvGrpSpPr>
        <p:grpSpPr>
          <a:xfrm>
            <a:off x="5857556" y="1206552"/>
            <a:ext cx="2590840" cy="1380235"/>
            <a:chOff x="233350" y="949250"/>
            <a:chExt cx="7137300" cy="3802300"/>
          </a:xfrm>
        </p:grpSpPr>
        <p:sp>
          <p:nvSpPr>
            <p:cNvPr id="6151" name="Google Shape;6151;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73"/>
          <p:cNvGrpSpPr/>
          <p:nvPr/>
        </p:nvGrpSpPr>
        <p:grpSpPr>
          <a:xfrm>
            <a:off x="7671985" y="3251325"/>
            <a:ext cx="104231" cy="320340"/>
            <a:chOff x="7564426" y="3224343"/>
            <a:chExt cx="119985" cy="368801"/>
          </a:xfrm>
        </p:grpSpPr>
        <p:sp>
          <p:nvSpPr>
            <p:cNvPr id="6203" name="Google Shape;6203;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73"/>
          <p:cNvGrpSpPr/>
          <p:nvPr/>
        </p:nvGrpSpPr>
        <p:grpSpPr>
          <a:xfrm>
            <a:off x="7371473" y="3245427"/>
            <a:ext cx="189489" cy="332132"/>
            <a:chOff x="8370831" y="3202002"/>
            <a:chExt cx="218129" cy="382376"/>
          </a:xfrm>
        </p:grpSpPr>
        <p:sp>
          <p:nvSpPr>
            <p:cNvPr id="6206" name="Google Shape;6206;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73"/>
          <p:cNvGrpSpPr/>
          <p:nvPr/>
        </p:nvGrpSpPr>
        <p:grpSpPr>
          <a:xfrm>
            <a:off x="8094863" y="3656559"/>
            <a:ext cx="309429" cy="267000"/>
            <a:chOff x="6742064" y="3750480"/>
            <a:chExt cx="399315" cy="344560"/>
          </a:xfrm>
        </p:grpSpPr>
        <p:sp>
          <p:nvSpPr>
            <p:cNvPr id="6209" name="Google Shape;6209;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3"/>
          <p:cNvGrpSpPr/>
          <p:nvPr/>
        </p:nvGrpSpPr>
        <p:grpSpPr>
          <a:xfrm>
            <a:off x="7633882" y="4007606"/>
            <a:ext cx="180437" cy="281608"/>
            <a:chOff x="7248525" y="3739696"/>
            <a:chExt cx="230531" cy="359790"/>
          </a:xfrm>
        </p:grpSpPr>
        <p:sp>
          <p:nvSpPr>
            <p:cNvPr id="6212" name="Google Shape;6212;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73"/>
          <p:cNvGrpSpPr/>
          <p:nvPr/>
        </p:nvGrpSpPr>
        <p:grpSpPr>
          <a:xfrm>
            <a:off x="7879801" y="3650830"/>
            <a:ext cx="162896" cy="278710"/>
            <a:chOff x="7601242" y="3729267"/>
            <a:chExt cx="222566" cy="380803"/>
          </a:xfrm>
        </p:grpSpPr>
        <p:sp>
          <p:nvSpPr>
            <p:cNvPr id="6215" name="Google Shape;6215;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7" name="Google Shape;6217;p7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8" name="Google Shape;6218;p73"/>
          <p:cNvGrpSpPr/>
          <p:nvPr/>
        </p:nvGrpSpPr>
        <p:grpSpPr>
          <a:xfrm>
            <a:off x="7369446" y="3651971"/>
            <a:ext cx="193543" cy="275990"/>
            <a:chOff x="8304647" y="3738687"/>
            <a:chExt cx="225076" cy="320956"/>
          </a:xfrm>
        </p:grpSpPr>
        <p:sp>
          <p:nvSpPr>
            <p:cNvPr id="6219" name="Google Shape;6219;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73"/>
          <p:cNvGrpSpPr/>
          <p:nvPr/>
        </p:nvGrpSpPr>
        <p:grpSpPr>
          <a:xfrm>
            <a:off x="7641939" y="3651971"/>
            <a:ext cx="178492" cy="275990"/>
            <a:chOff x="8615101" y="3738687"/>
            <a:chExt cx="207573" cy="320956"/>
          </a:xfrm>
        </p:grpSpPr>
        <p:sp>
          <p:nvSpPr>
            <p:cNvPr id="6223" name="Google Shape;6223;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7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73"/>
          <p:cNvGrpSpPr/>
          <p:nvPr/>
        </p:nvGrpSpPr>
        <p:grpSpPr>
          <a:xfrm>
            <a:off x="6036644" y="3773459"/>
            <a:ext cx="557670" cy="511283"/>
            <a:chOff x="6015419" y="3716859"/>
            <a:chExt cx="557671" cy="511283"/>
          </a:xfrm>
        </p:grpSpPr>
        <p:sp>
          <p:nvSpPr>
            <p:cNvPr id="6228" name="Google Shape;6228;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9" name="Google Shape;6229;p73"/>
            <p:cNvGrpSpPr/>
            <p:nvPr/>
          </p:nvGrpSpPr>
          <p:grpSpPr>
            <a:xfrm>
              <a:off x="6036094" y="3716980"/>
              <a:ext cx="529860" cy="510468"/>
              <a:chOff x="6036094" y="3716980"/>
              <a:chExt cx="529860" cy="510468"/>
            </a:xfrm>
          </p:grpSpPr>
          <p:sp>
            <p:nvSpPr>
              <p:cNvPr id="6230" name="Google Shape;6230;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0" name="Google Shape;6240;p73"/>
          <p:cNvGrpSpPr/>
          <p:nvPr/>
        </p:nvGrpSpPr>
        <p:grpSpPr>
          <a:xfrm>
            <a:off x="6665529" y="3130228"/>
            <a:ext cx="576302" cy="511871"/>
            <a:chOff x="6644304" y="3073628"/>
            <a:chExt cx="576302" cy="511871"/>
          </a:xfrm>
        </p:grpSpPr>
        <p:sp>
          <p:nvSpPr>
            <p:cNvPr id="6241" name="Google Shape;6241;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73"/>
            <p:cNvGrpSpPr/>
            <p:nvPr/>
          </p:nvGrpSpPr>
          <p:grpSpPr>
            <a:xfrm>
              <a:off x="6712169" y="3085440"/>
              <a:ext cx="481622" cy="494913"/>
              <a:chOff x="6712169" y="3085440"/>
              <a:chExt cx="481622" cy="494913"/>
            </a:xfrm>
          </p:grpSpPr>
          <p:sp>
            <p:nvSpPr>
              <p:cNvPr id="6243" name="Google Shape;6243;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8" name="Google Shape;6248;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1" name="Google Shape;6251;p7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73"/>
          <p:cNvGrpSpPr/>
          <p:nvPr/>
        </p:nvGrpSpPr>
        <p:grpSpPr>
          <a:xfrm>
            <a:off x="6673379" y="3773223"/>
            <a:ext cx="560631" cy="511352"/>
            <a:chOff x="6652154" y="3716623"/>
            <a:chExt cx="560631" cy="511352"/>
          </a:xfrm>
        </p:grpSpPr>
        <p:sp>
          <p:nvSpPr>
            <p:cNvPr id="6253" name="Google Shape;6253;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4" name="Google Shape;6254;p73"/>
            <p:cNvGrpSpPr/>
            <p:nvPr/>
          </p:nvGrpSpPr>
          <p:grpSpPr>
            <a:xfrm>
              <a:off x="6669657" y="3716715"/>
              <a:ext cx="466779" cy="464290"/>
              <a:chOff x="6669657" y="3716715"/>
              <a:chExt cx="466779" cy="464290"/>
            </a:xfrm>
          </p:grpSpPr>
          <p:sp>
            <p:nvSpPr>
              <p:cNvPr id="6255" name="Google Shape;6255;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8" name="Google Shape;6268;p73"/>
          <p:cNvGrpSpPr/>
          <p:nvPr/>
        </p:nvGrpSpPr>
        <p:grpSpPr>
          <a:xfrm>
            <a:off x="7867470" y="4054631"/>
            <a:ext cx="187557" cy="187557"/>
            <a:chOff x="8565775" y="671075"/>
            <a:chExt cx="441000" cy="441000"/>
          </a:xfrm>
        </p:grpSpPr>
        <p:sp>
          <p:nvSpPr>
            <p:cNvPr id="6269" name="Google Shape;6269;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1" name="Google Shape;6271;p7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73"/>
          <p:cNvGrpSpPr/>
          <p:nvPr/>
        </p:nvGrpSpPr>
        <p:grpSpPr>
          <a:xfrm>
            <a:off x="6021325" y="3132850"/>
            <a:ext cx="587871" cy="512373"/>
            <a:chOff x="6000100" y="3076250"/>
            <a:chExt cx="587871" cy="512373"/>
          </a:xfrm>
        </p:grpSpPr>
        <p:sp>
          <p:nvSpPr>
            <p:cNvPr id="6274" name="Google Shape;6274;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5" name="Google Shape;6275;p73"/>
            <p:cNvGrpSpPr/>
            <p:nvPr/>
          </p:nvGrpSpPr>
          <p:grpSpPr>
            <a:xfrm>
              <a:off x="6031360" y="3076713"/>
              <a:ext cx="539107" cy="480965"/>
              <a:chOff x="6031360" y="3076713"/>
              <a:chExt cx="539107" cy="480965"/>
            </a:xfrm>
          </p:grpSpPr>
          <p:sp>
            <p:nvSpPr>
              <p:cNvPr id="6276" name="Google Shape;6276;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3" name="Google Shape;6283;p73"/>
          <p:cNvGrpSpPr/>
          <p:nvPr/>
        </p:nvGrpSpPr>
        <p:grpSpPr>
          <a:xfrm>
            <a:off x="3597785" y="3065882"/>
            <a:ext cx="2241344" cy="1330656"/>
            <a:chOff x="3597785" y="3065882"/>
            <a:chExt cx="2241344" cy="1330656"/>
          </a:xfrm>
        </p:grpSpPr>
        <p:grpSp>
          <p:nvGrpSpPr>
            <p:cNvPr id="6284" name="Google Shape;6284;p73"/>
            <p:cNvGrpSpPr/>
            <p:nvPr/>
          </p:nvGrpSpPr>
          <p:grpSpPr>
            <a:xfrm>
              <a:off x="5296908" y="3937355"/>
              <a:ext cx="143198" cy="32380"/>
              <a:chOff x="5296908" y="3937355"/>
              <a:chExt cx="143198" cy="32380"/>
            </a:xfrm>
          </p:grpSpPr>
          <p:sp>
            <p:nvSpPr>
              <p:cNvPr id="6285" name="Google Shape;6285;p7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6" name="Google Shape;6286;p73"/>
              <p:cNvGrpSpPr/>
              <p:nvPr/>
            </p:nvGrpSpPr>
            <p:grpSpPr>
              <a:xfrm>
                <a:off x="5402331" y="3937355"/>
                <a:ext cx="37776" cy="32380"/>
                <a:chOff x="5402331" y="3937355"/>
                <a:chExt cx="37776" cy="32380"/>
              </a:xfrm>
            </p:grpSpPr>
            <p:sp>
              <p:nvSpPr>
                <p:cNvPr id="6287" name="Google Shape;6287;p7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3"/>
              <p:cNvGrpSpPr/>
              <p:nvPr/>
            </p:nvGrpSpPr>
            <p:grpSpPr>
              <a:xfrm>
                <a:off x="5296908" y="3937355"/>
                <a:ext cx="37783" cy="32380"/>
                <a:chOff x="5296908" y="3937355"/>
                <a:chExt cx="37783" cy="32380"/>
              </a:xfrm>
            </p:grpSpPr>
            <p:sp>
              <p:nvSpPr>
                <p:cNvPr id="6290" name="Google Shape;6290;p7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2" name="Google Shape;6292;p73"/>
            <p:cNvGrpSpPr/>
            <p:nvPr/>
          </p:nvGrpSpPr>
          <p:grpSpPr>
            <a:xfrm>
              <a:off x="4724163" y="3119631"/>
              <a:ext cx="120838" cy="84218"/>
              <a:chOff x="4724163" y="3119631"/>
              <a:chExt cx="120838" cy="84218"/>
            </a:xfrm>
          </p:grpSpPr>
          <p:grpSp>
            <p:nvGrpSpPr>
              <p:cNvPr id="6293" name="Google Shape;6293;p73"/>
              <p:cNvGrpSpPr/>
              <p:nvPr/>
            </p:nvGrpSpPr>
            <p:grpSpPr>
              <a:xfrm>
                <a:off x="4746712" y="3132773"/>
                <a:ext cx="86869" cy="56424"/>
                <a:chOff x="4746712" y="3132773"/>
                <a:chExt cx="86869" cy="56424"/>
              </a:xfrm>
            </p:grpSpPr>
            <p:sp>
              <p:nvSpPr>
                <p:cNvPr id="6294" name="Google Shape;6294;p7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3"/>
              <p:cNvGrpSpPr/>
              <p:nvPr/>
            </p:nvGrpSpPr>
            <p:grpSpPr>
              <a:xfrm>
                <a:off x="4773634" y="3143336"/>
                <a:ext cx="37776" cy="32451"/>
                <a:chOff x="4773634" y="3143336"/>
                <a:chExt cx="37776" cy="32451"/>
              </a:xfrm>
            </p:grpSpPr>
            <p:sp>
              <p:nvSpPr>
                <p:cNvPr id="6297" name="Google Shape;6297;p7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3"/>
              <p:cNvGrpSpPr/>
              <p:nvPr/>
            </p:nvGrpSpPr>
            <p:grpSpPr>
              <a:xfrm>
                <a:off x="4724163" y="3131248"/>
                <a:ext cx="37776" cy="32459"/>
                <a:chOff x="4724163" y="3131248"/>
                <a:chExt cx="37776" cy="32459"/>
              </a:xfrm>
            </p:grpSpPr>
            <p:sp>
              <p:nvSpPr>
                <p:cNvPr id="6300" name="Google Shape;6300;p7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3"/>
              <p:cNvGrpSpPr/>
              <p:nvPr/>
            </p:nvGrpSpPr>
            <p:grpSpPr>
              <a:xfrm>
                <a:off x="4755081" y="3176054"/>
                <a:ext cx="32357" cy="27795"/>
                <a:chOff x="4755081" y="3176054"/>
                <a:chExt cx="32357" cy="27795"/>
              </a:xfrm>
            </p:grpSpPr>
            <p:sp>
              <p:nvSpPr>
                <p:cNvPr id="6303" name="Google Shape;6303;p7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73"/>
              <p:cNvGrpSpPr/>
              <p:nvPr/>
            </p:nvGrpSpPr>
            <p:grpSpPr>
              <a:xfrm>
                <a:off x="4812550" y="3119631"/>
                <a:ext cx="32451" cy="27803"/>
                <a:chOff x="4812550" y="3119631"/>
                <a:chExt cx="32451" cy="27803"/>
              </a:xfrm>
            </p:grpSpPr>
            <p:sp>
              <p:nvSpPr>
                <p:cNvPr id="6306" name="Google Shape;6306;p7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8" name="Google Shape;6308;p73"/>
            <p:cNvGrpSpPr/>
            <p:nvPr/>
          </p:nvGrpSpPr>
          <p:grpSpPr>
            <a:xfrm>
              <a:off x="5382826" y="4027197"/>
              <a:ext cx="268967" cy="250422"/>
              <a:chOff x="5382826" y="4027197"/>
              <a:chExt cx="268967" cy="250422"/>
            </a:xfrm>
          </p:grpSpPr>
          <p:grpSp>
            <p:nvGrpSpPr>
              <p:cNvPr id="6309" name="Google Shape;6309;p73"/>
              <p:cNvGrpSpPr/>
              <p:nvPr/>
            </p:nvGrpSpPr>
            <p:grpSpPr>
              <a:xfrm>
                <a:off x="5405280" y="4042510"/>
                <a:ext cx="237570" cy="218647"/>
                <a:chOff x="5405280" y="4042510"/>
                <a:chExt cx="237570" cy="218647"/>
              </a:xfrm>
            </p:grpSpPr>
            <p:sp>
              <p:nvSpPr>
                <p:cNvPr id="6310" name="Google Shape;6310;p7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3"/>
              <p:cNvGrpSpPr/>
              <p:nvPr/>
            </p:nvGrpSpPr>
            <p:grpSpPr>
              <a:xfrm>
                <a:off x="5382826" y="4125549"/>
                <a:ext cx="37776" cy="32380"/>
                <a:chOff x="5382826" y="4125549"/>
                <a:chExt cx="37776" cy="32380"/>
              </a:xfrm>
            </p:grpSpPr>
            <p:sp>
              <p:nvSpPr>
                <p:cNvPr id="6317" name="Google Shape;6317;p7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3"/>
              <p:cNvGrpSpPr/>
              <p:nvPr/>
            </p:nvGrpSpPr>
            <p:grpSpPr>
              <a:xfrm>
                <a:off x="5475680" y="4195587"/>
                <a:ext cx="37783" cy="32364"/>
                <a:chOff x="5475680" y="4195587"/>
                <a:chExt cx="37783" cy="32364"/>
              </a:xfrm>
            </p:grpSpPr>
            <p:sp>
              <p:nvSpPr>
                <p:cNvPr id="6320" name="Google Shape;6320;p7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3"/>
              <p:cNvGrpSpPr/>
              <p:nvPr/>
            </p:nvGrpSpPr>
            <p:grpSpPr>
              <a:xfrm>
                <a:off x="5532575" y="4027197"/>
                <a:ext cx="33308" cy="32262"/>
                <a:chOff x="5532575" y="4027197"/>
                <a:chExt cx="33308" cy="32262"/>
              </a:xfrm>
            </p:grpSpPr>
            <p:sp>
              <p:nvSpPr>
                <p:cNvPr id="6323" name="Google Shape;6323;p7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3"/>
              <p:cNvGrpSpPr/>
              <p:nvPr/>
            </p:nvGrpSpPr>
            <p:grpSpPr>
              <a:xfrm>
                <a:off x="5590706" y="4245348"/>
                <a:ext cx="33497" cy="32270"/>
                <a:chOff x="5590706" y="4245348"/>
                <a:chExt cx="33497" cy="32270"/>
              </a:xfrm>
            </p:grpSpPr>
            <p:sp>
              <p:nvSpPr>
                <p:cNvPr id="6326" name="Google Shape;6326;p7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73"/>
              <p:cNvGrpSpPr/>
              <p:nvPr/>
            </p:nvGrpSpPr>
            <p:grpSpPr>
              <a:xfrm>
                <a:off x="5618681" y="4109677"/>
                <a:ext cx="33112" cy="32357"/>
                <a:chOff x="5618681" y="4109677"/>
                <a:chExt cx="33112" cy="32357"/>
              </a:xfrm>
            </p:grpSpPr>
            <p:sp>
              <p:nvSpPr>
                <p:cNvPr id="6329" name="Google Shape;6329;p7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73"/>
              <p:cNvGrpSpPr/>
              <p:nvPr/>
            </p:nvGrpSpPr>
            <p:grpSpPr>
              <a:xfrm>
                <a:off x="5479298" y="4128262"/>
                <a:ext cx="31405" cy="26906"/>
                <a:chOff x="5479298" y="4128262"/>
                <a:chExt cx="31405" cy="26906"/>
              </a:xfrm>
            </p:grpSpPr>
            <p:sp>
              <p:nvSpPr>
                <p:cNvPr id="6332" name="Google Shape;6332;p7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3"/>
              <p:cNvGrpSpPr/>
              <p:nvPr/>
            </p:nvGrpSpPr>
            <p:grpSpPr>
              <a:xfrm>
                <a:off x="5582903" y="4180116"/>
                <a:ext cx="31499" cy="26898"/>
                <a:chOff x="5582903" y="4180116"/>
                <a:chExt cx="31499" cy="26898"/>
              </a:xfrm>
            </p:grpSpPr>
            <p:sp>
              <p:nvSpPr>
                <p:cNvPr id="6335" name="Google Shape;6335;p7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7" name="Google Shape;6337;p73"/>
            <p:cNvGrpSpPr/>
            <p:nvPr/>
          </p:nvGrpSpPr>
          <p:grpSpPr>
            <a:xfrm>
              <a:off x="3977681" y="3230323"/>
              <a:ext cx="94584" cy="84085"/>
              <a:chOff x="3977681" y="3230323"/>
              <a:chExt cx="94584" cy="84085"/>
            </a:xfrm>
          </p:grpSpPr>
          <p:grpSp>
            <p:nvGrpSpPr>
              <p:cNvPr id="6338" name="Google Shape;6338;p73"/>
              <p:cNvGrpSpPr/>
              <p:nvPr/>
            </p:nvGrpSpPr>
            <p:grpSpPr>
              <a:xfrm>
                <a:off x="4000135" y="3243041"/>
                <a:ext cx="59570" cy="57186"/>
                <a:chOff x="4000135" y="3243041"/>
                <a:chExt cx="59570" cy="57186"/>
              </a:xfrm>
            </p:grpSpPr>
            <p:sp>
              <p:nvSpPr>
                <p:cNvPr id="6339" name="Google Shape;6339;p7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3"/>
              <p:cNvGrpSpPr/>
              <p:nvPr/>
            </p:nvGrpSpPr>
            <p:grpSpPr>
              <a:xfrm>
                <a:off x="3977681" y="3245872"/>
                <a:ext cx="37783" cy="32380"/>
                <a:chOff x="3977681" y="3245872"/>
                <a:chExt cx="37783" cy="32380"/>
              </a:xfrm>
            </p:grpSpPr>
            <p:sp>
              <p:nvSpPr>
                <p:cNvPr id="6343" name="Google Shape;6343;p7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3"/>
              <p:cNvGrpSpPr/>
              <p:nvPr/>
            </p:nvGrpSpPr>
            <p:grpSpPr>
              <a:xfrm>
                <a:off x="4040860" y="3262672"/>
                <a:ext cx="31405" cy="27001"/>
                <a:chOff x="4040860" y="3262672"/>
                <a:chExt cx="31405" cy="27001"/>
              </a:xfrm>
            </p:grpSpPr>
            <p:sp>
              <p:nvSpPr>
                <p:cNvPr id="6346" name="Google Shape;6346;p7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73"/>
              <p:cNvGrpSpPr/>
              <p:nvPr/>
            </p:nvGrpSpPr>
            <p:grpSpPr>
              <a:xfrm>
                <a:off x="4021072" y="3230323"/>
                <a:ext cx="31397" cy="26906"/>
                <a:chOff x="4021072" y="3230323"/>
                <a:chExt cx="31397" cy="26906"/>
              </a:xfrm>
            </p:grpSpPr>
            <p:sp>
              <p:nvSpPr>
                <p:cNvPr id="6349" name="Google Shape;6349;p7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3"/>
              <p:cNvGrpSpPr/>
              <p:nvPr/>
            </p:nvGrpSpPr>
            <p:grpSpPr>
              <a:xfrm>
                <a:off x="4001472" y="3287462"/>
                <a:ext cx="31499" cy="26945"/>
                <a:chOff x="4001472" y="3287462"/>
                <a:chExt cx="31499" cy="26945"/>
              </a:xfrm>
            </p:grpSpPr>
            <p:sp>
              <p:nvSpPr>
                <p:cNvPr id="6352" name="Google Shape;6352;p7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4" name="Google Shape;6354;p73"/>
            <p:cNvGrpSpPr/>
            <p:nvPr/>
          </p:nvGrpSpPr>
          <p:grpSpPr>
            <a:xfrm>
              <a:off x="4084715" y="3258865"/>
              <a:ext cx="184961" cy="137268"/>
              <a:chOff x="4084715" y="3258865"/>
              <a:chExt cx="184961" cy="137268"/>
            </a:xfrm>
          </p:grpSpPr>
          <p:grpSp>
            <p:nvGrpSpPr>
              <p:cNvPr id="6355" name="Google Shape;6355;p73"/>
              <p:cNvGrpSpPr/>
              <p:nvPr/>
            </p:nvGrpSpPr>
            <p:grpSpPr>
              <a:xfrm>
                <a:off x="4107453" y="3271583"/>
                <a:ext cx="153470" cy="110275"/>
                <a:chOff x="4107453" y="3271583"/>
                <a:chExt cx="153470" cy="110275"/>
              </a:xfrm>
            </p:grpSpPr>
            <p:sp>
              <p:nvSpPr>
                <p:cNvPr id="6356" name="Google Shape;6356;p7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73"/>
              <p:cNvGrpSpPr/>
              <p:nvPr/>
            </p:nvGrpSpPr>
            <p:grpSpPr>
              <a:xfrm>
                <a:off x="4136947" y="3258865"/>
                <a:ext cx="31499" cy="27001"/>
                <a:chOff x="4136947" y="3258865"/>
                <a:chExt cx="31499" cy="27001"/>
              </a:xfrm>
            </p:grpSpPr>
            <p:sp>
              <p:nvSpPr>
                <p:cNvPr id="6361" name="Google Shape;6361;p7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73"/>
              <p:cNvGrpSpPr/>
              <p:nvPr/>
            </p:nvGrpSpPr>
            <p:grpSpPr>
              <a:xfrm>
                <a:off x="4084715" y="3266478"/>
                <a:ext cx="31468" cy="26898"/>
                <a:chOff x="4084715" y="3266478"/>
                <a:chExt cx="31468" cy="26898"/>
              </a:xfrm>
            </p:grpSpPr>
            <p:sp>
              <p:nvSpPr>
                <p:cNvPr id="6364" name="Google Shape;6364;p7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3"/>
              <p:cNvGrpSpPr/>
              <p:nvPr/>
            </p:nvGrpSpPr>
            <p:grpSpPr>
              <a:xfrm>
                <a:off x="4159213" y="3279849"/>
                <a:ext cx="31405" cy="26945"/>
                <a:chOff x="4159213" y="3279849"/>
                <a:chExt cx="31405" cy="26945"/>
              </a:xfrm>
            </p:grpSpPr>
            <p:sp>
              <p:nvSpPr>
                <p:cNvPr id="6367" name="Google Shape;6367;p7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3"/>
              <p:cNvGrpSpPr/>
              <p:nvPr/>
            </p:nvGrpSpPr>
            <p:grpSpPr>
              <a:xfrm>
                <a:off x="4201550" y="3266502"/>
                <a:ext cx="31405" cy="26883"/>
                <a:chOff x="4201550" y="3266502"/>
                <a:chExt cx="31405" cy="26883"/>
              </a:xfrm>
            </p:grpSpPr>
            <p:sp>
              <p:nvSpPr>
                <p:cNvPr id="6370" name="Google Shape;6370;p7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3"/>
              <p:cNvGrpSpPr/>
              <p:nvPr/>
            </p:nvGrpSpPr>
            <p:grpSpPr>
              <a:xfrm>
                <a:off x="4201550" y="3338278"/>
                <a:ext cx="31405" cy="26930"/>
                <a:chOff x="4201550" y="3338278"/>
                <a:chExt cx="31405" cy="26930"/>
              </a:xfrm>
            </p:grpSpPr>
            <p:sp>
              <p:nvSpPr>
                <p:cNvPr id="6373" name="Google Shape;6373;p7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73"/>
              <p:cNvGrpSpPr/>
              <p:nvPr/>
            </p:nvGrpSpPr>
            <p:grpSpPr>
              <a:xfrm>
                <a:off x="4238272" y="3369132"/>
                <a:ext cx="31405" cy="27001"/>
                <a:chOff x="4238272" y="3369132"/>
                <a:chExt cx="31405" cy="27001"/>
              </a:xfrm>
            </p:grpSpPr>
            <p:sp>
              <p:nvSpPr>
                <p:cNvPr id="6376" name="Google Shape;6376;p7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8" name="Google Shape;6378;p73"/>
            <p:cNvGrpSpPr/>
            <p:nvPr/>
          </p:nvGrpSpPr>
          <p:grpSpPr>
            <a:xfrm>
              <a:off x="4068639" y="3200169"/>
              <a:ext cx="77643" cy="37272"/>
              <a:chOff x="4068639" y="3200169"/>
              <a:chExt cx="77643" cy="37272"/>
            </a:xfrm>
          </p:grpSpPr>
          <p:sp>
            <p:nvSpPr>
              <p:cNvPr id="6379" name="Google Shape;6379;p7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73"/>
              <p:cNvGrpSpPr/>
              <p:nvPr/>
            </p:nvGrpSpPr>
            <p:grpSpPr>
              <a:xfrm>
                <a:off x="4114878" y="3200169"/>
                <a:ext cx="31405" cy="26993"/>
                <a:chOff x="4114878" y="3200169"/>
                <a:chExt cx="31405" cy="26993"/>
              </a:xfrm>
            </p:grpSpPr>
            <p:sp>
              <p:nvSpPr>
                <p:cNvPr id="6381" name="Google Shape;6381;p7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3"/>
              <p:cNvGrpSpPr/>
              <p:nvPr/>
            </p:nvGrpSpPr>
            <p:grpSpPr>
              <a:xfrm>
                <a:off x="4068639" y="3210535"/>
                <a:ext cx="31499" cy="26906"/>
                <a:chOff x="4068639" y="3210535"/>
                <a:chExt cx="31499" cy="26906"/>
              </a:xfrm>
            </p:grpSpPr>
            <p:sp>
              <p:nvSpPr>
                <p:cNvPr id="6384" name="Google Shape;6384;p7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6" name="Google Shape;6386;p73"/>
            <p:cNvGrpSpPr/>
            <p:nvPr/>
          </p:nvGrpSpPr>
          <p:grpSpPr>
            <a:xfrm>
              <a:off x="3869702" y="3066935"/>
              <a:ext cx="382664" cy="190294"/>
              <a:chOff x="3869702" y="3066935"/>
              <a:chExt cx="382664" cy="190294"/>
            </a:xfrm>
          </p:grpSpPr>
          <p:grpSp>
            <p:nvGrpSpPr>
              <p:cNvPr id="6387" name="Google Shape;6387;p73"/>
              <p:cNvGrpSpPr/>
              <p:nvPr/>
            </p:nvGrpSpPr>
            <p:grpSpPr>
              <a:xfrm>
                <a:off x="3888633" y="3082351"/>
                <a:ext cx="351172" cy="160698"/>
                <a:chOff x="3888633" y="3082351"/>
                <a:chExt cx="351172" cy="160698"/>
              </a:xfrm>
            </p:grpSpPr>
            <p:sp>
              <p:nvSpPr>
                <p:cNvPr id="6388" name="Google Shape;6388;p7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3"/>
              <p:cNvGrpSpPr/>
              <p:nvPr/>
            </p:nvGrpSpPr>
            <p:grpSpPr>
              <a:xfrm>
                <a:off x="4143703" y="3066935"/>
                <a:ext cx="37783" cy="32357"/>
                <a:chOff x="4143703" y="3066935"/>
                <a:chExt cx="37783" cy="32357"/>
              </a:xfrm>
            </p:grpSpPr>
            <p:sp>
              <p:nvSpPr>
                <p:cNvPr id="6395" name="Google Shape;6395;p7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3"/>
              <p:cNvGrpSpPr/>
              <p:nvPr/>
            </p:nvGrpSpPr>
            <p:grpSpPr>
              <a:xfrm>
                <a:off x="4044565" y="3103563"/>
                <a:ext cx="37783" cy="32451"/>
                <a:chOff x="4044565" y="3103563"/>
                <a:chExt cx="37783" cy="32451"/>
              </a:xfrm>
            </p:grpSpPr>
            <p:sp>
              <p:nvSpPr>
                <p:cNvPr id="6398" name="Google Shape;6398;p7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3"/>
              <p:cNvGrpSpPr/>
              <p:nvPr/>
            </p:nvGrpSpPr>
            <p:grpSpPr>
              <a:xfrm>
                <a:off x="4017454" y="3188237"/>
                <a:ext cx="37776" cy="32357"/>
                <a:chOff x="4017454" y="3188237"/>
                <a:chExt cx="37776" cy="32357"/>
              </a:xfrm>
            </p:grpSpPr>
            <p:sp>
              <p:nvSpPr>
                <p:cNvPr id="6401" name="Google Shape;6401;p7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3"/>
              <p:cNvGrpSpPr/>
              <p:nvPr/>
            </p:nvGrpSpPr>
            <p:grpSpPr>
              <a:xfrm>
                <a:off x="3921548" y="3157509"/>
                <a:ext cx="37783" cy="32357"/>
                <a:chOff x="3921548" y="3157509"/>
                <a:chExt cx="37783" cy="32357"/>
              </a:xfrm>
            </p:grpSpPr>
            <p:sp>
              <p:nvSpPr>
                <p:cNvPr id="6404" name="Google Shape;6404;p7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73"/>
              <p:cNvGrpSpPr/>
              <p:nvPr/>
            </p:nvGrpSpPr>
            <p:grpSpPr>
              <a:xfrm>
                <a:off x="3939056" y="3211620"/>
                <a:ext cx="37783" cy="32380"/>
                <a:chOff x="3939056" y="3211620"/>
                <a:chExt cx="37783" cy="32380"/>
              </a:xfrm>
            </p:grpSpPr>
            <p:sp>
              <p:nvSpPr>
                <p:cNvPr id="6407" name="Google Shape;6407;p7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73"/>
              <p:cNvGrpSpPr/>
              <p:nvPr/>
            </p:nvGrpSpPr>
            <p:grpSpPr>
              <a:xfrm>
                <a:off x="4176240" y="3136965"/>
                <a:ext cx="31405" cy="26930"/>
                <a:chOff x="4176240" y="3136965"/>
                <a:chExt cx="31405" cy="26930"/>
              </a:xfrm>
            </p:grpSpPr>
            <p:sp>
              <p:nvSpPr>
                <p:cNvPr id="6410" name="Google Shape;6410;p7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3"/>
              <p:cNvGrpSpPr/>
              <p:nvPr/>
            </p:nvGrpSpPr>
            <p:grpSpPr>
              <a:xfrm>
                <a:off x="4133148" y="3152593"/>
                <a:ext cx="31499" cy="27001"/>
                <a:chOff x="4133148" y="3152593"/>
                <a:chExt cx="31499" cy="27001"/>
              </a:xfrm>
            </p:grpSpPr>
            <p:sp>
              <p:nvSpPr>
                <p:cNvPr id="6413" name="Google Shape;6413;p7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3"/>
              <p:cNvGrpSpPr/>
              <p:nvPr/>
            </p:nvGrpSpPr>
            <p:grpSpPr>
              <a:xfrm>
                <a:off x="4220866" y="3073534"/>
                <a:ext cx="31499" cy="26898"/>
                <a:chOff x="4220866" y="3073534"/>
                <a:chExt cx="31499" cy="26898"/>
              </a:xfrm>
            </p:grpSpPr>
            <p:sp>
              <p:nvSpPr>
                <p:cNvPr id="6416" name="Google Shape;6416;p7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73"/>
              <p:cNvGrpSpPr/>
              <p:nvPr/>
            </p:nvGrpSpPr>
            <p:grpSpPr>
              <a:xfrm>
                <a:off x="3869702" y="3230323"/>
                <a:ext cx="31499" cy="26906"/>
                <a:chOff x="3869702" y="3230323"/>
                <a:chExt cx="31499" cy="26906"/>
              </a:xfrm>
            </p:grpSpPr>
            <p:sp>
              <p:nvSpPr>
                <p:cNvPr id="6419" name="Google Shape;6419;p7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1" name="Google Shape;6421;p73"/>
            <p:cNvGrpSpPr/>
            <p:nvPr/>
          </p:nvGrpSpPr>
          <p:grpSpPr>
            <a:xfrm>
              <a:off x="4271383" y="3065882"/>
              <a:ext cx="304556" cy="341663"/>
              <a:chOff x="4271383" y="3065882"/>
              <a:chExt cx="304556" cy="341663"/>
            </a:xfrm>
          </p:grpSpPr>
          <p:grpSp>
            <p:nvGrpSpPr>
              <p:cNvPr id="6422" name="Google Shape;6422;p73"/>
              <p:cNvGrpSpPr/>
              <p:nvPr/>
            </p:nvGrpSpPr>
            <p:grpSpPr>
              <a:xfrm>
                <a:off x="4293838" y="3078639"/>
                <a:ext cx="269353" cy="311973"/>
                <a:chOff x="4293838" y="3078639"/>
                <a:chExt cx="269353" cy="311973"/>
              </a:xfrm>
            </p:grpSpPr>
            <p:sp>
              <p:nvSpPr>
                <p:cNvPr id="6423" name="Google Shape;6423;p7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73"/>
              <p:cNvGrpSpPr/>
              <p:nvPr/>
            </p:nvGrpSpPr>
            <p:grpSpPr>
              <a:xfrm>
                <a:off x="4538164" y="3342061"/>
                <a:ext cx="37776" cy="32380"/>
                <a:chOff x="4538164" y="3342061"/>
                <a:chExt cx="37776" cy="32380"/>
              </a:xfrm>
            </p:grpSpPr>
            <p:sp>
              <p:nvSpPr>
                <p:cNvPr id="6441" name="Google Shape;6441;p7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3"/>
              <p:cNvGrpSpPr/>
              <p:nvPr/>
            </p:nvGrpSpPr>
            <p:grpSpPr>
              <a:xfrm>
                <a:off x="4271383" y="3194742"/>
                <a:ext cx="37783" cy="32420"/>
                <a:chOff x="4271383" y="3194742"/>
                <a:chExt cx="37783" cy="32420"/>
              </a:xfrm>
            </p:grpSpPr>
            <p:sp>
              <p:nvSpPr>
                <p:cNvPr id="6444" name="Google Shape;6444;p7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73"/>
              <p:cNvGrpSpPr/>
              <p:nvPr/>
            </p:nvGrpSpPr>
            <p:grpSpPr>
              <a:xfrm>
                <a:off x="4284416" y="3084058"/>
                <a:ext cx="37783" cy="32357"/>
                <a:chOff x="4284416" y="3084058"/>
                <a:chExt cx="37783" cy="32357"/>
              </a:xfrm>
            </p:grpSpPr>
            <p:sp>
              <p:nvSpPr>
                <p:cNvPr id="6447" name="Google Shape;6447;p7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3"/>
              <p:cNvGrpSpPr/>
              <p:nvPr/>
            </p:nvGrpSpPr>
            <p:grpSpPr>
              <a:xfrm>
                <a:off x="4478697" y="3297561"/>
                <a:ext cx="37776" cy="32451"/>
                <a:chOff x="4478697" y="3297561"/>
                <a:chExt cx="37776" cy="32451"/>
              </a:xfrm>
            </p:grpSpPr>
            <p:sp>
              <p:nvSpPr>
                <p:cNvPr id="6450" name="Google Shape;6450;p7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3"/>
              <p:cNvGrpSpPr/>
              <p:nvPr/>
            </p:nvGrpSpPr>
            <p:grpSpPr>
              <a:xfrm>
                <a:off x="4411813" y="3331711"/>
                <a:ext cx="37776" cy="32451"/>
                <a:chOff x="4411813" y="3331711"/>
                <a:chExt cx="37776" cy="32451"/>
              </a:xfrm>
            </p:grpSpPr>
            <p:sp>
              <p:nvSpPr>
                <p:cNvPr id="6453" name="Google Shape;6453;p7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3"/>
              <p:cNvGrpSpPr/>
              <p:nvPr/>
            </p:nvGrpSpPr>
            <p:grpSpPr>
              <a:xfrm>
                <a:off x="4337984" y="3375188"/>
                <a:ext cx="37776" cy="32357"/>
                <a:chOff x="4337984" y="3375188"/>
                <a:chExt cx="37776" cy="32357"/>
              </a:xfrm>
            </p:grpSpPr>
            <p:sp>
              <p:nvSpPr>
                <p:cNvPr id="6456" name="Google Shape;6456;p7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3"/>
              <p:cNvGrpSpPr/>
              <p:nvPr/>
            </p:nvGrpSpPr>
            <p:grpSpPr>
              <a:xfrm>
                <a:off x="4494867" y="3090530"/>
                <a:ext cx="37878" cy="32451"/>
                <a:chOff x="4494867" y="3090530"/>
                <a:chExt cx="37878" cy="32451"/>
              </a:xfrm>
            </p:grpSpPr>
            <p:sp>
              <p:nvSpPr>
                <p:cNvPr id="6459" name="Google Shape;6459;p7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3"/>
              <p:cNvGrpSpPr/>
              <p:nvPr/>
            </p:nvGrpSpPr>
            <p:grpSpPr>
              <a:xfrm>
                <a:off x="4525124" y="3207774"/>
                <a:ext cx="37783" cy="32420"/>
                <a:chOff x="4525124" y="3207774"/>
                <a:chExt cx="37783" cy="32420"/>
              </a:xfrm>
            </p:grpSpPr>
            <p:sp>
              <p:nvSpPr>
                <p:cNvPr id="6462" name="Google Shape;6462;p7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3"/>
              <p:cNvGrpSpPr/>
              <p:nvPr/>
            </p:nvGrpSpPr>
            <p:grpSpPr>
              <a:xfrm>
                <a:off x="4440544" y="3176479"/>
                <a:ext cx="31499" cy="26898"/>
                <a:chOff x="4440544" y="3176479"/>
                <a:chExt cx="31499" cy="26898"/>
              </a:xfrm>
            </p:grpSpPr>
            <p:sp>
              <p:nvSpPr>
                <p:cNvPr id="6465" name="Google Shape;6465;p7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73"/>
              <p:cNvGrpSpPr/>
              <p:nvPr/>
            </p:nvGrpSpPr>
            <p:grpSpPr>
              <a:xfrm>
                <a:off x="4350545" y="3156400"/>
                <a:ext cx="31405" cy="27001"/>
                <a:chOff x="4350545" y="3156400"/>
                <a:chExt cx="31405" cy="27001"/>
              </a:xfrm>
            </p:grpSpPr>
            <p:sp>
              <p:nvSpPr>
                <p:cNvPr id="6468" name="Google Shape;6468;p7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3"/>
              <p:cNvGrpSpPr/>
              <p:nvPr/>
            </p:nvGrpSpPr>
            <p:grpSpPr>
              <a:xfrm>
                <a:off x="4376703" y="3255058"/>
                <a:ext cx="31405" cy="27001"/>
                <a:chOff x="4376703" y="3255058"/>
                <a:chExt cx="31405" cy="27001"/>
              </a:xfrm>
            </p:grpSpPr>
            <p:sp>
              <p:nvSpPr>
                <p:cNvPr id="6471" name="Google Shape;6471;p7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3"/>
              <p:cNvGrpSpPr/>
              <p:nvPr/>
            </p:nvGrpSpPr>
            <p:grpSpPr>
              <a:xfrm>
                <a:off x="4331322" y="3283656"/>
                <a:ext cx="31405" cy="26945"/>
                <a:chOff x="4331322" y="3283656"/>
                <a:chExt cx="31405" cy="26945"/>
              </a:xfrm>
            </p:grpSpPr>
            <p:sp>
              <p:nvSpPr>
                <p:cNvPr id="6474" name="Google Shape;6474;p7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3"/>
              <p:cNvGrpSpPr/>
              <p:nvPr/>
            </p:nvGrpSpPr>
            <p:grpSpPr>
              <a:xfrm>
                <a:off x="4380510" y="3065882"/>
                <a:ext cx="31405" cy="26938"/>
                <a:chOff x="4380510" y="3065882"/>
                <a:chExt cx="31405" cy="26938"/>
              </a:xfrm>
            </p:grpSpPr>
            <p:sp>
              <p:nvSpPr>
                <p:cNvPr id="6477" name="Google Shape;6477;p7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9" name="Google Shape;6479;p73"/>
            <p:cNvGrpSpPr/>
            <p:nvPr/>
          </p:nvGrpSpPr>
          <p:grpSpPr>
            <a:xfrm>
              <a:off x="4558998" y="3188237"/>
              <a:ext cx="1280131" cy="1052746"/>
              <a:chOff x="4558998" y="3188237"/>
              <a:chExt cx="1280131" cy="1052746"/>
            </a:xfrm>
          </p:grpSpPr>
          <p:sp>
            <p:nvSpPr>
              <p:cNvPr id="6480" name="Google Shape;6480;p7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73"/>
              <p:cNvGrpSpPr/>
              <p:nvPr/>
            </p:nvGrpSpPr>
            <p:grpSpPr>
              <a:xfrm>
                <a:off x="4579164" y="3203653"/>
                <a:ext cx="1244833" cy="1020397"/>
                <a:chOff x="4579164" y="3203653"/>
                <a:chExt cx="1244833" cy="1020397"/>
              </a:xfrm>
            </p:grpSpPr>
            <p:sp>
              <p:nvSpPr>
                <p:cNvPr id="6482" name="Google Shape;6482;p7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4" name="Google Shape;6484;p73"/>
                <p:cNvGrpSpPr/>
                <p:nvPr/>
              </p:nvGrpSpPr>
              <p:grpSpPr>
                <a:xfrm>
                  <a:off x="4579164" y="3203653"/>
                  <a:ext cx="1244833" cy="1020397"/>
                  <a:chOff x="4579164" y="3203653"/>
                  <a:chExt cx="1244833" cy="1020397"/>
                </a:xfrm>
              </p:grpSpPr>
              <p:sp>
                <p:nvSpPr>
                  <p:cNvPr id="6485" name="Google Shape;6485;p7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7" name="Google Shape;6487;p73"/>
                  <p:cNvGrpSpPr/>
                  <p:nvPr/>
                </p:nvGrpSpPr>
                <p:grpSpPr>
                  <a:xfrm>
                    <a:off x="4579164" y="3203653"/>
                    <a:ext cx="1244833" cy="1020397"/>
                    <a:chOff x="4579164" y="3203653"/>
                    <a:chExt cx="1244833" cy="1020397"/>
                  </a:xfrm>
                </p:grpSpPr>
                <p:sp>
                  <p:nvSpPr>
                    <p:cNvPr id="6488" name="Google Shape;6488;p7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6" name="Google Shape;6496;p73"/>
                    <p:cNvGrpSpPr/>
                    <p:nvPr/>
                  </p:nvGrpSpPr>
                  <p:grpSpPr>
                    <a:xfrm>
                      <a:off x="4579164" y="3203653"/>
                      <a:ext cx="1244833" cy="1020397"/>
                      <a:chOff x="4579164" y="3203653"/>
                      <a:chExt cx="1244833" cy="1020397"/>
                    </a:xfrm>
                  </p:grpSpPr>
                  <p:sp>
                    <p:nvSpPr>
                      <p:cNvPr id="6497" name="Google Shape;6497;p7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1" name="Google Shape;6511;p73"/>
                      <p:cNvGrpSpPr/>
                      <p:nvPr/>
                    </p:nvGrpSpPr>
                    <p:grpSpPr>
                      <a:xfrm>
                        <a:off x="4579164" y="3203653"/>
                        <a:ext cx="1244833" cy="1020397"/>
                        <a:chOff x="4579164" y="3203653"/>
                        <a:chExt cx="1244833" cy="1020397"/>
                      </a:xfrm>
                    </p:grpSpPr>
                    <p:sp>
                      <p:nvSpPr>
                        <p:cNvPr id="6512" name="Google Shape;6512;p7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6" name="Google Shape;6536;p73"/>
                        <p:cNvGrpSpPr/>
                        <p:nvPr/>
                      </p:nvGrpSpPr>
                      <p:grpSpPr>
                        <a:xfrm>
                          <a:off x="4579164" y="3203653"/>
                          <a:ext cx="1244833" cy="1020397"/>
                          <a:chOff x="4579164" y="3203653"/>
                          <a:chExt cx="1244833" cy="1020397"/>
                        </a:xfrm>
                      </p:grpSpPr>
                      <p:sp>
                        <p:nvSpPr>
                          <p:cNvPr id="6537" name="Google Shape;6537;p7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8" name="Google Shape;6538;p73"/>
                          <p:cNvGrpSpPr/>
                          <p:nvPr/>
                        </p:nvGrpSpPr>
                        <p:grpSpPr>
                          <a:xfrm>
                            <a:off x="4579164" y="3203653"/>
                            <a:ext cx="1244833" cy="1020397"/>
                            <a:chOff x="4579164" y="3203653"/>
                            <a:chExt cx="1244833" cy="1020397"/>
                          </a:xfrm>
                        </p:grpSpPr>
                        <p:sp>
                          <p:nvSpPr>
                            <p:cNvPr id="6539" name="Google Shape;6539;p7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6" name="Google Shape;6546;p73"/>
                            <p:cNvGrpSpPr/>
                            <p:nvPr/>
                          </p:nvGrpSpPr>
                          <p:grpSpPr>
                            <a:xfrm>
                              <a:off x="4579164" y="3203653"/>
                              <a:ext cx="1244833" cy="1020397"/>
                              <a:chOff x="4579164" y="3203653"/>
                              <a:chExt cx="1244833" cy="1020397"/>
                            </a:xfrm>
                          </p:grpSpPr>
                          <p:sp>
                            <p:nvSpPr>
                              <p:cNvPr id="6547" name="Google Shape;6547;p7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73"/>
                              <p:cNvGrpSpPr/>
                              <p:nvPr/>
                            </p:nvGrpSpPr>
                            <p:grpSpPr>
                              <a:xfrm>
                                <a:off x="4579164" y="3203653"/>
                                <a:ext cx="1244833" cy="1020397"/>
                                <a:chOff x="4579164" y="3203653"/>
                                <a:chExt cx="1244833" cy="1020397"/>
                              </a:xfrm>
                            </p:grpSpPr>
                            <p:sp>
                              <p:nvSpPr>
                                <p:cNvPr id="6561" name="Google Shape;6561;p7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73"/>
                                <p:cNvGrpSpPr/>
                                <p:nvPr/>
                              </p:nvGrpSpPr>
                              <p:grpSpPr>
                                <a:xfrm>
                                  <a:off x="4579164" y="3203653"/>
                                  <a:ext cx="1244833" cy="1020397"/>
                                  <a:chOff x="4579164" y="3203653"/>
                                  <a:chExt cx="1244833" cy="1020397"/>
                                </a:xfrm>
                              </p:grpSpPr>
                              <p:sp>
                                <p:nvSpPr>
                                  <p:cNvPr id="6569" name="Google Shape;6569;p7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4" name="Google Shape;6574;p73"/>
                                  <p:cNvGrpSpPr/>
                                  <p:nvPr/>
                                </p:nvGrpSpPr>
                                <p:grpSpPr>
                                  <a:xfrm>
                                    <a:off x="4579164" y="3203653"/>
                                    <a:ext cx="1244833" cy="1020397"/>
                                    <a:chOff x="4579164" y="3203653"/>
                                    <a:chExt cx="1244833" cy="1020397"/>
                                  </a:xfrm>
                                </p:grpSpPr>
                                <p:sp>
                                  <p:nvSpPr>
                                    <p:cNvPr id="6575" name="Google Shape;6575;p7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579" name="Google Shape;6579;p7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82" name="Google Shape;6582;p7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583" name="Google Shape;6583;p73"/>
              <p:cNvGrpSpPr/>
              <p:nvPr/>
            </p:nvGrpSpPr>
            <p:grpSpPr>
              <a:xfrm>
                <a:off x="4595437" y="3598775"/>
                <a:ext cx="37776" cy="32451"/>
                <a:chOff x="4595437" y="3598775"/>
                <a:chExt cx="37776" cy="32451"/>
              </a:xfrm>
            </p:grpSpPr>
            <p:sp>
              <p:nvSpPr>
                <p:cNvPr id="6584" name="Google Shape;6584;p7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3"/>
              <p:cNvGrpSpPr/>
              <p:nvPr/>
            </p:nvGrpSpPr>
            <p:grpSpPr>
              <a:xfrm>
                <a:off x="4641864" y="3524443"/>
                <a:ext cx="37776" cy="32380"/>
                <a:chOff x="4641864" y="3524443"/>
                <a:chExt cx="37776" cy="32380"/>
              </a:xfrm>
            </p:grpSpPr>
            <p:sp>
              <p:nvSpPr>
                <p:cNvPr id="6587" name="Google Shape;6587;p7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3"/>
              <p:cNvGrpSpPr/>
              <p:nvPr/>
            </p:nvGrpSpPr>
            <p:grpSpPr>
              <a:xfrm>
                <a:off x="4648431" y="3893901"/>
                <a:ext cx="37776" cy="32357"/>
                <a:chOff x="4648431" y="3893901"/>
                <a:chExt cx="37776" cy="32357"/>
              </a:xfrm>
            </p:grpSpPr>
            <p:sp>
              <p:nvSpPr>
                <p:cNvPr id="6590" name="Google Shape;6590;p7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3"/>
              <p:cNvGrpSpPr/>
              <p:nvPr/>
            </p:nvGrpSpPr>
            <p:grpSpPr>
              <a:xfrm>
                <a:off x="4567752" y="3722908"/>
                <a:ext cx="37870" cy="32380"/>
                <a:chOff x="4567752" y="3722908"/>
                <a:chExt cx="37870" cy="32380"/>
              </a:xfrm>
            </p:grpSpPr>
            <p:sp>
              <p:nvSpPr>
                <p:cNvPr id="6593" name="Google Shape;6593;p7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3"/>
              <p:cNvGrpSpPr/>
              <p:nvPr/>
            </p:nvGrpSpPr>
            <p:grpSpPr>
              <a:xfrm>
                <a:off x="4617506" y="3652052"/>
                <a:ext cx="37783" cy="32357"/>
                <a:chOff x="4617506" y="3652052"/>
                <a:chExt cx="37783" cy="32357"/>
              </a:xfrm>
            </p:grpSpPr>
            <p:sp>
              <p:nvSpPr>
                <p:cNvPr id="6596" name="Google Shape;6596;p7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73"/>
              <p:cNvGrpSpPr/>
              <p:nvPr/>
            </p:nvGrpSpPr>
            <p:grpSpPr>
              <a:xfrm>
                <a:off x="4739005" y="3554149"/>
                <a:ext cx="37870" cy="32357"/>
                <a:chOff x="4739005" y="3554149"/>
                <a:chExt cx="37870" cy="32357"/>
              </a:xfrm>
            </p:grpSpPr>
            <p:sp>
              <p:nvSpPr>
                <p:cNvPr id="6599" name="Google Shape;6599;p7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3"/>
              <p:cNvGrpSpPr/>
              <p:nvPr/>
            </p:nvGrpSpPr>
            <p:grpSpPr>
              <a:xfrm>
                <a:off x="4806557" y="3630258"/>
                <a:ext cx="37776" cy="32364"/>
                <a:chOff x="4806557" y="3630258"/>
                <a:chExt cx="37776" cy="32364"/>
              </a:xfrm>
            </p:grpSpPr>
            <p:sp>
              <p:nvSpPr>
                <p:cNvPr id="6602" name="Google Shape;6602;p7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3"/>
              <p:cNvGrpSpPr/>
              <p:nvPr/>
            </p:nvGrpSpPr>
            <p:grpSpPr>
              <a:xfrm>
                <a:off x="4737007" y="4004357"/>
                <a:ext cx="37870" cy="32357"/>
                <a:chOff x="4737007" y="4004357"/>
                <a:chExt cx="37870" cy="32357"/>
              </a:xfrm>
            </p:grpSpPr>
            <p:sp>
              <p:nvSpPr>
                <p:cNvPr id="6605" name="Google Shape;6605;p7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3"/>
              <p:cNvGrpSpPr/>
              <p:nvPr/>
            </p:nvGrpSpPr>
            <p:grpSpPr>
              <a:xfrm>
                <a:off x="4773634" y="4208627"/>
                <a:ext cx="37776" cy="32357"/>
                <a:chOff x="4773634" y="4208627"/>
                <a:chExt cx="37776" cy="32357"/>
              </a:xfrm>
            </p:grpSpPr>
            <p:sp>
              <p:nvSpPr>
                <p:cNvPr id="6608" name="Google Shape;6608;p7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3"/>
              <p:cNvGrpSpPr/>
              <p:nvPr/>
            </p:nvGrpSpPr>
            <p:grpSpPr>
              <a:xfrm>
                <a:off x="4888282" y="4074764"/>
                <a:ext cx="37776" cy="32451"/>
                <a:chOff x="4888282" y="4074764"/>
                <a:chExt cx="37776" cy="32451"/>
              </a:xfrm>
            </p:grpSpPr>
            <p:sp>
              <p:nvSpPr>
                <p:cNvPr id="6611" name="Google Shape;6611;p7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3"/>
              <p:cNvGrpSpPr/>
              <p:nvPr/>
            </p:nvGrpSpPr>
            <p:grpSpPr>
              <a:xfrm>
                <a:off x="4901315" y="3804271"/>
                <a:ext cx="37776" cy="32364"/>
                <a:chOff x="4901315" y="3804271"/>
                <a:chExt cx="37776" cy="32364"/>
              </a:xfrm>
            </p:grpSpPr>
            <p:sp>
              <p:nvSpPr>
                <p:cNvPr id="6614" name="Google Shape;6614;p7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3"/>
              <p:cNvGrpSpPr/>
              <p:nvPr/>
            </p:nvGrpSpPr>
            <p:grpSpPr>
              <a:xfrm>
                <a:off x="4866394" y="3715035"/>
                <a:ext cx="37846" cy="32357"/>
                <a:chOff x="4866394" y="3715035"/>
                <a:chExt cx="37846" cy="32357"/>
              </a:xfrm>
            </p:grpSpPr>
            <p:sp>
              <p:nvSpPr>
                <p:cNvPr id="6617" name="Google Shape;6617;p7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3"/>
              <p:cNvGrpSpPr/>
              <p:nvPr/>
            </p:nvGrpSpPr>
            <p:grpSpPr>
              <a:xfrm>
                <a:off x="4979233" y="3839798"/>
                <a:ext cx="37878" cy="32420"/>
                <a:chOff x="4979233" y="3839798"/>
                <a:chExt cx="37878" cy="32420"/>
              </a:xfrm>
            </p:grpSpPr>
            <p:sp>
              <p:nvSpPr>
                <p:cNvPr id="6620" name="Google Shape;6620;p7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3"/>
              <p:cNvGrpSpPr/>
              <p:nvPr/>
            </p:nvGrpSpPr>
            <p:grpSpPr>
              <a:xfrm>
                <a:off x="4790662" y="3679147"/>
                <a:ext cx="37783" cy="32380"/>
                <a:chOff x="4790662" y="3679147"/>
                <a:chExt cx="37783" cy="32380"/>
              </a:xfrm>
            </p:grpSpPr>
            <p:sp>
              <p:nvSpPr>
                <p:cNvPr id="6623" name="Google Shape;6623;p7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3"/>
              <p:cNvGrpSpPr/>
              <p:nvPr/>
            </p:nvGrpSpPr>
            <p:grpSpPr>
              <a:xfrm>
                <a:off x="4857263" y="3557861"/>
                <a:ext cx="37776" cy="32357"/>
                <a:chOff x="4857263" y="3557861"/>
                <a:chExt cx="37776" cy="32357"/>
              </a:xfrm>
            </p:grpSpPr>
            <p:sp>
              <p:nvSpPr>
                <p:cNvPr id="6626" name="Google Shape;6626;p7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3"/>
              <p:cNvGrpSpPr/>
              <p:nvPr/>
            </p:nvGrpSpPr>
            <p:grpSpPr>
              <a:xfrm>
                <a:off x="4883902" y="3648033"/>
                <a:ext cx="37783" cy="32380"/>
                <a:chOff x="4883902" y="3648033"/>
                <a:chExt cx="37783" cy="32380"/>
              </a:xfrm>
            </p:grpSpPr>
            <p:sp>
              <p:nvSpPr>
                <p:cNvPr id="6629" name="Google Shape;6629;p7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3"/>
              <p:cNvGrpSpPr/>
              <p:nvPr/>
            </p:nvGrpSpPr>
            <p:grpSpPr>
              <a:xfrm>
                <a:off x="4907780" y="3347220"/>
                <a:ext cx="37878" cy="32357"/>
                <a:chOff x="4907780" y="3347220"/>
                <a:chExt cx="37878" cy="32357"/>
              </a:xfrm>
            </p:grpSpPr>
            <p:sp>
              <p:nvSpPr>
                <p:cNvPr id="6632" name="Google Shape;6632;p7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3"/>
              <p:cNvGrpSpPr/>
              <p:nvPr/>
            </p:nvGrpSpPr>
            <p:grpSpPr>
              <a:xfrm>
                <a:off x="5065048" y="3738150"/>
                <a:ext cx="37783" cy="32364"/>
                <a:chOff x="5065048" y="3738150"/>
                <a:chExt cx="37783" cy="32364"/>
              </a:xfrm>
            </p:grpSpPr>
            <p:sp>
              <p:nvSpPr>
                <p:cNvPr id="6635" name="Google Shape;6635;p7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3"/>
              <p:cNvGrpSpPr/>
              <p:nvPr/>
            </p:nvGrpSpPr>
            <p:grpSpPr>
              <a:xfrm>
                <a:off x="5071616" y="3284615"/>
                <a:ext cx="37783" cy="32357"/>
                <a:chOff x="5071616" y="3284615"/>
                <a:chExt cx="37783" cy="32357"/>
              </a:xfrm>
            </p:grpSpPr>
            <p:sp>
              <p:nvSpPr>
                <p:cNvPr id="6638" name="Google Shape;6638;p7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3"/>
              <p:cNvGrpSpPr/>
              <p:nvPr/>
            </p:nvGrpSpPr>
            <p:grpSpPr>
              <a:xfrm>
                <a:off x="5389291" y="3759921"/>
                <a:ext cx="37783" cy="32380"/>
                <a:chOff x="5389291" y="3759921"/>
                <a:chExt cx="37783" cy="32380"/>
              </a:xfrm>
            </p:grpSpPr>
            <p:sp>
              <p:nvSpPr>
                <p:cNvPr id="6641" name="Google Shape;6641;p7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73"/>
              <p:cNvGrpSpPr/>
              <p:nvPr/>
            </p:nvGrpSpPr>
            <p:grpSpPr>
              <a:xfrm>
                <a:off x="5431534" y="3632932"/>
                <a:ext cx="37878" cy="32451"/>
                <a:chOff x="5431534" y="3632932"/>
                <a:chExt cx="37878" cy="32451"/>
              </a:xfrm>
            </p:grpSpPr>
            <p:sp>
              <p:nvSpPr>
                <p:cNvPr id="6644" name="Google Shape;6644;p7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3"/>
              <p:cNvGrpSpPr/>
              <p:nvPr/>
            </p:nvGrpSpPr>
            <p:grpSpPr>
              <a:xfrm>
                <a:off x="5540755" y="3544829"/>
                <a:ext cx="37783" cy="32357"/>
                <a:chOff x="5540755" y="3544829"/>
                <a:chExt cx="37783" cy="32357"/>
              </a:xfrm>
            </p:grpSpPr>
            <p:sp>
              <p:nvSpPr>
                <p:cNvPr id="6647" name="Google Shape;6647;p7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73"/>
              <p:cNvGrpSpPr/>
              <p:nvPr/>
            </p:nvGrpSpPr>
            <p:grpSpPr>
              <a:xfrm>
                <a:off x="5579293" y="3412107"/>
                <a:ext cx="37776" cy="32357"/>
                <a:chOff x="5579293" y="3412107"/>
                <a:chExt cx="37776" cy="32357"/>
              </a:xfrm>
            </p:grpSpPr>
            <p:sp>
              <p:nvSpPr>
                <p:cNvPr id="6650" name="Google Shape;6650;p7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3"/>
              <p:cNvGrpSpPr/>
              <p:nvPr/>
            </p:nvGrpSpPr>
            <p:grpSpPr>
              <a:xfrm>
                <a:off x="5801346" y="3284615"/>
                <a:ext cx="37783" cy="32357"/>
                <a:chOff x="5801346" y="3284615"/>
                <a:chExt cx="37783" cy="32357"/>
              </a:xfrm>
            </p:grpSpPr>
            <p:sp>
              <p:nvSpPr>
                <p:cNvPr id="6653" name="Google Shape;6653;p7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3"/>
              <p:cNvGrpSpPr/>
              <p:nvPr/>
            </p:nvGrpSpPr>
            <p:grpSpPr>
              <a:xfrm>
                <a:off x="5763578" y="3399067"/>
                <a:ext cx="37776" cy="32364"/>
                <a:chOff x="5763578" y="3399067"/>
                <a:chExt cx="37776" cy="32364"/>
              </a:xfrm>
            </p:grpSpPr>
            <p:sp>
              <p:nvSpPr>
                <p:cNvPr id="6656" name="Google Shape;6656;p7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3"/>
              <p:cNvGrpSpPr/>
              <p:nvPr/>
            </p:nvGrpSpPr>
            <p:grpSpPr>
              <a:xfrm>
                <a:off x="5395858" y="3230952"/>
                <a:ext cx="37776" cy="32364"/>
                <a:chOff x="5395858" y="3230952"/>
                <a:chExt cx="37776" cy="32364"/>
              </a:xfrm>
            </p:grpSpPr>
            <p:sp>
              <p:nvSpPr>
                <p:cNvPr id="6659" name="Google Shape;6659;p7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73"/>
              <p:cNvGrpSpPr/>
              <p:nvPr/>
            </p:nvGrpSpPr>
            <p:grpSpPr>
              <a:xfrm>
                <a:off x="5264088" y="3188237"/>
                <a:ext cx="37776" cy="32357"/>
                <a:chOff x="5264088" y="3188237"/>
                <a:chExt cx="37776" cy="32357"/>
              </a:xfrm>
            </p:grpSpPr>
            <p:sp>
              <p:nvSpPr>
                <p:cNvPr id="6662" name="Google Shape;6662;p7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3"/>
              <p:cNvGrpSpPr/>
              <p:nvPr/>
            </p:nvGrpSpPr>
            <p:grpSpPr>
              <a:xfrm>
                <a:off x="5585758" y="3237425"/>
                <a:ext cx="37878" cy="32357"/>
                <a:chOff x="5585758" y="3237425"/>
                <a:chExt cx="37878" cy="32357"/>
              </a:xfrm>
            </p:grpSpPr>
            <p:sp>
              <p:nvSpPr>
                <p:cNvPr id="6665" name="Google Shape;6665;p7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3"/>
              <p:cNvGrpSpPr/>
              <p:nvPr/>
            </p:nvGrpSpPr>
            <p:grpSpPr>
              <a:xfrm>
                <a:off x="4874196" y="3291088"/>
                <a:ext cx="37878" cy="32451"/>
                <a:chOff x="4874196" y="3291088"/>
                <a:chExt cx="37878" cy="32451"/>
              </a:xfrm>
            </p:grpSpPr>
            <p:sp>
              <p:nvSpPr>
                <p:cNvPr id="6668" name="Google Shape;6668;p7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3"/>
              <p:cNvGrpSpPr/>
              <p:nvPr/>
            </p:nvGrpSpPr>
            <p:grpSpPr>
              <a:xfrm>
                <a:off x="5197770" y="3785466"/>
                <a:ext cx="37783" cy="32427"/>
                <a:chOff x="5197770" y="3785466"/>
                <a:chExt cx="37783" cy="32427"/>
              </a:xfrm>
            </p:grpSpPr>
            <p:sp>
              <p:nvSpPr>
                <p:cNvPr id="6671" name="Google Shape;6671;p7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3"/>
              <p:cNvGrpSpPr/>
              <p:nvPr/>
            </p:nvGrpSpPr>
            <p:grpSpPr>
              <a:xfrm>
                <a:off x="5177699" y="3492117"/>
                <a:ext cx="37776" cy="32357"/>
                <a:chOff x="5177699" y="3492117"/>
                <a:chExt cx="37776" cy="32357"/>
              </a:xfrm>
            </p:grpSpPr>
            <p:sp>
              <p:nvSpPr>
                <p:cNvPr id="6674" name="Google Shape;6674;p7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3"/>
              <p:cNvGrpSpPr/>
              <p:nvPr/>
            </p:nvGrpSpPr>
            <p:grpSpPr>
              <a:xfrm>
                <a:off x="5349431" y="3622346"/>
                <a:ext cx="37870" cy="32380"/>
                <a:chOff x="5349431" y="3622346"/>
                <a:chExt cx="37870" cy="32380"/>
              </a:xfrm>
            </p:grpSpPr>
            <p:sp>
              <p:nvSpPr>
                <p:cNvPr id="6677" name="Google Shape;6677;p7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73"/>
              <p:cNvGrpSpPr/>
              <p:nvPr/>
            </p:nvGrpSpPr>
            <p:grpSpPr>
              <a:xfrm>
                <a:off x="5068855" y="3563980"/>
                <a:ext cx="53954" cy="46223"/>
                <a:chOff x="5068855" y="3563980"/>
                <a:chExt cx="53954" cy="46223"/>
              </a:xfrm>
            </p:grpSpPr>
            <p:sp>
              <p:nvSpPr>
                <p:cNvPr id="6680" name="Google Shape;6680;p7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3"/>
              <p:cNvGrpSpPr/>
              <p:nvPr/>
            </p:nvGrpSpPr>
            <p:grpSpPr>
              <a:xfrm>
                <a:off x="5037654" y="3392507"/>
                <a:ext cx="37870" cy="32451"/>
                <a:chOff x="5037654" y="3392507"/>
                <a:chExt cx="37870" cy="32451"/>
              </a:xfrm>
            </p:grpSpPr>
            <p:sp>
              <p:nvSpPr>
                <p:cNvPr id="6683" name="Google Shape;6683;p7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3"/>
              <p:cNvGrpSpPr/>
              <p:nvPr/>
            </p:nvGrpSpPr>
            <p:grpSpPr>
              <a:xfrm>
                <a:off x="5456560" y="3368629"/>
                <a:ext cx="37870" cy="32451"/>
                <a:chOff x="5456560" y="3368629"/>
                <a:chExt cx="37870" cy="32451"/>
              </a:xfrm>
            </p:grpSpPr>
            <p:sp>
              <p:nvSpPr>
                <p:cNvPr id="6686" name="Google Shape;6686;p7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73"/>
              <p:cNvGrpSpPr/>
              <p:nvPr/>
            </p:nvGrpSpPr>
            <p:grpSpPr>
              <a:xfrm>
                <a:off x="4755749" y="3501516"/>
                <a:ext cx="46246" cy="39608"/>
                <a:chOff x="4755749" y="3501516"/>
                <a:chExt cx="46246" cy="39608"/>
              </a:xfrm>
            </p:grpSpPr>
            <p:sp>
              <p:nvSpPr>
                <p:cNvPr id="6689" name="Google Shape;6689;p7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3"/>
              <p:cNvGrpSpPr/>
              <p:nvPr/>
            </p:nvGrpSpPr>
            <p:grpSpPr>
              <a:xfrm>
                <a:off x="4681346" y="3485582"/>
                <a:ext cx="37783" cy="32427"/>
                <a:chOff x="4681346" y="3485582"/>
                <a:chExt cx="37783" cy="32427"/>
              </a:xfrm>
            </p:grpSpPr>
            <p:sp>
              <p:nvSpPr>
                <p:cNvPr id="6692" name="Google Shape;6692;p7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3"/>
              <p:cNvGrpSpPr/>
              <p:nvPr/>
            </p:nvGrpSpPr>
            <p:grpSpPr>
              <a:xfrm>
                <a:off x="4767067" y="3291088"/>
                <a:ext cx="37878" cy="32451"/>
                <a:chOff x="4767067" y="3291088"/>
                <a:chExt cx="37878" cy="32451"/>
              </a:xfrm>
            </p:grpSpPr>
            <p:sp>
              <p:nvSpPr>
                <p:cNvPr id="6695" name="Google Shape;6695;p7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73"/>
              <p:cNvGrpSpPr/>
              <p:nvPr/>
            </p:nvGrpSpPr>
            <p:grpSpPr>
              <a:xfrm>
                <a:off x="4687819" y="3405539"/>
                <a:ext cx="37776" cy="32451"/>
                <a:chOff x="4687819" y="3405539"/>
                <a:chExt cx="37776" cy="32451"/>
              </a:xfrm>
            </p:grpSpPr>
            <p:sp>
              <p:nvSpPr>
                <p:cNvPr id="6698" name="Google Shape;6698;p7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3"/>
              <p:cNvGrpSpPr/>
              <p:nvPr/>
            </p:nvGrpSpPr>
            <p:grpSpPr>
              <a:xfrm>
                <a:off x="4923101" y="3444809"/>
                <a:ext cx="52813" cy="45318"/>
                <a:chOff x="4923101" y="3444809"/>
                <a:chExt cx="52813" cy="45318"/>
              </a:xfrm>
            </p:grpSpPr>
            <p:sp>
              <p:nvSpPr>
                <p:cNvPr id="6701" name="Google Shape;6701;p7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3"/>
              <p:cNvGrpSpPr/>
              <p:nvPr/>
            </p:nvGrpSpPr>
            <p:grpSpPr>
              <a:xfrm>
                <a:off x="4846040" y="3654750"/>
                <a:ext cx="31405" cy="26993"/>
                <a:chOff x="4846040" y="3654750"/>
                <a:chExt cx="31405" cy="26993"/>
              </a:xfrm>
            </p:grpSpPr>
            <p:sp>
              <p:nvSpPr>
                <p:cNvPr id="6704" name="Google Shape;6704;p7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3"/>
              <p:cNvGrpSpPr/>
              <p:nvPr/>
            </p:nvGrpSpPr>
            <p:grpSpPr>
              <a:xfrm>
                <a:off x="4925673" y="3691700"/>
                <a:ext cx="40253" cy="34472"/>
                <a:chOff x="4925673" y="3691700"/>
                <a:chExt cx="40253" cy="34472"/>
              </a:xfrm>
            </p:grpSpPr>
            <p:sp>
              <p:nvSpPr>
                <p:cNvPr id="6707" name="Google Shape;6707;p7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3"/>
              <p:cNvGrpSpPr/>
              <p:nvPr/>
            </p:nvGrpSpPr>
            <p:grpSpPr>
              <a:xfrm>
                <a:off x="4894653" y="3740848"/>
                <a:ext cx="31405" cy="26906"/>
                <a:chOff x="4894653" y="3740848"/>
                <a:chExt cx="31405" cy="26906"/>
              </a:xfrm>
            </p:grpSpPr>
            <p:sp>
              <p:nvSpPr>
                <p:cNvPr id="6710" name="Google Shape;6710;p7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3"/>
              <p:cNvGrpSpPr/>
              <p:nvPr/>
            </p:nvGrpSpPr>
            <p:grpSpPr>
              <a:xfrm>
                <a:off x="4962300" y="3696348"/>
                <a:ext cx="38255" cy="32773"/>
                <a:chOff x="4962300" y="3696348"/>
                <a:chExt cx="38255" cy="32773"/>
              </a:xfrm>
            </p:grpSpPr>
            <p:sp>
              <p:nvSpPr>
                <p:cNvPr id="6713" name="Google Shape;6713;p7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3"/>
              <p:cNvGrpSpPr/>
              <p:nvPr/>
            </p:nvGrpSpPr>
            <p:grpSpPr>
              <a:xfrm>
                <a:off x="4980185" y="3743349"/>
                <a:ext cx="31499" cy="26969"/>
                <a:chOff x="4980185" y="3743349"/>
                <a:chExt cx="31499" cy="26969"/>
              </a:xfrm>
            </p:grpSpPr>
            <p:sp>
              <p:nvSpPr>
                <p:cNvPr id="6716" name="Google Shape;6716;p7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73"/>
              <p:cNvGrpSpPr/>
              <p:nvPr/>
            </p:nvGrpSpPr>
            <p:grpSpPr>
              <a:xfrm>
                <a:off x="5013768" y="3734312"/>
                <a:ext cx="31499" cy="26969"/>
                <a:chOff x="5013768" y="3734312"/>
                <a:chExt cx="31499" cy="26969"/>
              </a:xfrm>
            </p:grpSpPr>
            <p:sp>
              <p:nvSpPr>
                <p:cNvPr id="6719" name="Google Shape;6719;p7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3"/>
              <p:cNvGrpSpPr/>
              <p:nvPr/>
            </p:nvGrpSpPr>
            <p:grpSpPr>
              <a:xfrm>
                <a:off x="5036703" y="3764545"/>
                <a:ext cx="31499" cy="26898"/>
                <a:chOff x="5036703" y="3764545"/>
                <a:chExt cx="31499" cy="26898"/>
              </a:xfrm>
            </p:grpSpPr>
            <p:sp>
              <p:nvSpPr>
                <p:cNvPr id="6722" name="Google Shape;6722;p7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3"/>
              <p:cNvGrpSpPr/>
              <p:nvPr/>
            </p:nvGrpSpPr>
            <p:grpSpPr>
              <a:xfrm>
                <a:off x="4953546" y="3768352"/>
                <a:ext cx="31405" cy="26898"/>
                <a:chOff x="4953546" y="3768352"/>
                <a:chExt cx="31405" cy="26898"/>
              </a:xfrm>
            </p:grpSpPr>
            <p:sp>
              <p:nvSpPr>
                <p:cNvPr id="6725" name="Google Shape;6725;p7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73"/>
              <p:cNvGrpSpPr/>
              <p:nvPr/>
            </p:nvGrpSpPr>
            <p:grpSpPr>
              <a:xfrm>
                <a:off x="4964770" y="3814016"/>
                <a:ext cx="31499" cy="26993"/>
                <a:chOff x="4964770" y="3814016"/>
                <a:chExt cx="31499" cy="26993"/>
              </a:xfrm>
            </p:grpSpPr>
            <p:sp>
              <p:nvSpPr>
                <p:cNvPr id="6728" name="Google Shape;6728;p7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3"/>
              <p:cNvGrpSpPr/>
              <p:nvPr/>
            </p:nvGrpSpPr>
            <p:grpSpPr>
              <a:xfrm>
                <a:off x="4923290" y="3800504"/>
                <a:ext cx="31468" cy="26898"/>
                <a:chOff x="4923290" y="3800504"/>
                <a:chExt cx="31468" cy="26898"/>
              </a:xfrm>
            </p:grpSpPr>
            <p:sp>
              <p:nvSpPr>
                <p:cNvPr id="6731" name="Google Shape;6731;p7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73"/>
              <p:cNvGrpSpPr/>
              <p:nvPr/>
            </p:nvGrpSpPr>
            <p:grpSpPr>
              <a:xfrm>
                <a:off x="5108534" y="3650943"/>
                <a:ext cx="31405" cy="26993"/>
                <a:chOff x="5108534" y="3650943"/>
                <a:chExt cx="31405" cy="26993"/>
              </a:xfrm>
            </p:grpSpPr>
            <p:sp>
              <p:nvSpPr>
                <p:cNvPr id="6734" name="Google Shape;6734;p7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3"/>
              <p:cNvGrpSpPr/>
              <p:nvPr/>
            </p:nvGrpSpPr>
            <p:grpSpPr>
              <a:xfrm>
                <a:off x="5119380" y="3760739"/>
                <a:ext cx="31499" cy="26993"/>
                <a:chOff x="5119380" y="3760739"/>
                <a:chExt cx="31499" cy="26993"/>
              </a:xfrm>
            </p:grpSpPr>
            <p:sp>
              <p:nvSpPr>
                <p:cNvPr id="6737" name="Google Shape;6737;p7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3"/>
              <p:cNvGrpSpPr/>
              <p:nvPr/>
            </p:nvGrpSpPr>
            <p:grpSpPr>
              <a:xfrm>
                <a:off x="5119380" y="3788235"/>
                <a:ext cx="31499" cy="26993"/>
                <a:chOff x="5119380" y="3788235"/>
                <a:chExt cx="31499" cy="26993"/>
              </a:xfrm>
            </p:grpSpPr>
            <p:sp>
              <p:nvSpPr>
                <p:cNvPr id="6740" name="Google Shape;6740;p7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73"/>
              <p:cNvGrpSpPr/>
              <p:nvPr/>
            </p:nvGrpSpPr>
            <p:grpSpPr>
              <a:xfrm>
                <a:off x="5158005" y="3875284"/>
                <a:ext cx="31405" cy="27001"/>
                <a:chOff x="5158005" y="3875284"/>
                <a:chExt cx="31405" cy="27001"/>
              </a:xfrm>
            </p:grpSpPr>
            <p:sp>
              <p:nvSpPr>
                <p:cNvPr id="6743" name="Google Shape;6743;p7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3"/>
              <p:cNvGrpSpPr/>
              <p:nvPr/>
            </p:nvGrpSpPr>
            <p:grpSpPr>
              <a:xfrm>
                <a:off x="5233163" y="3764545"/>
                <a:ext cx="31499" cy="26898"/>
                <a:chOff x="5233163" y="3764545"/>
                <a:chExt cx="31499" cy="26898"/>
              </a:xfrm>
            </p:grpSpPr>
            <p:sp>
              <p:nvSpPr>
                <p:cNvPr id="6746" name="Google Shape;6746;p7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3"/>
              <p:cNvGrpSpPr/>
              <p:nvPr/>
            </p:nvGrpSpPr>
            <p:grpSpPr>
              <a:xfrm>
                <a:off x="5276168" y="3805545"/>
                <a:ext cx="31499" cy="26906"/>
                <a:chOff x="5276168" y="3805545"/>
                <a:chExt cx="31499" cy="26906"/>
              </a:xfrm>
            </p:grpSpPr>
            <p:sp>
              <p:nvSpPr>
                <p:cNvPr id="6749" name="Google Shape;6749;p7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73"/>
              <p:cNvGrpSpPr/>
              <p:nvPr/>
            </p:nvGrpSpPr>
            <p:grpSpPr>
              <a:xfrm>
                <a:off x="5294053" y="3851933"/>
                <a:ext cx="31405" cy="26945"/>
                <a:chOff x="5294053" y="3851933"/>
                <a:chExt cx="31405" cy="26945"/>
              </a:xfrm>
            </p:grpSpPr>
            <p:sp>
              <p:nvSpPr>
                <p:cNvPr id="6752" name="Google Shape;6752;p7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3"/>
              <p:cNvGrpSpPr/>
              <p:nvPr/>
            </p:nvGrpSpPr>
            <p:grpSpPr>
              <a:xfrm>
                <a:off x="5341723" y="3851902"/>
                <a:ext cx="31405" cy="26977"/>
                <a:chOff x="5341723" y="3851902"/>
                <a:chExt cx="31405" cy="26977"/>
              </a:xfrm>
            </p:grpSpPr>
            <p:sp>
              <p:nvSpPr>
                <p:cNvPr id="6755" name="Google Shape;6755;p7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3"/>
              <p:cNvGrpSpPr/>
              <p:nvPr/>
            </p:nvGrpSpPr>
            <p:grpSpPr>
              <a:xfrm>
                <a:off x="5054871" y="3507855"/>
                <a:ext cx="31405" cy="26993"/>
                <a:chOff x="5054871" y="3507855"/>
                <a:chExt cx="31405" cy="26993"/>
              </a:xfrm>
            </p:grpSpPr>
            <p:sp>
              <p:nvSpPr>
                <p:cNvPr id="6758" name="Google Shape;6758;p7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73"/>
              <p:cNvGrpSpPr/>
              <p:nvPr/>
            </p:nvGrpSpPr>
            <p:grpSpPr>
              <a:xfrm>
                <a:off x="4876579" y="3675325"/>
                <a:ext cx="31405" cy="26969"/>
                <a:chOff x="4876579" y="3675325"/>
                <a:chExt cx="31405" cy="26969"/>
              </a:xfrm>
            </p:grpSpPr>
            <p:sp>
              <p:nvSpPr>
                <p:cNvPr id="6761" name="Google Shape;6761;p7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3"/>
              <p:cNvGrpSpPr/>
              <p:nvPr/>
            </p:nvGrpSpPr>
            <p:grpSpPr>
              <a:xfrm>
                <a:off x="4842233" y="3688333"/>
                <a:ext cx="31405" cy="26993"/>
                <a:chOff x="4842233" y="3688333"/>
                <a:chExt cx="31405" cy="26993"/>
              </a:xfrm>
            </p:grpSpPr>
            <p:sp>
              <p:nvSpPr>
                <p:cNvPr id="6764" name="Google Shape;6764;p7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3"/>
              <p:cNvGrpSpPr/>
              <p:nvPr/>
            </p:nvGrpSpPr>
            <p:grpSpPr>
              <a:xfrm>
                <a:off x="5187876" y="3608032"/>
                <a:ext cx="31405" cy="27001"/>
                <a:chOff x="5187876" y="3608032"/>
                <a:chExt cx="31405" cy="27001"/>
              </a:xfrm>
            </p:grpSpPr>
            <p:sp>
              <p:nvSpPr>
                <p:cNvPr id="6767" name="Google Shape;6767;p7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9" name="Google Shape;6769;p7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1" name="Google Shape;6771;p73"/>
              <p:cNvGrpSpPr/>
              <p:nvPr/>
            </p:nvGrpSpPr>
            <p:grpSpPr>
              <a:xfrm>
                <a:off x="5269224" y="3304167"/>
                <a:ext cx="40253" cy="34402"/>
                <a:chOff x="5269224" y="3304167"/>
                <a:chExt cx="40253" cy="34402"/>
              </a:xfrm>
            </p:grpSpPr>
            <p:sp>
              <p:nvSpPr>
                <p:cNvPr id="6772" name="Google Shape;6772;p7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3"/>
              <p:cNvGrpSpPr/>
              <p:nvPr/>
            </p:nvGrpSpPr>
            <p:grpSpPr>
              <a:xfrm>
                <a:off x="5327354" y="3476615"/>
                <a:ext cx="49864" cy="42723"/>
                <a:chOff x="5327354" y="3476615"/>
                <a:chExt cx="49864" cy="42723"/>
              </a:xfrm>
            </p:grpSpPr>
            <p:sp>
              <p:nvSpPr>
                <p:cNvPr id="6775" name="Google Shape;6775;p7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7" name="Google Shape;6777;p7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9" name="Google Shape;6779;p73"/>
              <p:cNvGrpSpPr/>
              <p:nvPr/>
            </p:nvGrpSpPr>
            <p:grpSpPr>
              <a:xfrm>
                <a:off x="5341723" y="3775957"/>
                <a:ext cx="31405" cy="26898"/>
                <a:chOff x="5341723" y="3775957"/>
                <a:chExt cx="31405" cy="26898"/>
              </a:xfrm>
            </p:grpSpPr>
            <p:sp>
              <p:nvSpPr>
                <p:cNvPr id="6780" name="Google Shape;6780;p7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3"/>
              <p:cNvGrpSpPr/>
              <p:nvPr/>
            </p:nvGrpSpPr>
            <p:grpSpPr>
              <a:xfrm>
                <a:off x="5439053" y="3699274"/>
                <a:ext cx="31405" cy="26898"/>
                <a:chOff x="5439053" y="3699274"/>
                <a:chExt cx="31405" cy="26898"/>
              </a:xfrm>
            </p:grpSpPr>
            <p:sp>
              <p:nvSpPr>
                <p:cNvPr id="6783" name="Google Shape;6783;p7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3"/>
              <p:cNvGrpSpPr/>
              <p:nvPr/>
            </p:nvGrpSpPr>
            <p:grpSpPr>
              <a:xfrm>
                <a:off x="5412414" y="3622307"/>
                <a:ext cx="31499" cy="26993"/>
                <a:chOff x="5412414" y="3622307"/>
                <a:chExt cx="31499" cy="26993"/>
              </a:xfrm>
            </p:grpSpPr>
            <p:sp>
              <p:nvSpPr>
                <p:cNvPr id="6786" name="Google Shape;6786;p7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73"/>
              <p:cNvGrpSpPr/>
              <p:nvPr/>
            </p:nvGrpSpPr>
            <p:grpSpPr>
              <a:xfrm>
                <a:off x="5476254" y="3473949"/>
                <a:ext cx="26835" cy="26930"/>
                <a:chOff x="5476254" y="3473949"/>
                <a:chExt cx="26835" cy="26930"/>
              </a:xfrm>
            </p:grpSpPr>
            <p:sp>
              <p:nvSpPr>
                <p:cNvPr id="6789" name="Google Shape;6789;p7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3"/>
              <p:cNvGrpSpPr/>
              <p:nvPr/>
            </p:nvGrpSpPr>
            <p:grpSpPr>
              <a:xfrm>
                <a:off x="5564547" y="3481594"/>
                <a:ext cx="31397" cy="26898"/>
                <a:chOff x="5564547" y="3481594"/>
                <a:chExt cx="31397" cy="26898"/>
              </a:xfrm>
            </p:grpSpPr>
            <p:sp>
              <p:nvSpPr>
                <p:cNvPr id="6792" name="Google Shape;6792;p7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73"/>
              <p:cNvGrpSpPr/>
              <p:nvPr/>
            </p:nvGrpSpPr>
            <p:grpSpPr>
              <a:xfrm>
                <a:off x="5534101" y="3470174"/>
                <a:ext cx="31397" cy="26906"/>
                <a:chOff x="5534101" y="3470174"/>
                <a:chExt cx="31397" cy="26906"/>
              </a:xfrm>
            </p:grpSpPr>
            <p:sp>
              <p:nvSpPr>
                <p:cNvPr id="6795" name="Google Shape;6795;p7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73"/>
              <p:cNvGrpSpPr/>
              <p:nvPr/>
            </p:nvGrpSpPr>
            <p:grpSpPr>
              <a:xfrm>
                <a:off x="5610879" y="3314486"/>
                <a:ext cx="31499" cy="26938"/>
                <a:chOff x="5610879" y="3314486"/>
                <a:chExt cx="31499" cy="26938"/>
              </a:xfrm>
            </p:grpSpPr>
            <p:sp>
              <p:nvSpPr>
                <p:cNvPr id="6798" name="Google Shape;6798;p7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3"/>
              <p:cNvGrpSpPr/>
              <p:nvPr/>
            </p:nvGrpSpPr>
            <p:grpSpPr>
              <a:xfrm>
                <a:off x="4834525" y="3501382"/>
                <a:ext cx="31499" cy="26898"/>
                <a:chOff x="4834525" y="3501382"/>
                <a:chExt cx="31499" cy="26898"/>
              </a:xfrm>
            </p:grpSpPr>
            <p:sp>
              <p:nvSpPr>
                <p:cNvPr id="6801" name="Google Shape;6801;p7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3"/>
              <p:cNvGrpSpPr/>
              <p:nvPr/>
            </p:nvGrpSpPr>
            <p:grpSpPr>
              <a:xfrm>
                <a:off x="4898460" y="3580158"/>
                <a:ext cx="31405" cy="26898"/>
                <a:chOff x="4898460" y="3580158"/>
                <a:chExt cx="31405" cy="26898"/>
              </a:xfrm>
            </p:grpSpPr>
            <p:sp>
              <p:nvSpPr>
                <p:cNvPr id="6804" name="Google Shape;6804;p7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73"/>
              <p:cNvGrpSpPr/>
              <p:nvPr/>
            </p:nvGrpSpPr>
            <p:grpSpPr>
              <a:xfrm>
                <a:off x="4882667" y="3608032"/>
                <a:ext cx="31499" cy="27001"/>
                <a:chOff x="4882667" y="3608032"/>
                <a:chExt cx="31499" cy="27001"/>
              </a:xfrm>
            </p:grpSpPr>
            <p:sp>
              <p:nvSpPr>
                <p:cNvPr id="6807" name="Google Shape;6807;p7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73"/>
              <p:cNvGrpSpPr/>
              <p:nvPr/>
            </p:nvGrpSpPr>
            <p:grpSpPr>
              <a:xfrm>
                <a:off x="4843373" y="3631407"/>
                <a:ext cx="16273" cy="16186"/>
                <a:chOff x="4843373" y="3631407"/>
                <a:chExt cx="16273" cy="16186"/>
              </a:xfrm>
            </p:grpSpPr>
            <p:sp>
              <p:nvSpPr>
                <p:cNvPr id="6810" name="Google Shape;6810;p7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3"/>
              <p:cNvGrpSpPr/>
              <p:nvPr/>
            </p:nvGrpSpPr>
            <p:grpSpPr>
              <a:xfrm>
                <a:off x="4727773" y="3591578"/>
                <a:ext cx="31499" cy="26898"/>
                <a:chOff x="4727773" y="3591578"/>
                <a:chExt cx="31499" cy="26898"/>
              </a:xfrm>
            </p:grpSpPr>
            <p:sp>
              <p:nvSpPr>
                <p:cNvPr id="6813" name="Google Shape;6813;p7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5" name="Google Shape;6815;p7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7" name="Google Shape;6817;p73"/>
              <p:cNvGrpSpPr/>
              <p:nvPr/>
            </p:nvGrpSpPr>
            <p:grpSpPr>
              <a:xfrm>
                <a:off x="4609421" y="3577398"/>
                <a:ext cx="31499" cy="27001"/>
                <a:chOff x="4609421" y="3577398"/>
                <a:chExt cx="31499" cy="27001"/>
              </a:xfrm>
            </p:grpSpPr>
            <p:sp>
              <p:nvSpPr>
                <p:cNvPr id="6818" name="Google Shape;6818;p7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3"/>
              <p:cNvGrpSpPr/>
              <p:nvPr/>
            </p:nvGrpSpPr>
            <p:grpSpPr>
              <a:xfrm>
                <a:off x="4649289" y="3577398"/>
                <a:ext cx="31499" cy="27001"/>
                <a:chOff x="4649289" y="3577398"/>
                <a:chExt cx="31499" cy="27001"/>
              </a:xfrm>
            </p:grpSpPr>
            <p:sp>
              <p:nvSpPr>
                <p:cNvPr id="6821" name="Google Shape;6821;p7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73"/>
              <p:cNvGrpSpPr/>
              <p:nvPr/>
            </p:nvGrpSpPr>
            <p:grpSpPr>
              <a:xfrm>
                <a:off x="4605614" y="3639523"/>
                <a:ext cx="31499" cy="26906"/>
                <a:chOff x="4605614" y="3639523"/>
                <a:chExt cx="31499" cy="26906"/>
              </a:xfrm>
            </p:grpSpPr>
            <p:sp>
              <p:nvSpPr>
                <p:cNvPr id="6824" name="Google Shape;6824;p7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3"/>
              <p:cNvGrpSpPr/>
              <p:nvPr/>
            </p:nvGrpSpPr>
            <p:grpSpPr>
              <a:xfrm>
                <a:off x="4785149" y="3618846"/>
                <a:ext cx="26930" cy="26843"/>
                <a:chOff x="4785149" y="3618846"/>
                <a:chExt cx="26930" cy="26843"/>
              </a:xfrm>
            </p:grpSpPr>
            <p:sp>
              <p:nvSpPr>
                <p:cNvPr id="6827" name="Google Shape;6827;p7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3"/>
              <p:cNvGrpSpPr/>
              <p:nvPr/>
            </p:nvGrpSpPr>
            <p:grpSpPr>
              <a:xfrm>
                <a:off x="4810167" y="3601567"/>
                <a:ext cx="31405" cy="26898"/>
                <a:chOff x="4810167" y="3601567"/>
                <a:chExt cx="31405" cy="26898"/>
              </a:xfrm>
            </p:grpSpPr>
            <p:sp>
              <p:nvSpPr>
                <p:cNvPr id="6830" name="Google Shape;6830;p7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3"/>
              <p:cNvGrpSpPr/>
              <p:nvPr/>
            </p:nvGrpSpPr>
            <p:grpSpPr>
              <a:xfrm>
                <a:off x="4831002" y="3373230"/>
                <a:ext cx="31405" cy="26898"/>
                <a:chOff x="4831002" y="3373230"/>
                <a:chExt cx="31405" cy="26898"/>
              </a:xfrm>
            </p:grpSpPr>
            <p:sp>
              <p:nvSpPr>
                <p:cNvPr id="6833" name="Google Shape;6833;p7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3"/>
              <p:cNvGrpSpPr/>
              <p:nvPr/>
            </p:nvGrpSpPr>
            <p:grpSpPr>
              <a:xfrm>
                <a:off x="4719311" y="3355054"/>
                <a:ext cx="31499" cy="27001"/>
                <a:chOff x="4719311" y="3355054"/>
                <a:chExt cx="31499" cy="27001"/>
              </a:xfrm>
            </p:grpSpPr>
            <p:sp>
              <p:nvSpPr>
                <p:cNvPr id="6836" name="Google Shape;6836;p7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3"/>
              <p:cNvGrpSpPr/>
              <p:nvPr/>
            </p:nvGrpSpPr>
            <p:grpSpPr>
              <a:xfrm>
                <a:off x="4798755" y="3450260"/>
                <a:ext cx="26930" cy="26930"/>
                <a:chOff x="4798755" y="3450260"/>
                <a:chExt cx="26930" cy="26930"/>
              </a:xfrm>
            </p:grpSpPr>
            <p:sp>
              <p:nvSpPr>
                <p:cNvPr id="6839" name="Google Shape;6839;p7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3"/>
              <p:cNvGrpSpPr/>
              <p:nvPr/>
            </p:nvGrpSpPr>
            <p:grpSpPr>
              <a:xfrm>
                <a:off x="4645576" y="3467555"/>
                <a:ext cx="31405" cy="26953"/>
                <a:chOff x="4645576" y="3467555"/>
                <a:chExt cx="31405" cy="26953"/>
              </a:xfrm>
            </p:grpSpPr>
            <p:sp>
              <p:nvSpPr>
                <p:cNvPr id="6842" name="Google Shape;6842;p7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3"/>
              <p:cNvGrpSpPr/>
              <p:nvPr/>
            </p:nvGrpSpPr>
            <p:grpSpPr>
              <a:xfrm>
                <a:off x="4687631" y="3583965"/>
                <a:ext cx="31499" cy="26898"/>
                <a:chOff x="4687631" y="3583965"/>
                <a:chExt cx="31499" cy="26898"/>
              </a:xfrm>
            </p:grpSpPr>
            <p:sp>
              <p:nvSpPr>
                <p:cNvPr id="6845" name="Google Shape;6845;p7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3"/>
              <p:cNvGrpSpPr/>
              <p:nvPr/>
            </p:nvGrpSpPr>
            <p:grpSpPr>
              <a:xfrm>
                <a:off x="4719311" y="3471314"/>
                <a:ext cx="31499" cy="27001"/>
                <a:chOff x="4719311" y="3471314"/>
                <a:chExt cx="31499" cy="27001"/>
              </a:xfrm>
            </p:grpSpPr>
            <p:sp>
              <p:nvSpPr>
                <p:cNvPr id="6848" name="Google Shape;6848;p7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3"/>
              <p:cNvGrpSpPr/>
              <p:nvPr/>
            </p:nvGrpSpPr>
            <p:grpSpPr>
              <a:xfrm>
                <a:off x="4719311" y="3434404"/>
                <a:ext cx="31499" cy="26898"/>
                <a:chOff x="4719311" y="3434404"/>
                <a:chExt cx="31499" cy="26898"/>
              </a:xfrm>
            </p:grpSpPr>
            <p:sp>
              <p:nvSpPr>
                <p:cNvPr id="6851" name="Google Shape;6851;p7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3"/>
              <p:cNvGrpSpPr/>
              <p:nvPr/>
            </p:nvGrpSpPr>
            <p:grpSpPr>
              <a:xfrm>
                <a:off x="4768876" y="3401772"/>
                <a:ext cx="31499" cy="26898"/>
                <a:chOff x="4768876" y="3401772"/>
                <a:chExt cx="31499" cy="26898"/>
              </a:xfrm>
            </p:grpSpPr>
            <p:sp>
              <p:nvSpPr>
                <p:cNvPr id="6854" name="Google Shape;6854;p7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3"/>
              <p:cNvGrpSpPr/>
              <p:nvPr/>
            </p:nvGrpSpPr>
            <p:grpSpPr>
              <a:xfrm>
                <a:off x="4762214" y="3471377"/>
                <a:ext cx="26938" cy="26938"/>
                <a:chOff x="4762214" y="3471377"/>
                <a:chExt cx="26938" cy="26938"/>
              </a:xfrm>
            </p:grpSpPr>
            <p:sp>
              <p:nvSpPr>
                <p:cNvPr id="6857" name="Google Shape;6857;p7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3"/>
              <p:cNvGrpSpPr/>
              <p:nvPr/>
            </p:nvGrpSpPr>
            <p:grpSpPr>
              <a:xfrm>
                <a:off x="4790473" y="3344782"/>
                <a:ext cx="31405" cy="26898"/>
                <a:chOff x="4790473" y="3344782"/>
                <a:chExt cx="31405" cy="26898"/>
              </a:xfrm>
            </p:grpSpPr>
            <p:sp>
              <p:nvSpPr>
                <p:cNvPr id="6860" name="Google Shape;6860;p7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73"/>
              <p:cNvGrpSpPr/>
              <p:nvPr/>
            </p:nvGrpSpPr>
            <p:grpSpPr>
              <a:xfrm>
                <a:off x="4823774" y="3950733"/>
                <a:ext cx="37398" cy="32034"/>
                <a:chOff x="4823774" y="3950733"/>
                <a:chExt cx="37398" cy="32034"/>
              </a:xfrm>
            </p:grpSpPr>
            <p:sp>
              <p:nvSpPr>
                <p:cNvPr id="6863" name="Google Shape;6863;p7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3"/>
              <p:cNvGrpSpPr/>
              <p:nvPr/>
            </p:nvGrpSpPr>
            <p:grpSpPr>
              <a:xfrm>
                <a:off x="4823396" y="4110566"/>
                <a:ext cx="31405" cy="26906"/>
                <a:chOff x="4823396" y="4110566"/>
                <a:chExt cx="31405" cy="26906"/>
              </a:xfrm>
            </p:grpSpPr>
            <p:sp>
              <p:nvSpPr>
                <p:cNvPr id="6866" name="Google Shape;6866;p7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3"/>
              <p:cNvGrpSpPr/>
              <p:nvPr/>
            </p:nvGrpSpPr>
            <p:grpSpPr>
              <a:xfrm>
                <a:off x="4838332" y="3821150"/>
                <a:ext cx="31499" cy="26898"/>
                <a:chOff x="4838332" y="3821150"/>
                <a:chExt cx="31499" cy="26898"/>
              </a:xfrm>
            </p:grpSpPr>
            <p:sp>
              <p:nvSpPr>
                <p:cNvPr id="6869" name="Google Shape;6869;p7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3"/>
              <p:cNvGrpSpPr/>
              <p:nvPr/>
            </p:nvGrpSpPr>
            <p:grpSpPr>
              <a:xfrm>
                <a:off x="4661275" y="3815007"/>
                <a:ext cx="36824" cy="31523"/>
                <a:chOff x="4661275" y="3815007"/>
                <a:chExt cx="36824" cy="31523"/>
              </a:xfrm>
            </p:grpSpPr>
            <p:sp>
              <p:nvSpPr>
                <p:cNvPr id="6872" name="Google Shape;6872;p7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3"/>
              <p:cNvGrpSpPr/>
              <p:nvPr/>
            </p:nvGrpSpPr>
            <p:grpSpPr>
              <a:xfrm>
                <a:off x="4558998" y="3851037"/>
                <a:ext cx="33591" cy="28699"/>
                <a:chOff x="4558998" y="3851037"/>
                <a:chExt cx="33591" cy="28699"/>
              </a:xfrm>
            </p:grpSpPr>
            <p:sp>
              <p:nvSpPr>
                <p:cNvPr id="6875" name="Google Shape;6875;p7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3"/>
              <p:cNvGrpSpPr/>
              <p:nvPr/>
            </p:nvGrpSpPr>
            <p:grpSpPr>
              <a:xfrm>
                <a:off x="4696762" y="3638587"/>
                <a:ext cx="33591" cy="28794"/>
                <a:chOff x="4696762" y="3638587"/>
                <a:chExt cx="33591" cy="28794"/>
              </a:xfrm>
            </p:grpSpPr>
            <p:sp>
              <p:nvSpPr>
                <p:cNvPr id="6878" name="Google Shape;6878;p7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3"/>
              <p:cNvGrpSpPr/>
              <p:nvPr/>
            </p:nvGrpSpPr>
            <p:grpSpPr>
              <a:xfrm>
                <a:off x="4929479" y="3939140"/>
                <a:ext cx="33497" cy="28692"/>
                <a:chOff x="4929479" y="3939140"/>
                <a:chExt cx="33497" cy="28692"/>
              </a:xfrm>
            </p:grpSpPr>
            <p:sp>
              <p:nvSpPr>
                <p:cNvPr id="6881" name="Google Shape;6881;p7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73"/>
              <p:cNvGrpSpPr/>
              <p:nvPr/>
            </p:nvGrpSpPr>
            <p:grpSpPr>
              <a:xfrm>
                <a:off x="4907119" y="3986039"/>
                <a:ext cx="33497" cy="28699"/>
                <a:chOff x="4907119" y="3986039"/>
                <a:chExt cx="33497" cy="28699"/>
              </a:xfrm>
            </p:grpSpPr>
            <p:sp>
              <p:nvSpPr>
                <p:cNvPr id="6884" name="Google Shape;6884;p7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3"/>
              <p:cNvGrpSpPr/>
              <p:nvPr/>
            </p:nvGrpSpPr>
            <p:grpSpPr>
              <a:xfrm>
                <a:off x="4911783" y="4048102"/>
                <a:ext cx="33591" cy="28762"/>
                <a:chOff x="4911783" y="4048102"/>
                <a:chExt cx="33591" cy="28762"/>
              </a:xfrm>
            </p:grpSpPr>
            <p:sp>
              <p:nvSpPr>
                <p:cNvPr id="6887" name="Google Shape;6887;p7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7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1" name="Google Shape;6891;p73"/>
              <p:cNvGrpSpPr/>
              <p:nvPr/>
            </p:nvGrpSpPr>
            <p:grpSpPr>
              <a:xfrm>
                <a:off x="4762623" y="3837847"/>
                <a:ext cx="42416" cy="36273"/>
                <a:chOff x="4762623" y="3837847"/>
                <a:chExt cx="42416" cy="36273"/>
              </a:xfrm>
            </p:grpSpPr>
            <p:sp>
              <p:nvSpPr>
                <p:cNvPr id="6892" name="Google Shape;6892;p7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3"/>
              <p:cNvGrpSpPr/>
              <p:nvPr/>
            </p:nvGrpSpPr>
            <p:grpSpPr>
              <a:xfrm>
                <a:off x="4746044" y="4104966"/>
                <a:ext cx="33497" cy="28699"/>
                <a:chOff x="4746044" y="4104966"/>
                <a:chExt cx="33497" cy="28699"/>
              </a:xfrm>
            </p:grpSpPr>
            <p:sp>
              <p:nvSpPr>
                <p:cNvPr id="6895" name="Google Shape;6895;p7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3"/>
              <p:cNvGrpSpPr/>
              <p:nvPr/>
            </p:nvGrpSpPr>
            <p:grpSpPr>
              <a:xfrm>
                <a:off x="4859646" y="4162554"/>
                <a:ext cx="33591" cy="28762"/>
                <a:chOff x="4859646" y="4162554"/>
                <a:chExt cx="33591" cy="28762"/>
              </a:xfrm>
            </p:grpSpPr>
            <p:sp>
              <p:nvSpPr>
                <p:cNvPr id="6898" name="Google Shape;6898;p7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0" name="Google Shape;6900;p73"/>
            <p:cNvGrpSpPr/>
            <p:nvPr/>
          </p:nvGrpSpPr>
          <p:grpSpPr>
            <a:xfrm>
              <a:off x="3597785" y="3274438"/>
              <a:ext cx="855610" cy="1122100"/>
              <a:chOff x="3597785" y="3274438"/>
              <a:chExt cx="855610" cy="1122100"/>
            </a:xfrm>
          </p:grpSpPr>
          <p:grpSp>
            <p:nvGrpSpPr>
              <p:cNvPr id="6901" name="Google Shape;6901;p73"/>
              <p:cNvGrpSpPr/>
              <p:nvPr/>
            </p:nvGrpSpPr>
            <p:grpSpPr>
              <a:xfrm>
                <a:off x="3617857" y="3284717"/>
                <a:ext cx="826785" cy="1099165"/>
                <a:chOff x="3617857" y="3284717"/>
                <a:chExt cx="826785" cy="1099165"/>
              </a:xfrm>
            </p:grpSpPr>
            <p:sp>
              <p:nvSpPr>
                <p:cNvPr id="6902" name="Google Shape;6902;p7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73"/>
              <p:cNvGrpSpPr/>
              <p:nvPr/>
            </p:nvGrpSpPr>
            <p:grpSpPr>
              <a:xfrm>
                <a:off x="4180904" y="4251758"/>
                <a:ext cx="37783" cy="32420"/>
                <a:chOff x="4180904" y="4251758"/>
                <a:chExt cx="37783" cy="32420"/>
              </a:xfrm>
            </p:grpSpPr>
            <p:sp>
              <p:nvSpPr>
                <p:cNvPr id="6959" name="Google Shape;6959;p7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3"/>
              <p:cNvGrpSpPr/>
              <p:nvPr/>
            </p:nvGrpSpPr>
            <p:grpSpPr>
              <a:xfrm>
                <a:off x="4201644" y="4081324"/>
                <a:ext cx="37783" cy="32364"/>
                <a:chOff x="4201644" y="4081324"/>
                <a:chExt cx="37783" cy="32364"/>
              </a:xfrm>
            </p:grpSpPr>
            <p:sp>
              <p:nvSpPr>
                <p:cNvPr id="6962" name="Google Shape;6962;p7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3"/>
              <p:cNvGrpSpPr/>
              <p:nvPr/>
            </p:nvGrpSpPr>
            <p:grpSpPr>
              <a:xfrm>
                <a:off x="4284416" y="3887428"/>
                <a:ext cx="37783" cy="32451"/>
                <a:chOff x="4284416" y="3887428"/>
                <a:chExt cx="37783" cy="32451"/>
              </a:xfrm>
            </p:grpSpPr>
            <p:sp>
              <p:nvSpPr>
                <p:cNvPr id="6965" name="Google Shape;6965;p7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3"/>
              <p:cNvGrpSpPr/>
              <p:nvPr/>
            </p:nvGrpSpPr>
            <p:grpSpPr>
              <a:xfrm>
                <a:off x="4223721" y="3860404"/>
                <a:ext cx="37870" cy="32364"/>
                <a:chOff x="4223721" y="3860404"/>
                <a:chExt cx="37870" cy="32364"/>
              </a:xfrm>
            </p:grpSpPr>
            <p:sp>
              <p:nvSpPr>
                <p:cNvPr id="6968" name="Google Shape;6968;p7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3"/>
              <p:cNvGrpSpPr/>
              <p:nvPr/>
            </p:nvGrpSpPr>
            <p:grpSpPr>
              <a:xfrm>
                <a:off x="4104889" y="3699242"/>
                <a:ext cx="37776" cy="32357"/>
                <a:chOff x="4104889" y="3699242"/>
                <a:chExt cx="37776" cy="32357"/>
              </a:xfrm>
            </p:grpSpPr>
            <p:sp>
              <p:nvSpPr>
                <p:cNvPr id="6971" name="Google Shape;6971;p7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3"/>
              <p:cNvGrpSpPr/>
              <p:nvPr/>
            </p:nvGrpSpPr>
            <p:grpSpPr>
              <a:xfrm>
                <a:off x="4143608" y="3475121"/>
                <a:ext cx="37878" cy="32420"/>
                <a:chOff x="4143608" y="3475121"/>
                <a:chExt cx="37878" cy="32420"/>
              </a:xfrm>
            </p:grpSpPr>
            <p:sp>
              <p:nvSpPr>
                <p:cNvPr id="6974" name="Google Shape;6974;p7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3"/>
              <p:cNvGrpSpPr/>
              <p:nvPr/>
            </p:nvGrpSpPr>
            <p:grpSpPr>
              <a:xfrm>
                <a:off x="4217248" y="3570893"/>
                <a:ext cx="37776" cy="32364"/>
                <a:chOff x="4217248" y="3570893"/>
                <a:chExt cx="37776" cy="32364"/>
              </a:xfrm>
            </p:grpSpPr>
            <p:sp>
              <p:nvSpPr>
                <p:cNvPr id="6977" name="Google Shape;6977;p7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3"/>
              <p:cNvGrpSpPr/>
              <p:nvPr/>
            </p:nvGrpSpPr>
            <p:grpSpPr>
              <a:xfrm>
                <a:off x="4255307" y="3431612"/>
                <a:ext cx="37776" cy="32451"/>
                <a:chOff x="4255307" y="3431612"/>
                <a:chExt cx="37776" cy="32451"/>
              </a:xfrm>
            </p:grpSpPr>
            <p:sp>
              <p:nvSpPr>
                <p:cNvPr id="6980" name="Google Shape;6980;p7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3"/>
              <p:cNvGrpSpPr/>
              <p:nvPr/>
            </p:nvGrpSpPr>
            <p:grpSpPr>
              <a:xfrm>
                <a:off x="3853052" y="3577398"/>
                <a:ext cx="37776" cy="32420"/>
                <a:chOff x="3853052" y="3577398"/>
                <a:chExt cx="37776" cy="32420"/>
              </a:xfrm>
            </p:grpSpPr>
            <p:sp>
              <p:nvSpPr>
                <p:cNvPr id="6983" name="Google Shape;6983;p7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3"/>
              <p:cNvGrpSpPr/>
              <p:nvPr/>
            </p:nvGrpSpPr>
            <p:grpSpPr>
              <a:xfrm>
                <a:off x="4039908" y="3412107"/>
                <a:ext cx="37776" cy="32357"/>
                <a:chOff x="4039908" y="3412107"/>
                <a:chExt cx="37776" cy="32357"/>
              </a:xfrm>
            </p:grpSpPr>
            <p:sp>
              <p:nvSpPr>
                <p:cNvPr id="6986" name="Google Shape;6986;p7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3"/>
              <p:cNvGrpSpPr/>
              <p:nvPr/>
            </p:nvGrpSpPr>
            <p:grpSpPr>
              <a:xfrm>
                <a:off x="4017360" y="3342061"/>
                <a:ext cx="37870" cy="32380"/>
                <a:chOff x="4017360" y="3342061"/>
                <a:chExt cx="37870" cy="32380"/>
              </a:xfrm>
            </p:grpSpPr>
            <p:sp>
              <p:nvSpPr>
                <p:cNvPr id="6989" name="Google Shape;6989;p7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1" name="Google Shape;6991;p7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3" name="Google Shape;6993;p73"/>
              <p:cNvGrpSpPr/>
              <p:nvPr/>
            </p:nvGrpSpPr>
            <p:grpSpPr>
              <a:xfrm>
                <a:off x="3750870" y="3418650"/>
                <a:ext cx="37776" cy="32380"/>
                <a:chOff x="3750870" y="3418650"/>
                <a:chExt cx="37776" cy="32380"/>
              </a:xfrm>
            </p:grpSpPr>
            <p:sp>
              <p:nvSpPr>
                <p:cNvPr id="6994" name="Google Shape;6994;p7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3"/>
              <p:cNvGrpSpPr/>
              <p:nvPr/>
            </p:nvGrpSpPr>
            <p:grpSpPr>
              <a:xfrm>
                <a:off x="3632509" y="3274438"/>
                <a:ext cx="37783" cy="32357"/>
                <a:chOff x="3632509" y="3274438"/>
                <a:chExt cx="37783" cy="32357"/>
              </a:xfrm>
            </p:grpSpPr>
            <p:sp>
              <p:nvSpPr>
                <p:cNvPr id="6997" name="Google Shape;6997;p7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3"/>
              <p:cNvGrpSpPr/>
              <p:nvPr/>
            </p:nvGrpSpPr>
            <p:grpSpPr>
              <a:xfrm>
                <a:off x="3906424" y="3297561"/>
                <a:ext cx="37776" cy="32451"/>
                <a:chOff x="3906424" y="3297561"/>
                <a:chExt cx="37776" cy="32451"/>
              </a:xfrm>
            </p:grpSpPr>
            <p:sp>
              <p:nvSpPr>
                <p:cNvPr id="7000" name="Google Shape;7000;p7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3"/>
              <p:cNvGrpSpPr/>
              <p:nvPr/>
            </p:nvGrpSpPr>
            <p:grpSpPr>
              <a:xfrm>
                <a:off x="3866084" y="3412107"/>
                <a:ext cx="37776" cy="32357"/>
                <a:chOff x="3866084" y="3412107"/>
                <a:chExt cx="37776" cy="32357"/>
              </a:xfrm>
            </p:grpSpPr>
            <p:sp>
              <p:nvSpPr>
                <p:cNvPr id="7003" name="Google Shape;7003;p7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3"/>
              <p:cNvGrpSpPr/>
              <p:nvPr/>
            </p:nvGrpSpPr>
            <p:grpSpPr>
              <a:xfrm>
                <a:off x="4023919" y="3766409"/>
                <a:ext cx="37783" cy="32357"/>
                <a:chOff x="4023919" y="3766409"/>
                <a:chExt cx="37783" cy="32357"/>
              </a:xfrm>
            </p:grpSpPr>
            <p:sp>
              <p:nvSpPr>
                <p:cNvPr id="7006" name="Google Shape;7006;p7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3"/>
              <p:cNvGrpSpPr/>
              <p:nvPr/>
            </p:nvGrpSpPr>
            <p:grpSpPr>
              <a:xfrm>
                <a:off x="3973882" y="3779449"/>
                <a:ext cx="37776" cy="32357"/>
                <a:chOff x="3973882" y="3779449"/>
                <a:chExt cx="37776" cy="32357"/>
              </a:xfrm>
            </p:grpSpPr>
            <p:sp>
              <p:nvSpPr>
                <p:cNvPr id="7009" name="Google Shape;7009;p7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3"/>
              <p:cNvGrpSpPr/>
              <p:nvPr/>
            </p:nvGrpSpPr>
            <p:grpSpPr>
              <a:xfrm>
                <a:off x="4073398" y="3838028"/>
                <a:ext cx="37776" cy="32380"/>
                <a:chOff x="4073398" y="3838028"/>
                <a:chExt cx="37776" cy="32380"/>
              </a:xfrm>
            </p:grpSpPr>
            <p:sp>
              <p:nvSpPr>
                <p:cNvPr id="7012" name="Google Shape;7012;p7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3"/>
              <p:cNvGrpSpPr/>
              <p:nvPr/>
            </p:nvGrpSpPr>
            <p:grpSpPr>
              <a:xfrm>
                <a:off x="4342672" y="4144496"/>
                <a:ext cx="37752" cy="32364"/>
                <a:chOff x="4342672" y="4144496"/>
                <a:chExt cx="37752" cy="32364"/>
              </a:xfrm>
            </p:grpSpPr>
            <p:sp>
              <p:nvSpPr>
                <p:cNvPr id="7015" name="Google Shape;7015;p7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3"/>
              <p:cNvGrpSpPr/>
              <p:nvPr/>
            </p:nvGrpSpPr>
            <p:grpSpPr>
              <a:xfrm>
                <a:off x="4406386" y="4056872"/>
                <a:ext cx="37783" cy="32364"/>
                <a:chOff x="4406386" y="4056872"/>
                <a:chExt cx="37783" cy="32364"/>
              </a:xfrm>
            </p:grpSpPr>
            <p:sp>
              <p:nvSpPr>
                <p:cNvPr id="7018" name="Google Shape;7018;p7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3"/>
              <p:cNvGrpSpPr/>
              <p:nvPr/>
            </p:nvGrpSpPr>
            <p:grpSpPr>
              <a:xfrm>
                <a:off x="4284416" y="4245254"/>
                <a:ext cx="37783" cy="32357"/>
                <a:chOff x="4284416" y="4245254"/>
                <a:chExt cx="37783" cy="32357"/>
              </a:xfrm>
            </p:grpSpPr>
            <p:sp>
              <p:nvSpPr>
                <p:cNvPr id="7021" name="Google Shape;7021;p7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73"/>
              <p:cNvGrpSpPr/>
              <p:nvPr/>
            </p:nvGrpSpPr>
            <p:grpSpPr>
              <a:xfrm>
                <a:off x="4219057" y="4331258"/>
                <a:ext cx="37776" cy="32364"/>
                <a:chOff x="4219057" y="4331258"/>
                <a:chExt cx="37776" cy="32364"/>
              </a:xfrm>
            </p:grpSpPr>
            <p:sp>
              <p:nvSpPr>
                <p:cNvPr id="7024" name="Google Shape;7024;p7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3"/>
              <p:cNvGrpSpPr/>
              <p:nvPr/>
            </p:nvGrpSpPr>
            <p:grpSpPr>
              <a:xfrm>
                <a:off x="4204122" y="4141688"/>
                <a:ext cx="33497" cy="28699"/>
                <a:chOff x="4204122" y="4141688"/>
                <a:chExt cx="33497" cy="28699"/>
              </a:xfrm>
            </p:grpSpPr>
            <p:sp>
              <p:nvSpPr>
                <p:cNvPr id="7027" name="Google Shape;7027;p7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73"/>
              <p:cNvGrpSpPr/>
              <p:nvPr/>
            </p:nvGrpSpPr>
            <p:grpSpPr>
              <a:xfrm>
                <a:off x="4301546" y="4003869"/>
                <a:ext cx="38916" cy="33324"/>
                <a:chOff x="4301546" y="4003869"/>
                <a:chExt cx="38916" cy="33324"/>
              </a:xfrm>
            </p:grpSpPr>
            <p:sp>
              <p:nvSpPr>
                <p:cNvPr id="7030" name="Google Shape;7030;p7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3"/>
              <p:cNvGrpSpPr/>
              <p:nvPr/>
            </p:nvGrpSpPr>
            <p:grpSpPr>
              <a:xfrm>
                <a:off x="4210681" y="3924669"/>
                <a:ext cx="36549" cy="31366"/>
                <a:chOff x="4210681" y="3924669"/>
                <a:chExt cx="36549" cy="31366"/>
              </a:xfrm>
            </p:grpSpPr>
            <p:sp>
              <p:nvSpPr>
                <p:cNvPr id="7033" name="Google Shape;7033;p7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3"/>
              <p:cNvGrpSpPr/>
              <p:nvPr/>
            </p:nvGrpSpPr>
            <p:grpSpPr>
              <a:xfrm>
                <a:off x="3987771" y="3628874"/>
                <a:ext cx="31499" cy="26993"/>
                <a:chOff x="3987771" y="3628874"/>
                <a:chExt cx="31499" cy="26993"/>
              </a:xfrm>
            </p:grpSpPr>
            <p:sp>
              <p:nvSpPr>
                <p:cNvPr id="7036" name="Google Shape;7036;p7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3"/>
              <p:cNvGrpSpPr/>
              <p:nvPr/>
            </p:nvGrpSpPr>
            <p:grpSpPr>
              <a:xfrm>
                <a:off x="4087382" y="3775674"/>
                <a:ext cx="31405" cy="26898"/>
                <a:chOff x="4087382" y="3775674"/>
                <a:chExt cx="31405" cy="26898"/>
              </a:xfrm>
            </p:grpSpPr>
            <p:sp>
              <p:nvSpPr>
                <p:cNvPr id="7039" name="Google Shape;7039;p7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3"/>
              <p:cNvGrpSpPr/>
              <p:nvPr/>
            </p:nvGrpSpPr>
            <p:grpSpPr>
              <a:xfrm>
                <a:off x="4118873" y="3856637"/>
                <a:ext cx="31405" cy="26906"/>
                <a:chOff x="4118873" y="3856637"/>
                <a:chExt cx="31405" cy="26906"/>
              </a:xfrm>
            </p:grpSpPr>
            <p:sp>
              <p:nvSpPr>
                <p:cNvPr id="7042" name="Google Shape;7042;p7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3"/>
              <p:cNvGrpSpPr/>
              <p:nvPr/>
            </p:nvGrpSpPr>
            <p:grpSpPr>
              <a:xfrm>
                <a:off x="4168541" y="3639523"/>
                <a:ext cx="31499" cy="26906"/>
                <a:chOff x="4168541" y="3639523"/>
                <a:chExt cx="31499" cy="26906"/>
              </a:xfrm>
            </p:grpSpPr>
            <p:sp>
              <p:nvSpPr>
                <p:cNvPr id="7045" name="Google Shape;7045;p7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3965789" y="3393545"/>
                <a:ext cx="31405" cy="26945"/>
                <a:chOff x="3965789" y="3393545"/>
                <a:chExt cx="31405" cy="26945"/>
              </a:xfrm>
            </p:grpSpPr>
            <p:sp>
              <p:nvSpPr>
                <p:cNvPr id="7048" name="Google Shape;7048;p7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3"/>
              <p:cNvGrpSpPr/>
              <p:nvPr/>
            </p:nvGrpSpPr>
            <p:grpSpPr>
              <a:xfrm>
                <a:off x="3925166" y="3491008"/>
                <a:ext cx="31405" cy="27001"/>
                <a:chOff x="3925166" y="3491008"/>
                <a:chExt cx="31405" cy="27001"/>
              </a:xfrm>
            </p:grpSpPr>
            <p:sp>
              <p:nvSpPr>
                <p:cNvPr id="7051" name="Google Shape;7051;p7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3"/>
              <p:cNvGrpSpPr/>
              <p:nvPr/>
            </p:nvGrpSpPr>
            <p:grpSpPr>
              <a:xfrm>
                <a:off x="3682845" y="3340976"/>
                <a:ext cx="31397" cy="26898"/>
                <a:chOff x="3682845" y="3340976"/>
                <a:chExt cx="31397" cy="26898"/>
              </a:xfrm>
            </p:grpSpPr>
            <p:sp>
              <p:nvSpPr>
                <p:cNvPr id="7054" name="Google Shape;7054;p7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3"/>
              <p:cNvGrpSpPr/>
              <p:nvPr/>
            </p:nvGrpSpPr>
            <p:grpSpPr>
              <a:xfrm>
                <a:off x="3795393" y="3353725"/>
                <a:ext cx="31499" cy="26993"/>
                <a:chOff x="3795393" y="3353725"/>
                <a:chExt cx="31499" cy="26993"/>
              </a:xfrm>
            </p:grpSpPr>
            <p:sp>
              <p:nvSpPr>
                <p:cNvPr id="7057" name="Google Shape;7057;p7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3"/>
              <p:cNvGrpSpPr/>
              <p:nvPr/>
            </p:nvGrpSpPr>
            <p:grpSpPr>
              <a:xfrm>
                <a:off x="4176909" y="4363221"/>
                <a:ext cx="38924" cy="33316"/>
                <a:chOff x="4176909" y="4363221"/>
                <a:chExt cx="38924" cy="33316"/>
              </a:xfrm>
            </p:grpSpPr>
            <p:sp>
              <p:nvSpPr>
                <p:cNvPr id="7060" name="Google Shape;7060;p7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3"/>
              <p:cNvGrpSpPr/>
              <p:nvPr/>
            </p:nvGrpSpPr>
            <p:grpSpPr>
              <a:xfrm>
                <a:off x="4226191" y="4007660"/>
                <a:ext cx="33560" cy="28770"/>
                <a:chOff x="4226191" y="4007660"/>
                <a:chExt cx="33560" cy="28770"/>
              </a:xfrm>
            </p:grpSpPr>
            <p:sp>
              <p:nvSpPr>
                <p:cNvPr id="7063" name="Google Shape;7063;p7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3"/>
              <p:cNvGrpSpPr/>
              <p:nvPr/>
            </p:nvGrpSpPr>
            <p:grpSpPr>
              <a:xfrm>
                <a:off x="3597785" y="3377045"/>
                <a:ext cx="33591" cy="28699"/>
                <a:chOff x="3597785" y="3377045"/>
                <a:chExt cx="33591" cy="28699"/>
              </a:xfrm>
            </p:grpSpPr>
            <p:sp>
              <p:nvSpPr>
                <p:cNvPr id="7066" name="Google Shape;7066;p7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3887870" y="3669796"/>
                <a:ext cx="33591" cy="28692"/>
                <a:chOff x="3887870" y="3669796"/>
                <a:chExt cx="33591" cy="28692"/>
              </a:xfrm>
            </p:grpSpPr>
            <p:sp>
              <p:nvSpPr>
                <p:cNvPr id="7069" name="Google Shape;7069;p7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3"/>
              <p:cNvGrpSpPr/>
              <p:nvPr/>
            </p:nvGrpSpPr>
            <p:grpSpPr>
              <a:xfrm>
                <a:off x="3818320" y="3481625"/>
                <a:ext cx="33497" cy="28770"/>
                <a:chOff x="3818320" y="3481625"/>
                <a:chExt cx="33497" cy="28770"/>
              </a:xfrm>
            </p:grpSpPr>
            <p:sp>
              <p:nvSpPr>
                <p:cNvPr id="7072" name="Google Shape;7072;p7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4278139" y="4120948"/>
                <a:ext cx="37492" cy="32129"/>
                <a:chOff x="4278139" y="4120948"/>
                <a:chExt cx="37492" cy="32129"/>
              </a:xfrm>
            </p:grpSpPr>
            <p:sp>
              <p:nvSpPr>
                <p:cNvPr id="7075" name="Google Shape;7075;p7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73"/>
              <p:cNvGrpSpPr/>
              <p:nvPr/>
            </p:nvGrpSpPr>
            <p:grpSpPr>
              <a:xfrm>
                <a:off x="4419898" y="3977388"/>
                <a:ext cx="33497" cy="28692"/>
                <a:chOff x="4419898" y="3977388"/>
                <a:chExt cx="33497" cy="28692"/>
              </a:xfrm>
            </p:grpSpPr>
            <p:sp>
              <p:nvSpPr>
                <p:cNvPr id="7078" name="Google Shape;7078;p7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3"/>
              <p:cNvGrpSpPr/>
              <p:nvPr/>
            </p:nvGrpSpPr>
            <p:grpSpPr>
              <a:xfrm>
                <a:off x="4158930" y="4034684"/>
                <a:ext cx="33497" cy="28762"/>
                <a:chOff x="4158930" y="4034684"/>
                <a:chExt cx="33497" cy="28762"/>
              </a:xfrm>
            </p:grpSpPr>
            <p:sp>
              <p:nvSpPr>
                <p:cNvPr id="7081" name="Google Shape;7081;p7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3"/>
              <p:cNvGrpSpPr/>
              <p:nvPr/>
            </p:nvGrpSpPr>
            <p:grpSpPr>
              <a:xfrm>
                <a:off x="4134949" y="3957049"/>
                <a:ext cx="33497" cy="28770"/>
                <a:chOff x="4134949" y="3957049"/>
                <a:chExt cx="33497" cy="28770"/>
              </a:xfrm>
            </p:grpSpPr>
            <p:sp>
              <p:nvSpPr>
                <p:cNvPr id="7084" name="Google Shape;7084;p7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3"/>
              <p:cNvGrpSpPr/>
              <p:nvPr/>
            </p:nvGrpSpPr>
            <p:grpSpPr>
              <a:xfrm>
                <a:off x="4193653" y="4184403"/>
                <a:ext cx="43580" cy="37264"/>
                <a:chOff x="4193653" y="4184403"/>
                <a:chExt cx="43580" cy="37264"/>
              </a:xfrm>
            </p:grpSpPr>
            <p:sp>
              <p:nvSpPr>
                <p:cNvPr id="7087" name="Google Shape;7087;p7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3"/>
              <p:cNvGrpSpPr/>
              <p:nvPr/>
            </p:nvGrpSpPr>
            <p:grpSpPr>
              <a:xfrm>
                <a:off x="4343600" y="3943844"/>
                <a:ext cx="43580" cy="37312"/>
                <a:chOff x="4343600" y="3943844"/>
                <a:chExt cx="43580" cy="37312"/>
              </a:xfrm>
            </p:grpSpPr>
            <p:sp>
              <p:nvSpPr>
                <p:cNvPr id="7090" name="Google Shape;7090;p7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3"/>
              <p:cNvGrpSpPr/>
              <p:nvPr/>
            </p:nvGrpSpPr>
            <p:grpSpPr>
              <a:xfrm>
                <a:off x="4172339" y="3381693"/>
                <a:ext cx="31499" cy="27001"/>
                <a:chOff x="4172339" y="3381693"/>
                <a:chExt cx="31499" cy="27001"/>
              </a:xfrm>
            </p:grpSpPr>
            <p:sp>
              <p:nvSpPr>
                <p:cNvPr id="7093" name="Google Shape;7093;p7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8" name="Shape 7098"/>
        <p:cNvGrpSpPr/>
        <p:nvPr/>
      </p:nvGrpSpPr>
      <p:grpSpPr>
        <a:xfrm>
          <a:off x="0" y="0"/>
          <a:ext cx="0" cy="0"/>
          <a:chOff x="0" y="0"/>
          <a:chExt cx="0" cy="0"/>
        </a:xfrm>
      </p:grpSpPr>
      <p:grpSp>
        <p:nvGrpSpPr>
          <p:cNvPr id="7099" name="Google Shape;7099;p74"/>
          <p:cNvGrpSpPr/>
          <p:nvPr/>
        </p:nvGrpSpPr>
        <p:grpSpPr>
          <a:xfrm>
            <a:off x="729274" y="1175734"/>
            <a:ext cx="2507799" cy="206239"/>
            <a:chOff x="106648" y="895722"/>
            <a:chExt cx="4481413" cy="374300"/>
          </a:xfrm>
        </p:grpSpPr>
        <p:grpSp>
          <p:nvGrpSpPr>
            <p:cNvPr id="7100" name="Google Shape;7100;p74"/>
            <p:cNvGrpSpPr/>
            <p:nvPr/>
          </p:nvGrpSpPr>
          <p:grpSpPr>
            <a:xfrm>
              <a:off x="2233276" y="895722"/>
              <a:ext cx="1082667" cy="223591"/>
              <a:chOff x="4808316" y="2800065"/>
              <a:chExt cx="1999386" cy="412910"/>
            </a:xfrm>
          </p:grpSpPr>
          <p:sp>
            <p:nvSpPr>
              <p:cNvPr id="7101" name="Google Shape;7101;p7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2" name="Google Shape;7102;p74"/>
              <p:cNvGrpSpPr/>
              <p:nvPr/>
            </p:nvGrpSpPr>
            <p:grpSpPr>
              <a:xfrm>
                <a:off x="4808316" y="2800065"/>
                <a:ext cx="92400" cy="411825"/>
                <a:chOff x="845575" y="2563700"/>
                <a:chExt cx="92400" cy="411825"/>
              </a:xfrm>
            </p:grpSpPr>
            <p:cxnSp>
              <p:nvCxnSpPr>
                <p:cNvPr id="7103" name="Google Shape;7103;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04" name="Google Shape;7104;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5" name="Google Shape;7105;p74"/>
            <p:cNvGrpSpPr/>
            <p:nvPr/>
          </p:nvGrpSpPr>
          <p:grpSpPr>
            <a:xfrm>
              <a:off x="106648" y="895722"/>
              <a:ext cx="1088401" cy="223591"/>
              <a:chOff x="881025" y="2800065"/>
              <a:chExt cx="2009975" cy="412910"/>
            </a:xfrm>
          </p:grpSpPr>
          <p:sp>
            <p:nvSpPr>
              <p:cNvPr id="7106" name="Google Shape;7106;p7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7" name="Google Shape;7107;p74"/>
              <p:cNvGrpSpPr/>
              <p:nvPr/>
            </p:nvGrpSpPr>
            <p:grpSpPr>
              <a:xfrm>
                <a:off x="881025" y="2800065"/>
                <a:ext cx="92400" cy="411825"/>
                <a:chOff x="845575" y="2563700"/>
                <a:chExt cx="92400" cy="411825"/>
              </a:xfrm>
            </p:grpSpPr>
            <p:cxnSp>
              <p:nvCxnSpPr>
                <p:cNvPr id="7108" name="Google Shape;7108;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09" name="Google Shape;7109;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0" name="Google Shape;7110;p74"/>
            <p:cNvGrpSpPr/>
            <p:nvPr/>
          </p:nvGrpSpPr>
          <p:grpSpPr>
            <a:xfrm>
              <a:off x="1172346" y="1047018"/>
              <a:ext cx="1083151" cy="223003"/>
              <a:chOff x="2849073" y="3079467"/>
              <a:chExt cx="2000279" cy="411825"/>
            </a:xfrm>
          </p:grpSpPr>
          <p:sp>
            <p:nvSpPr>
              <p:cNvPr id="7111" name="Google Shape;7111;p7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2" name="Google Shape;7112;p74"/>
              <p:cNvGrpSpPr/>
              <p:nvPr/>
            </p:nvGrpSpPr>
            <p:grpSpPr>
              <a:xfrm rot="10800000">
                <a:off x="2849073" y="3079467"/>
                <a:ext cx="92400" cy="411825"/>
                <a:chOff x="2070100" y="2563700"/>
                <a:chExt cx="92400" cy="411825"/>
              </a:xfrm>
            </p:grpSpPr>
            <p:cxnSp>
              <p:nvCxnSpPr>
                <p:cNvPr id="7113" name="Google Shape;7113;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14" name="Google Shape;7114;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5" name="Google Shape;7115;p74"/>
            <p:cNvGrpSpPr/>
            <p:nvPr/>
          </p:nvGrpSpPr>
          <p:grpSpPr>
            <a:xfrm>
              <a:off x="3290132" y="1047018"/>
              <a:ext cx="1297929" cy="223003"/>
              <a:chOff x="6760035" y="3079467"/>
              <a:chExt cx="2396914" cy="411825"/>
            </a:xfrm>
          </p:grpSpPr>
          <p:sp>
            <p:nvSpPr>
              <p:cNvPr id="7116" name="Google Shape;7116;p7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74"/>
              <p:cNvGrpSpPr/>
              <p:nvPr/>
            </p:nvGrpSpPr>
            <p:grpSpPr>
              <a:xfrm rot="10800000">
                <a:off x="6760035" y="3079467"/>
                <a:ext cx="92400" cy="411825"/>
                <a:chOff x="2070100" y="2563700"/>
                <a:chExt cx="92400" cy="411825"/>
              </a:xfrm>
            </p:grpSpPr>
            <p:cxnSp>
              <p:nvCxnSpPr>
                <p:cNvPr id="7118" name="Google Shape;7118;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19" name="Google Shape;7119;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0" name="Google Shape;7120;p74"/>
          <p:cNvGrpSpPr/>
          <p:nvPr/>
        </p:nvGrpSpPr>
        <p:grpSpPr>
          <a:xfrm>
            <a:off x="2147036" y="3575105"/>
            <a:ext cx="1086701" cy="799429"/>
            <a:chOff x="2183288" y="3555572"/>
            <a:chExt cx="1136241" cy="835873"/>
          </a:xfrm>
        </p:grpSpPr>
        <p:sp>
          <p:nvSpPr>
            <p:cNvPr id="7121" name="Google Shape;7121;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2" name="Google Shape;7122;p74"/>
            <p:cNvGrpSpPr/>
            <p:nvPr/>
          </p:nvGrpSpPr>
          <p:grpSpPr>
            <a:xfrm>
              <a:off x="2205895" y="3637269"/>
              <a:ext cx="1089848" cy="724993"/>
              <a:chOff x="2205895" y="3637269"/>
              <a:chExt cx="1089848" cy="724993"/>
            </a:xfrm>
          </p:grpSpPr>
          <p:sp>
            <p:nvSpPr>
              <p:cNvPr id="7123" name="Google Shape;7123;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9" name="Google Shape;7129;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0" name="Google Shape;7130;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131" name="Google Shape;7131;p74"/>
            <p:cNvGrpSpPr/>
            <p:nvPr/>
          </p:nvGrpSpPr>
          <p:grpSpPr>
            <a:xfrm>
              <a:off x="3173850" y="3779426"/>
              <a:ext cx="145679" cy="70048"/>
              <a:chOff x="3173850" y="3779426"/>
              <a:chExt cx="145679" cy="70048"/>
            </a:xfrm>
          </p:grpSpPr>
          <p:cxnSp>
            <p:nvCxnSpPr>
              <p:cNvPr id="7132" name="Google Shape;7132;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7133" name="Google Shape;7133;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4"/>
            <p:cNvGrpSpPr/>
            <p:nvPr/>
          </p:nvGrpSpPr>
          <p:grpSpPr>
            <a:xfrm>
              <a:off x="2183288" y="4139483"/>
              <a:ext cx="145133" cy="70048"/>
              <a:chOff x="2183288" y="4139483"/>
              <a:chExt cx="145133" cy="70048"/>
            </a:xfrm>
          </p:grpSpPr>
          <p:cxnSp>
            <p:nvCxnSpPr>
              <p:cNvPr id="7135" name="Google Shape;7135;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7136" name="Google Shape;7136;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8" name="Google Shape;7138;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139" name="Google Shape;7139;p74"/>
            <p:cNvGrpSpPr/>
            <p:nvPr/>
          </p:nvGrpSpPr>
          <p:grpSpPr>
            <a:xfrm>
              <a:off x="2943836" y="4268886"/>
              <a:ext cx="60717" cy="122559"/>
              <a:chOff x="2943836" y="4268886"/>
              <a:chExt cx="60717" cy="122559"/>
            </a:xfrm>
          </p:grpSpPr>
          <p:sp>
            <p:nvSpPr>
              <p:cNvPr id="7140" name="Google Shape;7140;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1" name="Google Shape;7141;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7142" name="Google Shape;7142;p74"/>
          <p:cNvGrpSpPr/>
          <p:nvPr/>
        </p:nvGrpSpPr>
        <p:grpSpPr>
          <a:xfrm>
            <a:off x="3409981" y="1496104"/>
            <a:ext cx="1675870" cy="758251"/>
            <a:chOff x="3530532" y="1496185"/>
            <a:chExt cx="1562000" cy="706730"/>
          </a:xfrm>
        </p:grpSpPr>
        <p:cxnSp>
          <p:nvCxnSpPr>
            <p:cNvPr id="7143" name="Google Shape;7143;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7144" name="Google Shape;7144;p74"/>
            <p:cNvGrpSpPr/>
            <p:nvPr/>
          </p:nvGrpSpPr>
          <p:grpSpPr>
            <a:xfrm>
              <a:off x="3530532" y="1496185"/>
              <a:ext cx="323430" cy="463587"/>
              <a:chOff x="3530532" y="1496185"/>
              <a:chExt cx="323430" cy="463587"/>
            </a:xfrm>
          </p:grpSpPr>
          <p:grpSp>
            <p:nvGrpSpPr>
              <p:cNvPr id="7145" name="Google Shape;7145;p74"/>
              <p:cNvGrpSpPr/>
              <p:nvPr/>
            </p:nvGrpSpPr>
            <p:grpSpPr>
              <a:xfrm>
                <a:off x="3567462" y="1496185"/>
                <a:ext cx="286500" cy="361376"/>
                <a:chOff x="3567462" y="1496185"/>
                <a:chExt cx="286500" cy="361376"/>
              </a:xfrm>
            </p:grpSpPr>
            <p:cxnSp>
              <p:nvCxnSpPr>
                <p:cNvPr id="7146" name="Google Shape;7146;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147" name="Google Shape;7147;p7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8" name="Google Shape;7148;p7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4"/>
            <p:cNvGrpSpPr/>
            <p:nvPr/>
          </p:nvGrpSpPr>
          <p:grpSpPr>
            <a:xfrm>
              <a:off x="3891569" y="1779209"/>
              <a:ext cx="323945" cy="423706"/>
              <a:chOff x="3891569" y="1779209"/>
              <a:chExt cx="323945" cy="423706"/>
            </a:xfrm>
          </p:grpSpPr>
          <p:grpSp>
            <p:nvGrpSpPr>
              <p:cNvPr id="7150" name="Google Shape;7150;p74"/>
              <p:cNvGrpSpPr/>
              <p:nvPr/>
            </p:nvGrpSpPr>
            <p:grpSpPr>
              <a:xfrm>
                <a:off x="3929014" y="1881638"/>
                <a:ext cx="286500" cy="321278"/>
                <a:chOff x="3929014" y="1881638"/>
                <a:chExt cx="286500" cy="321278"/>
              </a:xfrm>
            </p:grpSpPr>
            <p:cxnSp>
              <p:nvCxnSpPr>
                <p:cNvPr id="7151" name="Google Shape;7151;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7152" name="Google Shape;7152;p7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3" name="Google Shape;7153;p7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4"/>
            <p:cNvGrpSpPr/>
            <p:nvPr/>
          </p:nvGrpSpPr>
          <p:grpSpPr>
            <a:xfrm>
              <a:off x="4252606" y="1496185"/>
              <a:ext cx="324721" cy="463587"/>
              <a:chOff x="4252606" y="1496185"/>
              <a:chExt cx="324721" cy="463587"/>
            </a:xfrm>
          </p:grpSpPr>
          <p:grpSp>
            <p:nvGrpSpPr>
              <p:cNvPr id="7155" name="Google Shape;7155;p74"/>
              <p:cNvGrpSpPr/>
              <p:nvPr/>
            </p:nvGrpSpPr>
            <p:grpSpPr>
              <a:xfrm>
                <a:off x="4290828" y="1496185"/>
                <a:ext cx="286500" cy="361376"/>
                <a:chOff x="4290828" y="1496185"/>
                <a:chExt cx="286500" cy="361376"/>
              </a:xfrm>
            </p:grpSpPr>
            <p:cxnSp>
              <p:nvCxnSpPr>
                <p:cNvPr id="7156" name="Google Shape;7156;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157" name="Google Shape;7157;p7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8" name="Google Shape;7158;p7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4"/>
            <p:cNvGrpSpPr/>
            <p:nvPr/>
          </p:nvGrpSpPr>
          <p:grpSpPr>
            <a:xfrm>
              <a:off x="4613643" y="1763716"/>
              <a:ext cx="325308" cy="439200"/>
              <a:chOff x="4613643" y="1763716"/>
              <a:chExt cx="325308" cy="439200"/>
            </a:xfrm>
          </p:grpSpPr>
          <p:grpSp>
            <p:nvGrpSpPr>
              <p:cNvPr id="7160" name="Google Shape;7160;p74"/>
              <p:cNvGrpSpPr/>
              <p:nvPr/>
            </p:nvGrpSpPr>
            <p:grpSpPr>
              <a:xfrm>
                <a:off x="4652451" y="1879538"/>
                <a:ext cx="286500" cy="323378"/>
                <a:chOff x="4652451" y="1879538"/>
                <a:chExt cx="286500" cy="323378"/>
              </a:xfrm>
            </p:grpSpPr>
            <p:cxnSp>
              <p:nvCxnSpPr>
                <p:cNvPr id="7161" name="Google Shape;7161;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7162" name="Google Shape;7162;p7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3" name="Google Shape;7163;p7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4" name="Google Shape;7164;p74"/>
          <p:cNvGrpSpPr/>
          <p:nvPr/>
        </p:nvGrpSpPr>
        <p:grpSpPr>
          <a:xfrm>
            <a:off x="3421841" y="2349730"/>
            <a:ext cx="1652173" cy="391517"/>
            <a:chOff x="3512551" y="2358270"/>
            <a:chExt cx="1597383" cy="378533"/>
          </a:xfrm>
        </p:grpSpPr>
        <p:cxnSp>
          <p:nvCxnSpPr>
            <p:cNvPr id="7165" name="Google Shape;7165;p74"/>
            <p:cNvCxnSpPr>
              <a:stCxn id="7166" idx="6"/>
              <a:endCxn id="716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168" name="Google Shape;7168;p74"/>
            <p:cNvGrpSpPr/>
            <p:nvPr/>
          </p:nvGrpSpPr>
          <p:grpSpPr>
            <a:xfrm>
              <a:off x="3512551" y="2358270"/>
              <a:ext cx="225647" cy="307714"/>
              <a:chOff x="2182679" y="2004714"/>
              <a:chExt cx="792300" cy="1080458"/>
            </a:xfrm>
          </p:grpSpPr>
          <p:cxnSp>
            <p:nvCxnSpPr>
              <p:cNvPr id="7169" name="Google Shape;7169;p74"/>
              <p:cNvCxnSpPr>
                <a:stCxn id="717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166" name="Google Shape;7166;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4"/>
            <p:cNvGrpSpPr/>
            <p:nvPr/>
          </p:nvGrpSpPr>
          <p:grpSpPr>
            <a:xfrm>
              <a:off x="3969644" y="2440153"/>
              <a:ext cx="225853" cy="296651"/>
              <a:chOff x="3775710" y="1729289"/>
              <a:chExt cx="136500" cy="179289"/>
            </a:xfrm>
          </p:grpSpPr>
          <p:cxnSp>
            <p:nvCxnSpPr>
              <p:cNvPr id="7172" name="Google Shape;7172;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173" name="Google Shape;7173;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4"/>
            <p:cNvGrpSpPr/>
            <p:nvPr/>
          </p:nvGrpSpPr>
          <p:grpSpPr>
            <a:xfrm>
              <a:off x="4427051" y="2358270"/>
              <a:ext cx="225647" cy="307714"/>
              <a:chOff x="5393704" y="2004714"/>
              <a:chExt cx="792300" cy="1080458"/>
            </a:xfrm>
          </p:grpSpPr>
          <p:cxnSp>
            <p:nvCxnSpPr>
              <p:cNvPr id="7176" name="Google Shape;7176;p74"/>
              <p:cNvCxnSpPr>
                <a:stCxn id="717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178" name="Google Shape;7178;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4"/>
            <p:cNvGrpSpPr/>
            <p:nvPr/>
          </p:nvGrpSpPr>
          <p:grpSpPr>
            <a:xfrm>
              <a:off x="4884287" y="2440252"/>
              <a:ext cx="225647" cy="296532"/>
              <a:chOff x="6999166" y="2292572"/>
              <a:chExt cx="792300" cy="1041192"/>
            </a:xfrm>
          </p:grpSpPr>
          <p:cxnSp>
            <p:nvCxnSpPr>
              <p:cNvPr id="7180" name="Google Shape;7180;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167" name="Google Shape;7167;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2" name="Google Shape;7182;p74"/>
          <p:cNvGrpSpPr/>
          <p:nvPr/>
        </p:nvGrpSpPr>
        <p:grpSpPr>
          <a:xfrm>
            <a:off x="6842649" y="1185930"/>
            <a:ext cx="1581844" cy="732818"/>
            <a:chOff x="634175" y="2986275"/>
            <a:chExt cx="3147949" cy="1458344"/>
          </a:xfrm>
        </p:grpSpPr>
        <p:cxnSp>
          <p:nvCxnSpPr>
            <p:cNvPr id="7183" name="Google Shape;7183;p74"/>
            <p:cNvCxnSpPr>
              <a:stCxn id="7184" idx="4"/>
              <a:endCxn id="718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7186" name="Google Shape;7186;p74"/>
            <p:cNvCxnSpPr>
              <a:stCxn id="7185" idx="0"/>
              <a:endCxn id="718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188" name="Google Shape;7188;p74"/>
            <p:cNvCxnSpPr>
              <a:stCxn id="7187" idx="4"/>
              <a:endCxn id="718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190" name="Google Shape;7190;p74"/>
            <p:cNvCxnSpPr>
              <a:stCxn id="7189" idx="0"/>
              <a:endCxn id="719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7191" name="Google Shape;7191;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87" name="Google Shape;7187;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84" name="Google Shape;7184;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89" name="Google Shape;7189;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85" name="Google Shape;7185;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192" name="Google Shape;7192;p74"/>
          <p:cNvGrpSpPr/>
          <p:nvPr/>
        </p:nvGrpSpPr>
        <p:grpSpPr>
          <a:xfrm>
            <a:off x="3410364" y="2880240"/>
            <a:ext cx="1675128" cy="313674"/>
            <a:chOff x="998425" y="1182125"/>
            <a:chExt cx="1065400" cy="199500"/>
          </a:xfrm>
        </p:grpSpPr>
        <p:sp>
          <p:nvSpPr>
            <p:cNvPr id="7193" name="Google Shape;7193;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4"/>
          <p:cNvGrpSpPr/>
          <p:nvPr/>
        </p:nvGrpSpPr>
        <p:grpSpPr>
          <a:xfrm>
            <a:off x="3410363" y="3836206"/>
            <a:ext cx="1675129" cy="525345"/>
            <a:chOff x="5194708" y="3484366"/>
            <a:chExt cx="3148148" cy="987304"/>
          </a:xfrm>
        </p:grpSpPr>
        <p:grpSp>
          <p:nvGrpSpPr>
            <p:cNvPr id="7199" name="Google Shape;7199;p74"/>
            <p:cNvGrpSpPr/>
            <p:nvPr/>
          </p:nvGrpSpPr>
          <p:grpSpPr>
            <a:xfrm>
              <a:off x="7531521" y="3484366"/>
              <a:ext cx="811335" cy="987304"/>
              <a:chOff x="3379425" y="1617275"/>
              <a:chExt cx="1090650" cy="1327200"/>
            </a:xfrm>
          </p:grpSpPr>
          <p:sp>
            <p:nvSpPr>
              <p:cNvPr id="7200" name="Google Shape;7200;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4"/>
            <p:cNvGrpSpPr/>
            <p:nvPr/>
          </p:nvGrpSpPr>
          <p:grpSpPr>
            <a:xfrm>
              <a:off x="6752546" y="3484366"/>
              <a:ext cx="811428" cy="987304"/>
              <a:chOff x="2332275" y="1617275"/>
              <a:chExt cx="1090775" cy="1327200"/>
            </a:xfrm>
          </p:grpSpPr>
          <p:sp>
            <p:nvSpPr>
              <p:cNvPr id="7204" name="Google Shape;7204;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4"/>
            <p:cNvGrpSpPr/>
            <p:nvPr/>
          </p:nvGrpSpPr>
          <p:grpSpPr>
            <a:xfrm>
              <a:off x="5973664" y="3484366"/>
              <a:ext cx="811335" cy="987304"/>
              <a:chOff x="1285250" y="1617275"/>
              <a:chExt cx="1090650" cy="1327200"/>
            </a:xfrm>
          </p:grpSpPr>
          <p:sp>
            <p:nvSpPr>
              <p:cNvPr id="7208" name="Google Shape;7208;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4"/>
            <p:cNvGrpSpPr/>
            <p:nvPr/>
          </p:nvGrpSpPr>
          <p:grpSpPr>
            <a:xfrm>
              <a:off x="5194708" y="3484366"/>
              <a:ext cx="811409" cy="987304"/>
              <a:chOff x="238125" y="1617275"/>
              <a:chExt cx="1090750" cy="1327200"/>
            </a:xfrm>
          </p:grpSpPr>
          <p:sp>
            <p:nvSpPr>
              <p:cNvPr id="7212" name="Google Shape;7212;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5" name="Google Shape;7215;p74"/>
          <p:cNvGrpSpPr/>
          <p:nvPr/>
        </p:nvGrpSpPr>
        <p:grpSpPr>
          <a:xfrm>
            <a:off x="6844048" y="2482095"/>
            <a:ext cx="1579046" cy="522230"/>
            <a:chOff x="6853641" y="2534077"/>
            <a:chExt cx="1515545" cy="501229"/>
          </a:xfrm>
        </p:grpSpPr>
        <p:grpSp>
          <p:nvGrpSpPr>
            <p:cNvPr id="7216" name="Google Shape;7216;p74"/>
            <p:cNvGrpSpPr/>
            <p:nvPr/>
          </p:nvGrpSpPr>
          <p:grpSpPr>
            <a:xfrm>
              <a:off x="6853641" y="2618923"/>
              <a:ext cx="1515545" cy="324556"/>
              <a:chOff x="6853641" y="2618923"/>
              <a:chExt cx="1515545" cy="324556"/>
            </a:xfrm>
          </p:grpSpPr>
          <p:sp>
            <p:nvSpPr>
              <p:cNvPr id="7217" name="Google Shape;7217;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2" name="Google Shape;7222;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4"/>
          <p:cNvGrpSpPr/>
          <p:nvPr/>
        </p:nvGrpSpPr>
        <p:grpSpPr>
          <a:xfrm>
            <a:off x="3438940" y="3357136"/>
            <a:ext cx="1617976" cy="346616"/>
            <a:chOff x="1808063" y="4294338"/>
            <a:chExt cx="3370782" cy="721817"/>
          </a:xfrm>
        </p:grpSpPr>
        <p:sp>
          <p:nvSpPr>
            <p:cNvPr id="7228" name="Google Shape;7228;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4"/>
          <p:cNvGrpSpPr/>
          <p:nvPr/>
        </p:nvGrpSpPr>
        <p:grpSpPr>
          <a:xfrm>
            <a:off x="5264936" y="4023886"/>
            <a:ext cx="1417067" cy="350605"/>
            <a:chOff x="4234950" y="2101012"/>
            <a:chExt cx="4219974" cy="1044090"/>
          </a:xfrm>
        </p:grpSpPr>
        <p:sp>
          <p:nvSpPr>
            <p:cNvPr id="7239" name="Google Shape;7239;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74"/>
          <p:cNvGrpSpPr/>
          <p:nvPr/>
        </p:nvGrpSpPr>
        <p:grpSpPr>
          <a:xfrm>
            <a:off x="6840408" y="2014643"/>
            <a:ext cx="1586327" cy="371557"/>
            <a:chOff x="1247650" y="2075423"/>
            <a:chExt cx="6648477" cy="1557238"/>
          </a:xfrm>
        </p:grpSpPr>
        <p:sp>
          <p:nvSpPr>
            <p:cNvPr id="7256" name="Google Shape;7256;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4"/>
          <p:cNvGrpSpPr/>
          <p:nvPr/>
        </p:nvGrpSpPr>
        <p:grpSpPr>
          <a:xfrm>
            <a:off x="5271678" y="1167833"/>
            <a:ext cx="1415601" cy="1648533"/>
            <a:chOff x="1839112" y="2209163"/>
            <a:chExt cx="1918159" cy="2233784"/>
          </a:xfrm>
        </p:grpSpPr>
        <p:sp>
          <p:nvSpPr>
            <p:cNvPr id="7263" name="Google Shape;7263;p7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6" name="Google Shape;7266;p74"/>
            <p:cNvCxnSpPr>
              <a:stCxn id="7263" idx="6"/>
              <a:endCxn id="726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267" name="Google Shape;7267;p74"/>
            <p:cNvCxnSpPr>
              <a:stCxn id="7264" idx="4"/>
              <a:endCxn id="726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269" name="Google Shape;7269;p74"/>
            <p:cNvCxnSpPr>
              <a:stCxn id="7268" idx="6"/>
              <a:endCxn id="726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270" name="Google Shape;7270;p74"/>
            <p:cNvCxnSpPr>
              <a:stCxn id="7265" idx="4"/>
              <a:endCxn id="727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268" name="Google Shape;7268;p7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3" name="Google Shape;7273;p74"/>
            <p:cNvCxnSpPr>
              <a:endCxn id="727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274" name="Google Shape;7274;p74"/>
          <p:cNvGrpSpPr/>
          <p:nvPr/>
        </p:nvGrpSpPr>
        <p:grpSpPr>
          <a:xfrm>
            <a:off x="3428944" y="1185917"/>
            <a:ext cx="1637968" cy="154942"/>
            <a:chOff x="238125" y="2506075"/>
            <a:chExt cx="7115411" cy="673075"/>
          </a:xfrm>
        </p:grpSpPr>
        <p:sp>
          <p:nvSpPr>
            <p:cNvPr id="7275" name="Google Shape;7275;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4"/>
          <p:cNvGrpSpPr/>
          <p:nvPr/>
        </p:nvGrpSpPr>
        <p:grpSpPr>
          <a:xfrm>
            <a:off x="1969680" y="1500635"/>
            <a:ext cx="1262932" cy="785408"/>
            <a:chOff x="548861" y="389676"/>
            <a:chExt cx="3843371" cy="2390163"/>
          </a:xfrm>
        </p:grpSpPr>
        <p:cxnSp>
          <p:nvCxnSpPr>
            <p:cNvPr id="7281" name="Google Shape;7281;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82" name="Google Shape;7282;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83" name="Google Shape;7283;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84" name="Google Shape;7284;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285" name="Google Shape;7285;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286" name="Google Shape;7286;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7" name="Google Shape;7287;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288" name="Google Shape;7288;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4"/>
          <p:cNvGrpSpPr/>
          <p:nvPr/>
        </p:nvGrpSpPr>
        <p:grpSpPr>
          <a:xfrm>
            <a:off x="757812" y="2607512"/>
            <a:ext cx="1412054" cy="633562"/>
            <a:chOff x="1187400" y="2529299"/>
            <a:chExt cx="6769193" cy="2241903"/>
          </a:xfrm>
        </p:grpSpPr>
        <p:sp>
          <p:nvSpPr>
            <p:cNvPr id="7295" name="Google Shape;7295;p7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96" name="Google Shape;7296;p7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97" name="Google Shape;7297;p7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98" name="Google Shape;7298;p7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99" name="Google Shape;7299;p7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0" name="Google Shape;7300;p7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1" name="Google Shape;7301;p7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302" name="Google Shape;7302;p74"/>
            <p:cNvCxnSpPr>
              <a:stCxn id="7295" idx="2"/>
              <a:endCxn id="729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3" name="Google Shape;7303;p74"/>
            <p:cNvCxnSpPr>
              <a:stCxn id="7297" idx="0"/>
              <a:endCxn id="729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4" name="Google Shape;7304;p74"/>
            <p:cNvCxnSpPr>
              <a:stCxn id="7297" idx="2"/>
              <a:endCxn id="729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5" name="Google Shape;7305;p74"/>
            <p:cNvCxnSpPr>
              <a:stCxn id="7298" idx="0"/>
              <a:endCxn id="729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6" name="Google Shape;7306;p74"/>
            <p:cNvCxnSpPr>
              <a:stCxn id="7296" idx="2"/>
              <a:endCxn id="730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7" name="Google Shape;7307;p74"/>
            <p:cNvCxnSpPr>
              <a:stCxn id="7300" idx="0"/>
              <a:endCxn id="729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308" name="Google Shape;7308;p74"/>
          <p:cNvGrpSpPr/>
          <p:nvPr/>
        </p:nvGrpSpPr>
        <p:grpSpPr>
          <a:xfrm>
            <a:off x="6844058" y="3100221"/>
            <a:ext cx="1579035" cy="540873"/>
            <a:chOff x="6895650" y="3126697"/>
            <a:chExt cx="1436662" cy="492105"/>
          </a:xfrm>
        </p:grpSpPr>
        <p:sp>
          <p:nvSpPr>
            <p:cNvPr id="7309" name="Google Shape;7309;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74"/>
            <p:cNvGrpSpPr/>
            <p:nvPr/>
          </p:nvGrpSpPr>
          <p:grpSpPr>
            <a:xfrm>
              <a:off x="6995957" y="3335810"/>
              <a:ext cx="1230393" cy="71754"/>
              <a:chOff x="6995957" y="3287964"/>
              <a:chExt cx="1230393" cy="71754"/>
            </a:xfrm>
          </p:grpSpPr>
          <p:sp>
            <p:nvSpPr>
              <p:cNvPr id="7315" name="Google Shape;7315;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0" name="Google Shape;7320;p74"/>
          <p:cNvGrpSpPr/>
          <p:nvPr/>
        </p:nvGrpSpPr>
        <p:grpSpPr>
          <a:xfrm>
            <a:off x="6842640" y="3736984"/>
            <a:ext cx="1581862" cy="650625"/>
            <a:chOff x="6777990" y="3710194"/>
            <a:chExt cx="1646915" cy="677382"/>
          </a:xfrm>
        </p:grpSpPr>
        <p:grpSp>
          <p:nvGrpSpPr>
            <p:cNvPr id="7321" name="Google Shape;7321;p74"/>
            <p:cNvGrpSpPr/>
            <p:nvPr/>
          </p:nvGrpSpPr>
          <p:grpSpPr>
            <a:xfrm>
              <a:off x="6777990" y="3874492"/>
              <a:ext cx="411129" cy="513083"/>
              <a:chOff x="6777990" y="3874492"/>
              <a:chExt cx="411129" cy="513083"/>
            </a:xfrm>
          </p:grpSpPr>
          <p:cxnSp>
            <p:nvCxnSpPr>
              <p:cNvPr id="7322" name="Google Shape;7322;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23" name="Google Shape;7323;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4"/>
            <p:cNvGrpSpPr/>
            <p:nvPr/>
          </p:nvGrpSpPr>
          <p:grpSpPr>
            <a:xfrm>
              <a:off x="7188425" y="3710194"/>
              <a:ext cx="411123" cy="520535"/>
              <a:chOff x="7188425" y="3710194"/>
              <a:chExt cx="411123" cy="520535"/>
            </a:xfrm>
          </p:grpSpPr>
          <p:cxnSp>
            <p:nvCxnSpPr>
              <p:cNvPr id="7325" name="Google Shape;7325;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26" name="Google Shape;7326;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4"/>
            <p:cNvGrpSpPr/>
            <p:nvPr/>
          </p:nvGrpSpPr>
          <p:grpSpPr>
            <a:xfrm>
              <a:off x="7603341" y="3874492"/>
              <a:ext cx="411474" cy="513083"/>
              <a:chOff x="7603341" y="3874492"/>
              <a:chExt cx="411474" cy="513083"/>
            </a:xfrm>
          </p:grpSpPr>
          <p:cxnSp>
            <p:nvCxnSpPr>
              <p:cNvPr id="7328" name="Google Shape;7328;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29" name="Google Shape;7329;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4"/>
            <p:cNvGrpSpPr/>
            <p:nvPr/>
          </p:nvGrpSpPr>
          <p:grpSpPr>
            <a:xfrm>
              <a:off x="8013776" y="3722847"/>
              <a:ext cx="411129" cy="507881"/>
              <a:chOff x="8013776" y="3722847"/>
              <a:chExt cx="411129" cy="507881"/>
            </a:xfrm>
          </p:grpSpPr>
          <p:cxnSp>
            <p:nvCxnSpPr>
              <p:cNvPr id="7331" name="Google Shape;7331;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332" name="Google Shape;7332;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3" name="Google Shape;7333;p74"/>
          <p:cNvGrpSpPr/>
          <p:nvPr/>
        </p:nvGrpSpPr>
        <p:grpSpPr>
          <a:xfrm>
            <a:off x="5262155" y="2909824"/>
            <a:ext cx="1421889" cy="1020603"/>
            <a:chOff x="5190863" y="2824811"/>
            <a:chExt cx="1544860" cy="1108869"/>
          </a:xfrm>
        </p:grpSpPr>
        <p:grpSp>
          <p:nvGrpSpPr>
            <p:cNvPr id="7334" name="Google Shape;7334;p74"/>
            <p:cNvGrpSpPr/>
            <p:nvPr/>
          </p:nvGrpSpPr>
          <p:grpSpPr>
            <a:xfrm>
              <a:off x="5938695" y="3176919"/>
              <a:ext cx="685761" cy="404739"/>
              <a:chOff x="5938695" y="3176919"/>
              <a:chExt cx="685761" cy="404739"/>
            </a:xfrm>
          </p:grpSpPr>
          <p:grpSp>
            <p:nvGrpSpPr>
              <p:cNvPr id="7335" name="Google Shape;7335;p74"/>
              <p:cNvGrpSpPr/>
              <p:nvPr/>
            </p:nvGrpSpPr>
            <p:grpSpPr>
              <a:xfrm>
                <a:off x="5938695" y="3176919"/>
                <a:ext cx="685761" cy="404739"/>
                <a:chOff x="5938695" y="3176919"/>
                <a:chExt cx="685761" cy="404739"/>
              </a:xfrm>
            </p:grpSpPr>
            <p:sp>
              <p:nvSpPr>
                <p:cNvPr id="7336" name="Google Shape;7336;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8" name="Google Shape;7338;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4"/>
            <p:cNvGrpSpPr/>
            <p:nvPr/>
          </p:nvGrpSpPr>
          <p:grpSpPr>
            <a:xfrm>
              <a:off x="5305233" y="3176835"/>
              <a:ext cx="685971" cy="404655"/>
              <a:chOff x="5305233" y="3176835"/>
              <a:chExt cx="685971" cy="404655"/>
            </a:xfrm>
          </p:grpSpPr>
          <p:grpSp>
            <p:nvGrpSpPr>
              <p:cNvPr id="7340" name="Google Shape;7340;p74"/>
              <p:cNvGrpSpPr/>
              <p:nvPr/>
            </p:nvGrpSpPr>
            <p:grpSpPr>
              <a:xfrm>
                <a:off x="5305233" y="3176835"/>
                <a:ext cx="685971" cy="404655"/>
                <a:chOff x="5305233" y="3176835"/>
                <a:chExt cx="685971" cy="404655"/>
              </a:xfrm>
            </p:grpSpPr>
            <p:sp>
              <p:nvSpPr>
                <p:cNvPr id="7341" name="Google Shape;7341;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3" name="Google Shape;7343;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4" name="Google Shape;7344;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74"/>
            <p:cNvGrpSpPr/>
            <p:nvPr/>
          </p:nvGrpSpPr>
          <p:grpSpPr>
            <a:xfrm>
              <a:off x="5657361" y="2824811"/>
              <a:ext cx="1078361" cy="404655"/>
              <a:chOff x="5657361" y="2824811"/>
              <a:chExt cx="1078361" cy="404655"/>
            </a:xfrm>
          </p:grpSpPr>
          <p:grpSp>
            <p:nvGrpSpPr>
              <p:cNvPr id="7346" name="Google Shape;7346;p74"/>
              <p:cNvGrpSpPr/>
              <p:nvPr/>
            </p:nvGrpSpPr>
            <p:grpSpPr>
              <a:xfrm>
                <a:off x="5657361" y="2824811"/>
                <a:ext cx="1078361" cy="404655"/>
                <a:chOff x="5657361" y="2824811"/>
                <a:chExt cx="1078361" cy="404655"/>
              </a:xfrm>
            </p:grpSpPr>
            <p:grpSp>
              <p:nvGrpSpPr>
                <p:cNvPr id="7347" name="Google Shape;7347;p74"/>
                <p:cNvGrpSpPr/>
                <p:nvPr/>
              </p:nvGrpSpPr>
              <p:grpSpPr>
                <a:xfrm>
                  <a:off x="5938485" y="2824811"/>
                  <a:ext cx="797237" cy="404655"/>
                  <a:chOff x="5938485" y="2824811"/>
                  <a:chExt cx="797237" cy="404655"/>
                </a:xfrm>
              </p:grpSpPr>
              <p:sp>
                <p:nvSpPr>
                  <p:cNvPr id="7348" name="Google Shape;7348;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0" name="Google Shape;7350;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1" name="Google Shape;7351;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4"/>
            <p:cNvGrpSpPr/>
            <p:nvPr/>
          </p:nvGrpSpPr>
          <p:grpSpPr>
            <a:xfrm>
              <a:off x="5190863" y="3528942"/>
              <a:ext cx="1078026" cy="404739"/>
              <a:chOff x="5190863" y="3528942"/>
              <a:chExt cx="1078026" cy="404739"/>
            </a:xfrm>
          </p:grpSpPr>
          <p:sp>
            <p:nvSpPr>
              <p:cNvPr id="7353" name="Google Shape;7353;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4" name="Google Shape;7354;p74"/>
              <p:cNvGrpSpPr/>
              <p:nvPr/>
            </p:nvGrpSpPr>
            <p:grpSpPr>
              <a:xfrm>
                <a:off x="5190863" y="3528942"/>
                <a:ext cx="1078026" cy="404739"/>
                <a:chOff x="5190863" y="3528942"/>
                <a:chExt cx="1078026" cy="404739"/>
              </a:xfrm>
            </p:grpSpPr>
            <p:sp>
              <p:nvSpPr>
                <p:cNvPr id="7355" name="Google Shape;7355;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57" name="Google Shape;7357;p74"/>
          <p:cNvGrpSpPr/>
          <p:nvPr/>
        </p:nvGrpSpPr>
        <p:grpSpPr>
          <a:xfrm>
            <a:off x="728162" y="1474292"/>
            <a:ext cx="1086719" cy="879487"/>
            <a:chOff x="803162" y="1474292"/>
            <a:chExt cx="1086719" cy="879487"/>
          </a:xfrm>
        </p:grpSpPr>
        <p:grpSp>
          <p:nvGrpSpPr>
            <p:cNvPr id="7358" name="Google Shape;7358;p74"/>
            <p:cNvGrpSpPr/>
            <p:nvPr/>
          </p:nvGrpSpPr>
          <p:grpSpPr>
            <a:xfrm>
              <a:off x="803162" y="1625948"/>
              <a:ext cx="445856" cy="576579"/>
              <a:chOff x="803162" y="1625948"/>
              <a:chExt cx="445856" cy="576579"/>
            </a:xfrm>
          </p:grpSpPr>
          <p:sp>
            <p:nvSpPr>
              <p:cNvPr id="7359" name="Google Shape;7359;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74"/>
              <p:cNvGrpSpPr/>
              <p:nvPr/>
            </p:nvGrpSpPr>
            <p:grpSpPr>
              <a:xfrm>
                <a:off x="1056023" y="1625948"/>
                <a:ext cx="192995" cy="576579"/>
                <a:chOff x="1056023" y="1625948"/>
                <a:chExt cx="192995" cy="576579"/>
              </a:xfrm>
            </p:grpSpPr>
            <p:sp>
              <p:nvSpPr>
                <p:cNvPr id="7361" name="Google Shape;7361;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6" name="Google Shape;7366;p74"/>
            <p:cNvGrpSpPr/>
            <p:nvPr/>
          </p:nvGrpSpPr>
          <p:grpSpPr>
            <a:xfrm>
              <a:off x="1371406" y="1474292"/>
              <a:ext cx="518475" cy="879487"/>
              <a:chOff x="1398231" y="1474292"/>
              <a:chExt cx="518475" cy="879487"/>
            </a:xfrm>
          </p:grpSpPr>
          <p:grpSp>
            <p:nvGrpSpPr>
              <p:cNvPr id="7367" name="Google Shape;7367;p74"/>
              <p:cNvGrpSpPr/>
              <p:nvPr/>
            </p:nvGrpSpPr>
            <p:grpSpPr>
              <a:xfrm>
                <a:off x="1398231" y="1474292"/>
                <a:ext cx="518475" cy="341643"/>
                <a:chOff x="1398231" y="1474292"/>
                <a:chExt cx="518475" cy="341643"/>
              </a:xfrm>
            </p:grpSpPr>
            <p:sp>
              <p:nvSpPr>
                <p:cNvPr id="7368" name="Google Shape;7368;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9" name="Google Shape;7369;p74"/>
                <p:cNvGrpSpPr/>
                <p:nvPr/>
              </p:nvGrpSpPr>
              <p:grpSpPr>
                <a:xfrm>
                  <a:off x="1616453" y="1474292"/>
                  <a:ext cx="300253" cy="341643"/>
                  <a:chOff x="1616453" y="1475379"/>
                  <a:chExt cx="300253" cy="341643"/>
                </a:xfrm>
              </p:grpSpPr>
              <p:sp>
                <p:nvSpPr>
                  <p:cNvPr id="7370" name="Google Shape;7370;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7" name="Google Shape;7377;p74"/>
                  <p:cNvGrpSpPr/>
                  <p:nvPr/>
                </p:nvGrpSpPr>
                <p:grpSpPr>
                  <a:xfrm>
                    <a:off x="1839639" y="1475379"/>
                    <a:ext cx="77067" cy="341643"/>
                    <a:chOff x="1839639" y="1475379"/>
                    <a:chExt cx="77067" cy="341643"/>
                  </a:xfrm>
                </p:grpSpPr>
                <p:sp>
                  <p:nvSpPr>
                    <p:cNvPr id="7378" name="Google Shape;7378;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80" name="Google Shape;7380;p74"/>
              <p:cNvGrpSpPr/>
              <p:nvPr/>
            </p:nvGrpSpPr>
            <p:grpSpPr>
              <a:xfrm>
                <a:off x="1398451" y="2012951"/>
                <a:ext cx="518255" cy="340828"/>
                <a:chOff x="1398451" y="2012951"/>
                <a:chExt cx="518255" cy="340828"/>
              </a:xfrm>
            </p:grpSpPr>
            <p:sp>
              <p:nvSpPr>
                <p:cNvPr id="7381" name="Google Shape;7381;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2" name="Google Shape;7382;p74"/>
                <p:cNvGrpSpPr/>
                <p:nvPr/>
              </p:nvGrpSpPr>
              <p:grpSpPr>
                <a:xfrm>
                  <a:off x="1616453" y="2012951"/>
                  <a:ext cx="300253" cy="340828"/>
                  <a:chOff x="1616453" y="2013538"/>
                  <a:chExt cx="300253" cy="340828"/>
                </a:xfrm>
              </p:grpSpPr>
              <p:sp>
                <p:nvSpPr>
                  <p:cNvPr id="7383" name="Google Shape;7383;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0" name="Google Shape;7390;p74"/>
                  <p:cNvGrpSpPr/>
                  <p:nvPr/>
                </p:nvGrpSpPr>
                <p:grpSpPr>
                  <a:xfrm>
                    <a:off x="1839639" y="2013538"/>
                    <a:ext cx="77067" cy="340828"/>
                    <a:chOff x="1839639" y="2013538"/>
                    <a:chExt cx="77067" cy="340828"/>
                  </a:xfrm>
                </p:grpSpPr>
                <p:sp>
                  <p:nvSpPr>
                    <p:cNvPr id="7391" name="Google Shape;7391;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393" name="Google Shape;7393;p74"/>
          <p:cNvGrpSpPr/>
          <p:nvPr/>
        </p:nvGrpSpPr>
        <p:grpSpPr>
          <a:xfrm>
            <a:off x="724986" y="3605478"/>
            <a:ext cx="1368681" cy="682918"/>
            <a:chOff x="724986" y="3605478"/>
            <a:chExt cx="1368681" cy="682918"/>
          </a:xfrm>
        </p:grpSpPr>
        <p:grpSp>
          <p:nvGrpSpPr>
            <p:cNvPr id="7394" name="Google Shape;7394;p74"/>
            <p:cNvGrpSpPr/>
            <p:nvPr/>
          </p:nvGrpSpPr>
          <p:grpSpPr>
            <a:xfrm>
              <a:off x="1289102" y="3823629"/>
              <a:ext cx="240442" cy="250435"/>
              <a:chOff x="-165066" y="3843615"/>
              <a:chExt cx="221259" cy="230455"/>
            </a:xfrm>
          </p:grpSpPr>
          <p:sp>
            <p:nvSpPr>
              <p:cNvPr id="7395" name="Google Shape;7395;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4"/>
            <p:cNvGrpSpPr/>
            <p:nvPr/>
          </p:nvGrpSpPr>
          <p:grpSpPr>
            <a:xfrm>
              <a:off x="724986" y="3605478"/>
              <a:ext cx="1368681" cy="682918"/>
              <a:chOff x="724986" y="3605478"/>
              <a:chExt cx="1368681" cy="682918"/>
            </a:xfrm>
          </p:grpSpPr>
          <p:grpSp>
            <p:nvGrpSpPr>
              <p:cNvPr id="7416" name="Google Shape;7416;p74"/>
              <p:cNvGrpSpPr/>
              <p:nvPr/>
            </p:nvGrpSpPr>
            <p:grpSpPr>
              <a:xfrm>
                <a:off x="1498221" y="4047614"/>
                <a:ext cx="529172" cy="240783"/>
                <a:chOff x="1498221" y="4047614"/>
                <a:chExt cx="529172" cy="240783"/>
              </a:xfrm>
            </p:grpSpPr>
            <p:grpSp>
              <p:nvGrpSpPr>
                <p:cNvPr id="7417" name="Google Shape;7417;p74"/>
                <p:cNvGrpSpPr/>
                <p:nvPr/>
              </p:nvGrpSpPr>
              <p:grpSpPr>
                <a:xfrm>
                  <a:off x="1826655" y="4224370"/>
                  <a:ext cx="200738" cy="25631"/>
                  <a:chOff x="1826655" y="4224370"/>
                  <a:chExt cx="200738" cy="25631"/>
                </a:xfrm>
              </p:grpSpPr>
              <p:sp>
                <p:nvSpPr>
                  <p:cNvPr id="7418" name="Google Shape;7418;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4"/>
                <p:cNvGrpSpPr/>
                <p:nvPr/>
              </p:nvGrpSpPr>
              <p:grpSpPr>
                <a:xfrm>
                  <a:off x="1498221" y="4047614"/>
                  <a:ext cx="328444" cy="240783"/>
                  <a:chOff x="1498221" y="4047614"/>
                  <a:chExt cx="328444" cy="240783"/>
                </a:xfrm>
              </p:grpSpPr>
              <p:sp>
                <p:nvSpPr>
                  <p:cNvPr id="7421" name="Google Shape;7421;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74"/>
                  <p:cNvGrpSpPr/>
                  <p:nvPr/>
                </p:nvGrpSpPr>
                <p:grpSpPr>
                  <a:xfrm>
                    <a:off x="1498221" y="4047614"/>
                    <a:ext cx="150566" cy="190416"/>
                    <a:chOff x="1498221" y="4047614"/>
                    <a:chExt cx="150566" cy="190416"/>
                  </a:xfrm>
                </p:grpSpPr>
                <p:sp>
                  <p:nvSpPr>
                    <p:cNvPr id="7423" name="Google Shape;7423;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25" name="Google Shape;7425;p74"/>
              <p:cNvGrpSpPr/>
              <p:nvPr/>
            </p:nvGrpSpPr>
            <p:grpSpPr>
              <a:xfrm>
                <a:off x="1560718" y="3800594"/>
                <a:ext cx="532948" cy="302090"/>
                <a:chOff x="1560718" y="3800594"/>
                <a:chExt cx="532948" cy="302090"/>
              </a:xfrm>
            </p:grpSpPr>
            <p:grpSp>
              <p:nvGrpSpPr>
                <p:cNvPr id="7426" name="Google Shape;7426;p74"/>
                <p:cNvGrpSpPr/>
                <p:nvPr/>
              </p:nvGrpSpPr>
              <p:grpSpPr>
                <a:xfrm>
                  <a:off x="1912179" y="3827344"/>
                  <a:ext cx="181487" cy="25631"/>
                  <a:chOff x="1912179" y="3827344"/>
                  <a:chExt cx="181487" cy="25631"/>
                </a:xfrm>
              </p:grpSpPr>
              <p:sp>
                <p:nvSpPr>
                  <p:cNvPr id="7427" name="Google Shape;7427;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4"/>
                <p:cNvGrpSpPr/>
                <p:nvPr/>
              </p:nvGrpSpPr>
              <p:grpSpPr>
                <a:xfrm>
                  <a:off x="1912179" y="4044505"/>
                  <a:ext cx="181487" cy="25622"/>
                  <a:chOff x="1912179" y="4044506"/>
                  <a:chExt cx="181487" cy="25622"/>
                </a:xfrm>
              </p:grpSpPr>
              <p:sp>
                <p:nvSpPr>
                  <p:cNvPr id="7430" name="Google Shape;7430;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4"/>
                <p:cNvGrpSpPr/>
                <p:nvPr/>
              </p:nvGrpSpPr>
              <p:grpSpPr>
                <a:xfrm>
                  <a:off x="1560718" y="3800594"/>
                  <a:ext cx="351472" cy="302090"/>
                  <a:chOff x="1560718" y="3800594"/>
                  <a:chExt cx="351472" cy="302090"/>
                </a:xfrm>
              </p:grpSpPr>
              <p:grpSp>
                <p:nvGrpSpPr>
                  <p:cNvPr id="7433" name="Google Shape;7433;p74"/>
                  <p:cNvGrpSpPr/>
                  <p:nvPr/>
                </p:nvGrpSpPr>
                <p:grpSpPr>
                  <a:xfrm>
                    <a:off x="1560718" y="3842857"/>
                    <a:ext cx="173586" cy="217131"/>
                    <a:chOff x="1560718" y="3842857"/>
                    <a:chExt cx="173586" cy="217131"/>
                  </a:xfrm>
                </p:grpSpPr>
                <p:sp>
                  <p:nvSpPr>
                    <p:cNvPr id="7434" name="Google Shape;7434;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7" name="Google Shape;7437;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39" name="Google Shape;7439;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0" name="Google Shape;7440;p74"/>
              <p:cNvGrpSpPr/>
              <p:nvPr/>
            </p:nvGrpSpPr>
            <p:grpSpPr>
              <a:xfrm>
                <a:off x="785350" y="3605478"/>
                <a:ext cx="535311" cy="249245"/>
                <a:chOff x="785350" y="3605478"/>
                <a:chExt cx="535311" cy="249245"/>
              </a:xfrm>
            </p:grpSpPr>
            <p:grpSp>
              <p:nvGrpSpPr>
                <p:cNvPr id="7441" name="Google Shape;7441;p74"/>
                <p:cNvGrpSpPr/>
                <p:nvPr/>
              </p:nvGrpSpPr>
              <p:grpSpPr>
                <a:xfrm>
                  <a:off x="785350" y="3605478"/>
                  <a:ext cx="376191" cy="102736"/>
                  <a:chOff x="785350" y="3605478"/>
                  <a:chExt cx="376191" cy="102736"/>
                </a:xfrm>
              </p:grpSpPr>
              <p:sp>
                <p:nvSpPr>
                  <p:cNvPr id="7442" name="Google Shape;7442;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4"/>
                <p:cNvGrpSpPr/>
                <p:nvPr/>
              </p:nvGrpSpPr>
              <p:grpSpPr>
                <a:xfrm>
                  <a:off x="1161530" y="3655851"/>
                  <a:ext cx="159131" cy="198872"/>
                  <a:chOff x="1161530" y="3655851"/>
                  <a:chExt cx="159131" cy="198872"/>
                </a:xfrm>
              </p:grpSpPr>
              <p:sp>
                <p:nvSpPr>
                  <p:cNvPr id="7446" name="Google Shape;7446;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48" name="Google Shape;7448;p74"/>
              <p:cNvGrpSpPr/>
              <p:nvPr/>
            </p:nvGrpSpPr>
            <p:grpSpPr>
              <a:xfrm>
                <a:off x="785350" y="4047614"/>
                <a:ext cx="535311" cy="240783"/>
                <a:chOff x="785350" y="4047614"/>
                <a:chExt cx="535311" cy="240783"/>
              </a:xfrm>
            </p:grpSpPr>
            <p:grpSp>
              <p:nvGrpSpPr>
                <p:cNvPr id="7449" name="Google Shape;7449;p74"/>
                <p:cNvGrpSpPr/>
                <p:nvPr/>
              </p:nvGrpSpPr>
              <p:grpSpPr>
                <a:xfrm>
                  <a:off x="1161636" y="4047614"/>
                  <a:ext cx="159025" cy="190415"/>
                  <a:chOff x="1161636" y="4047614"/>
                  <a:chExt cx="159025" cy="190415"/>
                </a:xfrm>
              </p:grpSpPr>
              <p:sp>
                <p:nvSpPr>
                  <p:cNvPr id="7450" name="Google Shape;7450;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4"/>
                <p:cNvGrpSpPr/>
                <p:nvPr/>
              </p:nvGrpSpPr>
              <p:grpSpPr>
                <a:xfrm>
                  <a:off x="785350" y="4185661"/>
                  <a:ext cx="376191" cy="102736"/>
                  <a:chOff x="785350" y="4185661"/>
                  <a:chExt cx="376191" cy="102736"/>
                </a:xfrm>
              </p:grpSpPr>
              <p:sp>
                <p:nvSpPr>
                  <p:cNvPr id="7453" name="Google Shape;7453;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56" name="Google Shape;7456;p74"/>
              <p:cNvGrpSpPr/>
              <p:nvPr/>
            </p:nvGrpSpPr>
            <p:grpSpPr>
              <a:xfrm>
                <a:off x="1501054" y="3605478"/>
                <a:ext cx="526340" cy="249240"/>
                <a:chOff x="1501054" y="3605478"/>
                <a:chExt cx="526340" cy="249240"/>
              </a:xfrm>
            </p:grpSpPr>
            <p:grpSp>
              <p:nvGrpSpPr>
                <p:cNvPr id="7457" name="Google Shape;7457;p74"/>
                <p:cNvGrpSpPr/>
                <p:nvPr/>
              </p:nvGrpSpPr>
              <p:grpSpPr>
                <a:xfrm>
                  <a:off x="1834208" y="3643867"/>
                  <a:ext cx="193185" cy="25622"/>
                  <a:chOff x="1834208" y="3643867"/>
                  <a:chExt cx="193185" cy="25622"/>
                </a:xfrm>
              </p:grpSpPr>
              <p:sp>
                <p:nvSpPr>
                  <p:cNvPr id="7458" name="Google Shape;7458;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4"/>
                <p:cNvGrpSpPr/>
                <p:nvPr/>
              </p:nvGrpSpPr>
              <p:grpSpPr>
                <a:xfrm>
                  <a:off x="1501054" y="3605478"/>
                  <a:ext cx="333165" cy="249240"/>
                  <a:chOff x="1501054" y="3605478"/>
                  <a:chExt cx="333165" cy="249240"/>
                </a:xfrm>
              </p:grpSpPr>
              <p:sp>
                <p:nvSpPr>
                  <p:cNvPr id="7461" name="Google Shape;7461;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2" name="Google Shape;7462;p74"/>
                  <p:cNvGrpSpPr/>
                  <p:nvPr/>
                </p:nvGrpSpPr>
                <p:grpSpPr>
                  <a:xfrm>
                    <a:off x="1501054" y="3655851"/>
                    <a:ext cx="155286" cy="198867"/>
                    <a:chOff x="1501054" y="3655851"/>
                    <a:chExt cx="155286" cy="198867"/>
                  </a:xfrm>
                </p:grpSpPr>
                <p:sp>
                  <p:nvSpPr>
                    <p:cNvPr id="7463" name="Google Shape;7463;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65" name="Google Shape;7465;p74"/>
              <p:cNvGrpSpPr/>
              <p:nvPr/>
            </p:nvGrpSpPr>
            <p:grpSpPr>
              <a:xfrm>
                <a:off x="724986" y="3800594"/>
                <a:ext cx="532950" cy="302090"/>
                <a:chOff x="724986" y="3800594"/>
                <a:chExt cx="532950" cy="302090"/>
              </a:xfrm>
            </p:grpSpPr>
            <p:grpSp>
              <p:nvGrpSpPr>
                <p:cNvPr id="7466" name="Google Shape;7466;p74"/>
                <p:cNvGrpSpPr/>
                <p:nvPr/>
              </p:nvGrpSpPr>
              <p:grpSpPr>
                <a:xfrm>
                  <a:off x="724986" y="4044367"/>
                  <a:ext cx="181314" cy="25626"/>
                  <a:chOff x="724986" y="4044367"/>
                  <a:chExt cx="181314" cy="25626"/>
                </a:xfrm>
              </p:grpSpPr>
              <p:sp>
                <p:nvSpPr>
                  <p:cNvPr id="7467" name="Google Shape;7467;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74"/>
                <p:cNvGrpSpPr/>
                <p:nvPr/>
              </p:nvGrpSpPr>
              <p:grpSpPr>
                <a:xfrm>
                  <a:off x="906290" y="3800594"/>
                  <a:ext cx="351646" cy="302090"/>
                  <a:chOff x="906290" y="3800594"/>
                  <a:chExt cx="351646" cy="302090"/>
                </a:xfrm>
              </p:grpSpPr>
              <p:grpSp>
                <p:nvGrpSpPr>
                  <p:cNvPr id="7470" name="Google Shape;7470;p74"/>
                  <p:cNvGrpSpPr/>
                  <p:nvPr/>
                </p:nvGrpSpPr>
                <p:grpSpPr>
                  <a:xfrm>
                    <a:off x="1084172" y="3842857"/>
                    <a:ext cx="173764" cy="217131"/>
                    <a:chOff x="1084172" y="3842857"/>
                    <a:chExt cx="173764" cy="217131"/>
                  </a:xfrm>
                </p:grpSpPr>
                <p:grpSp>
                  <p:nvGrpSpPr>
                    <p:cNvPr id="7471" name="Google Shape;7471;p74"/>
                    <p:cNvGrpSpPr/>
                    <p:nvPr/>
                  </p:nvGrpSpPr>
                  <p:grpSpPr>
                    <a:xfrm>
                      <a:off x="1156862" y="3936509"/>
                      <a:ext cx="101073" cy="25622"/>
                      <a:chOff x="1156862" y="3936509"/>
                      <a:chExt cx="101073" cy="25622"/>
                    </a:xfrm>
                  </p:grpSpPr>
                  <p:sp>
                    <p:nvSpPr>
                      <p:cNvPr id="7472" name="Google Shape;7472;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4" name="Google Shape;7474;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5" name="Google Shape;7475;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74"/>
                <p:cNvGrpSpPr/>
                <p:nvPr/>
              </p:nvGrpSpPr>
              <p:grpSpPr>
                <a:xfrm>
                  <a:off x="724986" y="3830189"/>
                  <a:ext cx="189533" cy="25626"/>
                  <a:chOff x="724986" y="3830189"/>
                  <a:chExt cx="189533" cy="25626"/>
                </a:xfrm>
              </p:grpSpPr>
              <p:sp>
                <p:nvSpPr>
                  <p:cNvPr id="7478" name="Google Shape;7478;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480" name="Google Shape;7480;p74"/>
          <p:cNvGrpSpPr/>
          <p:nvPr/>
        </p:nvGrpSpPr>
        <p:grpSpPr>
          <a:xfrm>
            <a:off x="2253298" y="2455640"/>
            <a:ext cx="948701" cy="935378"/>
            <a:chOff x="2253298" y="2428317"/>
            <a:chExt cx="948701" cy="935378"/>
          </a:xfrm>
        </p:grpSpPr>
        <p:sp>
          <p:nvSpPr>
            <p:cNvPr id="7481" name="Google Shape;7481;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7" name="Shape 7517"/>
        <p:cNvGrpSpPr/>
        <p:nvPr/>
      </p:nvGrpSpPr>
      <p:grpSpPr>
        <a:xfrm>
          <a:off x="0" y="0"/>
          <a:ext cx="0" cy="0"/>
          <a:chOff x="0" y="0"/>
          <a:chExt cx="0" cy="0"/>
        </a:xfrm>
      </p:grpSpPr>
      <p:grpSp>
        <p:nvGrpSpPr>
          <p:cNvPr id="7518" name="Google Shape;7518;p75"/>
          <p:cNvGrpSpPr/>
          <p:nvPr/>
        </p:nvGrpSpPr>
        <p:grpSpPr>
          <a:xfrm>
            <a:off x="3353582" y="1145627"/>
            <a:ext cx="2363393" cy="1017867"/>
            <a:chOff x="3292400" y="1219146"/>
            <a:chExt cx="2615240" cy="1110239"/>
          </a:xfrm>
        </p:grpSpPr>
        <p:sp>
          <p:nvSpPr>
            <p:cNvPr id="7519" name="Google Shape;7519;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520" name="Google Shape;7520;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1" name="Google Shape;7521;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522" name="Google Shape;7522;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523" name="Google Shape;7523;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524" name="Google Shape;7524;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525" name="Google Shape;7525;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526" name="Google Shape;7526;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527" name="Google Shape;7527;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528" name="Google Shape;7528;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529" name="Google Shape;7529;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0" name="Google Shape;7530;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31" name="Google Shape;7531;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2" name="Google Shape;7532;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33" name="Google Shape;7533;p75"/>
            <p:cNvGrpSpPr/>
            <p:nvPr/>
          </p:nvGrpSpPr>
          <p:grpSpPr>
            <a:xfrm>
              <a:off x="3748438" y="1378608"/>
              <a:ext cx="2159202" cy="903971"/>
              <a:chOff x="1683525" y="2179850"/>
              <a:chExt cx="4519050" cy="2134525"/>
            </a:xfrm>
          </p:grpSpPr>
          <p:sp>
            <p:nvSpPr>
              <p:cNvPr id="7534" name="Google Shape;7534;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35" name="Google Shape;7535;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36" name="Google Shape;7536;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37" name="Google Shape;7537;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38" name="Google Shape;7538;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39" name="Google Shape;7539;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0" name="Google Shape;7540;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1" name="Google Shape;7541;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2" name="Google Shape;7542;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3" name="Google Shape;7543;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4" name="Google Shape;7544;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5" name="Google Shape;7545;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546" name="Google Shape;7546;p75"/>
          <p:cNvGraphicFramePr/>
          <p:nvPr/>
        </p:nvGraphicFramePr>
        <p:xfrm>
          <a:off x="5949675" y="2323100"/>
          <a:ext cx="3000000" cy="3000000"/>
        </p:xfrm>
        <a:graphic>
          <a:graphicData uri="http://schemas.openxmlformats.org/drawingml/2006/table">
            <a:tbl>
              <a:tblPr>
                <a:noFill/>
                <a:tableStyleId>{57BF65E6-491E-4E49-872D-2DDAFBB1CBBE}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547" name="Google Shape;7547;p75"/>
          <p:cNvGrpSpPr/>
          <p:nvPr/>
        </p:nvGrpSpPr>
        <p:grpSpPr>
          <a:xfrm>
            <a:off x="5926924" y="3381697"/>
            <a:ext cx="2519825" cy="1001454"/>
            <a:chOff x="1906114" y="789980"/>
            <a:chExt cx="1487676" cy="606868"/>
          </a:xfrm>
        </p:grpSpPr>
        <p:cxnSp>
          <p:nvCxnSpPr>
            <p:cNvPr id="7548" name="Google Shape;7548;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549" name="Google Shape;7549;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550" name="Google Shape;7550;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551" name="Google Shape;7551;p7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552" name="Google Shape;7552;p7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553" name="Google Shape;7553;p7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554" name="Google Shape;7554;p7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555" name="Google Shape;7555;p7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562" name="Google Shape;7562;p7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63" name="Google Shape;7563;p7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64" name="Google Shape;7564;p7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5"/>
          <p:cNvGrpSpPr/>
          <p:nvPr/>
        </p:nvGrpSpPr>
        <p:grpSpPr>
          <a:xfrm>
            <a:off x="726399" y="1190655"/>
            <a:ext cx="2394370" cy="976502"/>
            <a:chOff x="749309" y="1112739"/>
            <a:chExt cx="2371603" cy="976502"/>
          </a:xfrm>
        </p:grpSpPr>
        <p:sp>
          <p:nvSpPr>
            <p:cNvPr id="7566" name="Google Shape;7566;p7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598" name="Google Shape;7598;p75"/>
          <p:cNvGraphicFramePr/>
          <p:nvPr/>
        </p:nvGraphicFramePr>
        <p:xfrm>
          <a:off x="5949700" y="1188950"/>
          <a:ext cx="3000000" cy="3000000"/>
        </p:xfrm>
        <a:graphic>
          <a:graphicData uri="http://schemas.openxmlformats.org/drawingml/2006/table">
            <a:tbl>
              <a:tblPr>
                <a:noFill/>
                <a:tableStyleId>{57BF65E6-491E-4E49-872D-2DDAFBB1CBBE}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599" name="Google Shape;7599;p75"/>
          <p:cNvGraphicFramePr/>
          <p:nvPr/>
        </p:nvGraphicFramePr>
        <p:xfrm>
          <a:off x="3356413" y="2323100"/>
          <a:ext cx="3000000" cy="3000000"/>
        </p:xfrm>
        <a:graphic>
          <a:graphicData uri="http://schemas.openxmlformats.org/drawingml/2006/table">
            <a:tbl>
              <a:tblPr>
                <a:noFill/>
                <a:tableStyleId>{57BF65E6-491E-4E49-872D-2DDAFBB1CBBE}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600" name="Google Shape;7600;p75"/>
          <p:cNvGrpSpPr/>
          <p:nvPr/>
        </p:nvGrpSpPr>
        <p:grpSpPr>
          <a:xfrm>
            <a:off x="4100342" y="2709743"/>
            <a:ext cx="1517436" cy="74460"/>
            <a:chOff x="3980086" y="2804397"/>
            <a:chExt cx="1227600" cy="66900"/>
          </a:xfrm>
        </p:grpSpPr>
        <p:sp>
          <p:nvSpPr>
            <p:cNvPr id="7601" name="Google Shape;7601;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5"/>
          <p:cNvGrpSpPr/>
          <p:nvPr/>
        </p:nvGrpSpPr>
        <p:grpSpPr>
          <a:xfrm>
            <a:off x="4725406" y="3002330"/>
            <a:ext cx="892956" cy="74460"/>
            <a:chOff x="3980086" y="2804397"/>
            <a:chExt cx="1227600" cy="66900"/>
          </a:xfrm>
        </p:grpSpPr>
        <p:sp>
          <p:nvSpPr>
            <p:cNvPr id="7604" name="Google Shape;7604;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5"/>
          <p:cNvGrpSpPr/>
          <p:nvPr/>
        </p:nvGrpSpPr>
        <p:grpSpPr>
          <a:xfrm>
            <a:off x="3358498" y="3361213"/>
            <a:ext cx="2363244" cy="1005943"/>
            <a:chOff x="3358415" y="3361302"/>
            <a:chExt cx="2363244" cy="1024695"/>
          </a:xfrm>
        </p:grpSpPr>
        <p:grpSp>
          <p:nvGrpSpPr>
            <p:cNvPr id="7607" name="Google Shape;7607;p75"/>
            <p:cNvGrpSpPr/>
            <p:nvPr/>
          </p:nvGrpSpPr>
          <p:grpSpPr>
            <a:xfrm>
              <a:off x="3358415" y="3361302"/>
              <a:ext cx="441300" cy="1024695"/>
              <a:chOff x="3358415" y="3361302"/>
              <a:chExt cx="441300" cy="1024695"/>
            </a:xfrm>
          </p:grpSpPr>
          <p:sp>
            <p:nvSpPr>
              <p:cNvPr id="7608" name="Google Shape;7608;p7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5"/>
            <p:cNvGrpSpPr/>
            <p:nvPr/>
          </p:nvGrpSpPr>
          <p:grpSpPr>
            <a:xfrm>
              <a:off x="3838901" y="3361302"/>
              <a:ext cx="441300" cy="1024695"/>
              <a:chOff x="3838901" y="3361302"/>
              <a:chExt cx="441300" cy="1024695"/>
            </a:xfrm>
          </p:grpSpPr>
          <p:sp>
            <p:nvSpPr>
              <p:cNvPr id="7615" name="Google Shape;7615;p7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5"/>
            <p:cNvGrpSpPr/>
            <p:nvPr/>
          </p:nvGrpSpPr>
          <p:grpSpPr>
            <a:xfrm>
              <a:off x="4319387" y="3361302"/>
              <a:ext cx="441300" cy="1024695"/>
              <a:chOff x="4319387" y="3361302"/>
              <a:chExt cx="441300" cy="1024695"/>
            </a:xfrm>
          </p:grpSpPr>
          <p:sp>
            <p:nvSpPr>
              <p:cNvPr id="7622" name="Google Shape;7622;p7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5"/>
            <p:cNvGrpSpPr/>
            <p:nvPr/>
          </p:nvGrpSpPr>
          <p:grpSpPr>
            <a:xfrm>
              <a:off x="4799873" y="3361302"/>
              <a:ext cx="441300" cy="1024695"/>
              <a:chOff x="4799873" y="3361302"/>
              <a:chExt cx="441300" cy="1024695"/>
            </a:xfrm>
          </p:grpSpPr>
          <p:sp>
            <p:nvSpPr>
              <p:cNvPr id="7629" name="Google Shape;7629;p7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5"/>
            <p:cNvGrpSpPr/>
            <p:nvPr/>
          </p:nvGrpSpPr>
          <p:grpSpPr>
            <a:xfrm>
              <a:off x="5280360" y="3361302"/>
              <a:ext cx="441300" cy="1024695"/>
              <a:chOff x="5280360" y="3361302"/>
              <a:chExt cx="441300" cy="1024695"/>
            </a:xfrm>
          </p:grpSpPr>
          <p:sp>
            <p:nvSpPr>
              <p:cNvPr id="7636" name="Google Shape;7636;p7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642" name="Google Shape;7642;p75"/>
          <p:cNvGraphicFramePr/>
          <p:nvPr/>
        </p:nvGraphicFramePr>
        <p:xfrm>
          <a:off x="724925" y="2323100"/>
          <a:ext cx="3000000" cy="3000000"/>
        </p:xfrm>
        <a:graphic>
          <a:graphicData uri="http://schemas.openxmlformats.org/drawingml/2006/table">
            <a:tbl>
              <a:tblPr>
                <a:noFill/>
                <a:tableStyleId>{57BF65E6-491E-4E49-872D-2DDAFBB1CBBE}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643" name="Google Shape;7643;p75"/>
          <p:cNvGrpSpPr/>
          <p:nvPr/>
        </p:nvGrpSpPr>
        <p:grpSpPr>
          <a:xfrm>
            <a:off x="726450" y="3372825"/>
            <a:ext cx="2403614" cy="1005900"/>
            <a:chOff x="726450" y="3372825"/>
            <a:chExt cx="2403614" cy="1005900"/>
          </a:xfrm>
        </p:grpSpPr>
        <p:grpSp>
          <p:nvGrpSpPr>
            <p:cNvPr id="7644" name="Google Shape;7644;p75"/>
            <p:cNvGrpSpPr/>
            <p:nvPr/>
          </p:nvGrpSpPr>
          <p:grpSpPr>
            <a:xfrm>
              <a:off x="726450" y="3696000"/>
              <a:ext cx="2403614" cy="500898"/>
              <a:chOff x="726450" y="3696000"/>
              <a:chExt cx="2403614" cy="500898"/>
            </a:xfrm>
          </p:grpSpPr>
          <p:sp>
            <p:nvSpPr>
              <p:cNvPr id="7645" name="Google Shape;7645;p7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46" name="Google Shape;7646;p7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47" name="Google Shape;7647;p75"/>
            <p:cNvGrpSpPr/>
            <p:nvPr/>
          </p:nvGrpSpPr>
          <p:grpSpPr>
            <a:xfrm>
              <a:off x="1348050" y="3372825"/>
              <a:ext cx="1720425" cy="1005900"/>
              <a:chOff x="1348050" y="3372825"/>
              <a:chExt cx="1720425" cy="1005900"/>
            </a:xfrm>
          </p:grpSpPr>
          <p:sp>
            <p:nvSpPr>
              <p:cNvPr id="7648" name="Google Shape;7648;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49" name="Google Shape;7649;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0" name="Google Shape;7650;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1" name="Google Shape;7651;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2" name="Google Shape;7652;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53" name="Google Shape;7653;p75"/>
            <p:cNvGrpSpPr/>
            <p:nvPr/>
          </p:nvGrpSpPr>
          <p:grpSpPr>
            <a:xfrm>
              <a:off x="1455707" y="3731058"/>
              <a:ext cx="1491150" cy="417657"/>
              <a:chOff x="1455707" y="3731058"/>
              <a:chExt cx="1491150" cy="417657"/>
            </a:xfrm>
          </p:grpSpPr>
          <p:grpSp>
            <p:nvGrpSpPr>
              <p:cNvPr id="7654" name="Google Shape;7654;p75"/>
              <p:cNvGrpSpPr/>
              <p:nvPr/>
            </p:nvGrpSpPr>
            <p:grpSpPr>
              <a:xfrm>
                <a:off x="1472938" y="3745828"/>
                <a:ext cx="72126" cy="53788"/>
                <a:chOff x="1472938" y="3745828"/>
                <a:chExt cx="72126" cy="53788"/>
              </a:xfrm>
            </p:grpSpPr>
            <p:sp>
              <p:nvSpPr>
                <p:cNvPr id="7655" name="Google Shape;7655;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5"/>
              <p:cNvGrpSpPr/>
              <p:nvPr/>
            </p:nvGrpSpPr>
            <p:grpSpPr>
              <a:xfrm>
                <a:off x="1819181" y="4089633"/>
                <a:ext cx="72126" cy="53788"/>
                <a:chOff x="1819181" y="4089633"/>
                <a:chExt cx="72126" cy="53788"/>
              </a:xfrm>
            </p:grpSpPr>
            <p:sp>
              <p:nvSpPr>
                <p:cNvPr id="7658" name="Google Shape;7658;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75"/>
              <p:cNvGrpSpPr/>
              <p:nvPr/>
            </p:nvGrpSpPr>
            <p:grpSpPr>
              <a:xfrm>
                <a:off x="1455707" y="4084171"/>
                <a:ext cx="64321" cy="64544"/>
                <a:chOff x="1455707" y="4084171"/>
                <a:chExt cx="64321" cy="64544"/>
              </a:xfrm>
            </p:grpSpPr>
            <p:sp>
              <p:nvSpPr>
                <p:cNvPr id="7661" name="Google Shape;7661;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5"/>
              <p:cNvGrpSpPr/>
              <p:nvPr/>
            </p:nvGrpSpPr>
            <p:grpSpPr>
              <a:xfrm>
                <a:off x="1818610" y="3731058"/>
                <a:ext cx="64321" cy="64544"/>
                <a:chOff x="1818610" y="3731058"/>
                <a:chExt cx="64321" cy="64544"/>
              </a:xfrm>
            </p:grpSpPr>
            <p:sp>
              <p:nvSpPr>
                <p:cNvPr id="7664" name="Google Shape;7664;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5"/>
              <p:cNvGrpSpPr/>
              <p:nvPr/>
            </p:nvGrpSpPr>
            <p:grpSpPr>
              <a:xfrm>
                <a:off x="2172491" y="4089633"/>
                <a:ext cx="72126" cy="53788"/>
                <a:chOff x="2172491" y="4089633"/>
                <a:chExt cx="72126" cy="53788"/>
              </a:xfrm>
            </p:grpSpPr>
            <p:sp>
              <p:nvSpPr>
                <p:cNvPr id="7667" name="Google Shape;7667;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5"/>
              <p:cNvGrpSpPr/>
              <p:nvPr/>
            </p:nvGrpSpPr>
            <p:grpSpPr>
              <a:xfrm>
                <a:off x="2171920" y="3731058"/>
                <a:ext cx="64321" cy="64544"/>
                <a:chOff x="2171920" y="3731058"/>
                <a:chExt cx="64321" cy="64544"/>
              </a:xfrm>
            </p:grpSpPr>
            <p:sp>
              <p:nvSpPr>
                <p:cNvPr id="7670" name="Google Shape;7670;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5"/>
              <p:cNvGrpSpPr/>
              <p:nvPr/>
            </p:nvGrpSpPr>
            <p:grpSpPr>
              <a:xfrm>
                <a:off x="2874730" y="3745828"/>
                <a:ext cx="72126" cy="53788"/>
                <a:chOff x="2874730" y="3745828"/>
                <a:chExt cx="72126" cy="53788"/>
              </a:xfrm>
            </p:grpSpPr>
            <p:sp>
              <p:nvSpPr>
                <p:cNvPr id="7673" name="Google Shape;7673;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5"/>
              <p:cNvGrpSpPr/>
              <p:nvPr/>
            </p:nvGrpSpPr>
            <p:grpSpPr>
              <a:xfrm>
                <a:off x="2878589" y="4081481"/>
                <a:ext cx="64321" cy="64544"/>
                <a:chOff x="2878589" y="4081481"/>
                <a:chExt cx="64321" cy="64544"/>
              </a:xfrm>
            </p:grpSpPr>
            <p:sp>
              <p:nvSpPr>
                <p:cNvPr id="7676" name="Google Shape;7676;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5"/>
              <p:cNvGrpSpPr/>
              <p:nvPr/>
            </p:nvGrpSpPr>
            <p:grpSpPr>
              <a:xfrm>
                <a:off x="2525796" y="4089633"/>
                <a:ext cx="72126" cy="53788"/>
                <a:chOff x="2525796" y="4089633"/>
                <a:chExt cx="72126" cy="53788"/>
              </a:xfrm>
            </p:grpSpPr>
            <p:sp>
              <p:nvSpPr>
                <p:cNvPr id="7679" name="Google Shape;7679;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75"/>
              <p:cNvGrpSpPr/>
              <p:nvPr/>
            </p:nvGrpSpPr>
            <p:grpSpPr>
              <a:xfrm>
                <a:off x="2525225" y="3731058"/>
                <a:ext cx="64321" cy="64544"/>
                <a:chOff x="2525225" y="3731058"/>
                <a:chExt cx="64321" cy="64544"/>
              </a:xfrm>
            </p:grpSpPr>
            <p:sp>
              <p:nvSpPr>
                <p:cNvPr id="7682" name="Google Shape;7682;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7" name="Shape 7687"/>
        <p:cNvGrpSpPr/>
        <p:nvPr/>
      </p:nvGrpSpPr>
      <p:grpSpPr>
        <a:xfrm>
          <a:off x="0" y="0"/>
          <a:ext cx="0" cy="0"/>
          <a:chOff x="0" y="0"/>
          <a:chExt cx="0" cy="0"/>
        </a:xfrm>
      </p:grpSpPr>
      <p:grpSp>
        <p:nvGrpSpPr>
          <p:cNvPr id="7688" name="Google Shape;7688;p76"/>
          <p:cNvGrpSpPr/>
          <p:nvPr/>
        </p:nvGrpSpPr>
        <p:grpSpPr>
          <a:xfrm>
            <a:off x="732428" y="1171356"/>
            <a:ext cx="845921" cy="690752"/>
            <a:chOff x="732428" y="1198513"/>
            <a:chExt cx="845921" cy="690752"/>
          </a:xfrm>
        </p:grpSpPr>
        <p:grpSp>
          <p:nvGrpSpPr>
            <p:cNvPr id="7689" name="Google Shape;7689;p76"/>
            <p:cNvGrpSpPr/>
            <p:nvPr/>
          </p:nvGrpSpPr>
          <p:grpSpPr>
            <a:xfrm>
              <a:off x="823030" y="1198513"/>
              <a:ext cx="755319" cy="690752"/>
              <a:chOff x="823030" y="1198513"/>
              <a:chExt cx="755319" cy="690752"/>
            </a:xfrm>
          </p:grpSpPr>
          <p:sp>
            <p:nvSpPr>
              <p:cNvPr id="7690" name="Google Shape;7690;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6"/>
            <p:cNvGrpSpPr/>
            <p:nvPr/>
          </p:nvGrpSpPr>
          <p:grpSpPr>
            <a:xfrm>
              <a:off x="732428" y="1239937"/>
              <a:ext cx="739912" cy="607886"/>
              <a:chOff x="732428" y="1239937"/>
              <a:chExt cx="739912" cy="607886"/>
            </a:xfrm>
          </p:grpSpPr>
          <p:sp>
            <p:nvSpPr>
              <p:cNvPr id="7693" name="Google Shape;7693;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6"/>
            <p:cNvGrpSpPr/>
            <p:nvPr/>
          </p:nvGrpSpPr>
          <p:grpSpPr>
            <a:xfrm>
              <a:off x="732428" y="1277018"/>
              <a:ext cx="702832" cy="533758"/>
              <a:chOff x="732428" y="1277018"/>
              <a:chExt cx="702832" cy="533758"/>
            </a:xfrm>
          </p:grpSpPr>
          <p:sp>
            <p:nvSpPr>
              <p:cNvPr id="7696" name="Google Shape;7696;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6"/>
            <p:cNvGrpSpPr/>
            <p:nvPr/>
          </p:nvGrpSpPr>
          <p:grpSpPr>
            <a:xfrm>
              <a:off x="931170" y="1306653"/>
              <a:ext cx="647179" cy="474455"/>
              <a:chOff x="931170" y="1306653"/>
              <a:chExt cx="647179" cy="474455"/>
            </a:xfrm>
          </p:grpSpPr>
          <p:sp>
            <p:nvSpPr>
              <p:cNvPr id="7699" name="Google Shape;7699;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1" name="Google Shape;7701;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76"/>
          <p:cNvGrpSpPr/>
          <p:nvPr/>
        </p:nvGrpSpPr>
        <p:grpSpPr>
          <a:xfrm>
            <a:off x="3964037" y="1171363"/>
            <a:ext cx="634656" cy="699982"/>
            <a:chOff x="5985650" y="2860025"/>
            <a:chExt cx="1396075" cy="1539775"/>
          </a:xfrm>
        </p:grpSpPr>
        <p:sp>
          <p:nvSpPr>
            <p:cNvPr id="7703" name="Google Shape;7703;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6"/>
          <p:cNvGrpSpPr/>
          <p:nvPr/>
        </p:nvGrpSpPr>
        <p:grpSpPr>
          <a:xfrm>
            <a:off x="4719687" y="1171356"/>
            <a:ext cx="725845" cy="699975"/>
            <a:chOff x="4249973" y="1201875"/>
            <a:chExt cx="1958568" cy="1888762"/>
          </a:xfrm>
        </p:grpSpPr>
        <p:sp>
          <p:nvSpPr>
            <p:cNvPr id="7736" name="Google Shape;7736;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7" name="Google Shape;7737;p76"/>
            <p:cNvGrpSpPr/>
            <p:nvPr/>
          </p:nvGrpSpPr>
          <p:grpSpPr>
            <a:xfrm>
              <a:off x="5853086" y="1789142"/>
              <a:ext cx="355454" cy="1048099"/>
              <a:chOff x="5576108" y="2016725"/>
              <a:chExt cx="565200" cy="1666560"/>
            </a:xfrm>
          </p:grpSpPr>
          <p:sp>
            <p:nvSpPr>
              <p:cNvPr id="7738" name="Google Shape;7738;p7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39" name="Google Shape;7739;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6"/>
            <p:cNvGrpSpPr/>
            <p:nvPr/>
          </p:nvGrpSpPr>
          <p:grpSpPr>
            <a:xfrm>
              <a:off x="4869455" y="2691676"/>
              <a:ext cx="1013897" cy="398961"/>
              <a:chOff x="4012057" y="3451825"/>
              <a:chExt cx="1612175" cy="634379"/>
            </a:xfrm>
          </p:grpSpPr>
          <p:sp>
            <p:nvSpPr>
              <p:cNvPr id="7741" name="Google Shape;7741;p7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42" name="Google Shape;7742;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76"/>
            <p:cNvGrpSpPr/>
            <p:nvPr/>
          </p:nvGrpSpPr>
          <p:grpSpPr>
            <a:xfrm>
              <a:off x="4276937" y="2155961"/>
              <a:ext cx="651965" cy="891358"/>
              <a:chOff x="3069908" y="2599997"/>
              <a:chExt cx="1036675" cy="1417328"/>
            </a:xfrm>
          </p:grpSpPr>
          <p:sp>
            <p:nvSpPr>
              <p:cNvPr id="7744" name="Google Shape;7744;p7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45" name="Google Shape;7745;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76"/>
            <p:cNvGrpSpPr/>
            <p:nvPr/>
          </p:nvGrpSpPr>
          <p:grpSpPr>
            <a:xfrm>
              <a:off x="5054918" y="1201875"/>
              <a:ext cx="999548" cy="602711"/>
              <a:chOff x="4306958" y="1082925"/>
              <a:chExt cx="1589359" cy="958358"/>
            </a:xfrm>
          </p:grpSpPr>
          <p:sp>
            <p:nvSpPr>
              <p:cNvPr id="7747" name="Google Shape;7747;p7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48" name="Google Shape;7748;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76"/>
            <p:cNvGrpSpPr/>
            <p:nvPr/>
          </p:nvGrpSpPr>
          <p:grpSpPr>
            <a:xfrm>
              <a:off x="4249973" y="1303451"/>
              <a:ext cx="799317" cy="841334"/>
              <a:chOff x="3027033" y="1244439"/>
              <a:chExt cx="1270977" cy="1337786"/>
            </a:xfrm>
          </p:grpSpPr>
          <p:sp>
            <p:nvSpPr>
              <p:cNvPr id="7750" name="Google Shape;7750;p7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51" name="Google Shape;7751;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52" name="Google Shape;7752;p76"/>
          <p:cNvGrpSpPr/>
          <p:nvPr/>
        </p:nvGrpSpPr>
        <p:grpSpPr>
          <a:xfrm>
            <a:off x="4072551" y="2058137"/>
            <a:ext cx="750769" cy="683784"/>
            <a:chOff x="4204684" y="2104422"/>
            <a:chExt cx="699822" cy="637382"/>
          </a:xfrm>
        </p:grpSpPr>
        <p:grpSp>
          <p:nvGrpSpPr>
            <p:cNvPr id="7753" name="Google Shape;7753;p76"/>
            <p:cNvGrpSpPr/>
            <p:nvPr/>
          </p:nvGrpSpPr>
          <p:grpSpPr>
            <a:xfrm>
              <a:off x="4204684" y="2430067"/>
              <a:ext cx="342957" cy="311738"/>
              <a:chOff x="4204684" y="2430067"/>
              <a:chExt cx="342957" cy="311738"/>
            </a:xfrm>
          </p:grpSpPr>
          <p:sp>
            <p:nvSpPr>
              <p:cNvPr id="7754" name="Google Shape;7754;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6"/>
            <p:cNvGrpSpPr/>
            <p:nvPr/>
          </p:nvGrpSpPr>
          <p:grpSpPr>
            <a:xfrm>
              <a:off x="4561586" y="2430067"/>
              <a:ext cx="342920" cy="311738"/>
              <a:chOff x="4561586" y="2430067"/>
              <a:chExt cx="342920" cy="311738"/>
            </a:xfrm>
          </p:grpSpPr>
          <p:sp>
            <p:nvSpPr>
              <p:cNvPr id="7757" name="Google Shape;7757;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76"/>
            <p:cNvGrpSpPr/>
            <p:nvPr/>
          </p:nvGrpSpPr>
          <p:grpSpPr>
            <a:xfrm>
              <a:off x="4561586" y="2104422"/>
              <a:ext cx="342920" cy="311738"/>
              <a:chOff x="4561586" y="2104422"/>
              <a:chExt cx="342920" cy="311738"/>
            </a:xfrm>
          </p:grpSpPr>
          <p:sp>
            <p:nvSpPr>
              <p:cNvPr id="7760" name="Google Shape;7760;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76"/>
            <p:cNvGrpSpPr/>
            <p:nvPr/>
          </p:nvGrpSpPr>
          <p:grpSpPr>
            <a:xfrm>
              <a:off x="4204684" y="2104422"/>
              <a:ext cx="342957" cy="311664"/>
              <a:chOff x="4204684" y="2104422"/>
              <a:chExt cx="342957" cy="311664"/>
            </a:xfrm>
          </p:grpSpPr>
          <p:sp>
            <p:nvSpPr>
              <p:cNvPr id="7763" name="Google Shape;7763;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5" name="Google Shape;7765;p76"/>
          <p:cNvGrpSpPr/>
          <p:nvPr/>
        </p:nvGrpSpPr>
        <p:grpSpPr>
          <a:xfrm>
            <a:off x="5536984" y="1171351"/>
            <a:ext cx="660591" cy="688867"/>
            <a:chOff x="5830645" y="1267368"/>
            <a:chExt cx="530340" cy="553040"/>
          </a:xfrm>
        </p:grpSpPr>
        <p:sp>
          <p:nvSpPr>
            <p:cNvPr id="7766" name="Google Shape;7766;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7" name="Google Shape;7767;p76"/>
            <p:cNvGrpSpPr/>
            <p:nvPr/>
          </p:nvGrpSpPr>
          <p:grpSpPr>
            <a:xfrm>
              <a:off x="5830645" y="1267368"/>
              <a:ext cx="259743" cy="269909"/>
              <a:chOff x="5830645" y="1267368"/>
              <a:chExt cx="259743" cy="269909"/>
            </a:xfrm>
          </p:grpSpPr>
          <p:sp>
            <p:nvSpPr>
              <p:cNvPr id="7768" name="Google Shape;7768;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6"/>
            <p:cNvGrpSpPr/>
            <p:nvPr/>
          </p:nvGrpSpPr>
          <p:grpSpPr>
            <a:xfrm>
              <a:off x="6101293" y="1267368"/>
              <a:ext cx="259692" cy="269909"/>
              <a:chOff x="6101293" y="1267368"/>
              <a:chExt cx="259692" cy="269909"/>
            </a:xfrm>
          </p:grpSpPr>
          <p:sp>
            <p:nvSpPr>
              <p:cNvPr id="7771" name="Google Shape;7771;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6"/>
            <p:cNvGrpSpPr/>
            <p:nvPr/>
          </p:nvGrpSpPr>
          <p:grpSpPr>
            <a:xfrm>
              <a:off x="5830645" y="1550500"/>
              <a:ext cx="259692" cy="269909"/>
              <a:chOff x="5830645" y="1550500"/>
              <a:chExt cx="259692" cy="269909"/>
            </a:xfrm>
          </p:grpSpPr>
          <p:sp>
            <p:nvSpPr>
              <p:cNvPr id="7774" name="Google Shape;7774;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6"/>
            <p:cNvGrpSpPr/>
            <p:nvPr/>
          </p:nvGrpSpPr>
          <p:grpSpPr>
            <a:xfrm>
              <a:off x="6101293" y="1550500"/>
              <a:ext cx="259692" cy="269909"/>
              <a:chOff x="6101293" y="1550500"/>
              <a:chExt cx="259692" cy="269909"/>
            </a:xfrm>
          </p:grpSpPr>
          <p:sp>
            <p:nvSpPr>
              <p:cNvPr id="7777" name="Google Shape;7777;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79" name="Google Shape;7779;p76"/>
          <p:cNvGrpSpPr/>
          <p:nvPr/>
        </p:nvGrpSpPr>
        <p:grpSpPr>
          <a:xfrm>
            <a:off x="739138" y="2061810"/>
            <a:ext cx="697154" cy="679574"/>
            <a:chOff x="2679875" y="2361475"/>
            <a:chExt cx="780425" cy="760575"/>
          </a:xfrm>
        </p:grpSpPr>
        <p:sp>
          <p:nvSpPr>
            <p:cNvPr id="7780" name="Google Shape;7780;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6"/>
          <p:cNvGrpSpPr/>
          <p:nvPr/>
        </p:nvGrpSpPr>
        <p:grpSpPr>
          <a:xfrm>
            <a:off x="3138297" y="1171402"/>
            <a:ext cx="735829" cy="684547"/>
            <a:chOff x="3351965" y="1148808"/>
            <a:chExt cx="750770" cy="698375"/>
          </a:xfrm>
        </p:grpSpPr>
        <p:grpSp>
          <p:nvGrpSpPr>
            <p:cNvPr id="7787" name="Google Shape;7787;p76"/>
            <p:cNvGrpSpPr/>
            <p:nvPr/>
          </p:nvGrpSpPr>
          <p:grpSpPr>
            <a:xfrm>
              <a:off x="3586796" y="1148808"/>
              <a:ext cx="294857" cy="286830"/>
              <a:chOff x="3750225" y="1774000"/>
              <a:chExt cx="149575" cy="145525"/>
            </a:xfrm>
          </p:grpSpPr>
          <p:sp>
            <p:nvSpPr>
              <p:cNvPr id="7788" name="Google Shape;7788;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76"/>
            <p:cNvGrpSpPr/>
            <p:nvPr/>
          </p:nvGrpSpPr>
          <p:grpSpPr>
            <a:xfrm>
              <a:off x="3779245" y="1375768"/>
              <a:ext cx="323490" cy="286978"/>
              <a:chOff x="3847850" y="1889150"/>
              <a:chExt cx="164100" cy="145600"/>
            </a:xfrm>
          </p:grpSpPr>
          <p:sp>
            <p:nvSpPr>
              <p:cNvPr id="7791" name="Google Shape;7791;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6"/>
            <p:cNvGrpSpPr/>
            <p:nvPr/>
          </p:nvGrpSpPr>
          <p:grpSpPr>
            <a:xfrm>
              <a:off x="3351965" y="1330435"/>
              <a:ext cx="295449" cy="285401"/>
              <a:chOff x="3631100" y="1866150"/>
              <a:chExt cx="149875" cy="144800"/>
            </a:xfrm>
          </p:grpSpPr>
          <p:sp>
            <p:nvSpPr>
              <p:cNvPr id="7794" name="Google Shape;7794;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76"/>
            <p:cNvGrpSpPr/>
            <p:nvPr/>
          </p:nvGrpSpPr>
          <p:grpSpPr>
            <a:xfrm>
              <a:off x="3548208" y="1560352"/>
              <a:ext cx="294808" cy="286830"/>
              <a:chOff x="3730650" y="1982800"/>
              <a:chExt cx="149550" cy="145525"/>
            </a:xfrm>
          </p:grpSpPr>
          <p:sp>
            <p:nvSpPr>
              <p:cNvPr id="7797" name="Google Shape;7797;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9" name="Google Shape;7799;p76"/>
          <p:cNvGrpSpPr/>
          <p:nvPr/>
        </p:nvGrpSpPr>
        <p:grpSpPr>
          <a:xfrm>
            <a:off x="7639949" y="1171356"/>
            <a:ext cx="804565" cy="677795"/>
            <a:chOff x="7636443" y="1204988"/>
            <a:chExt cx="804565" cy="677795"/>
          </a:xfrm>
        </p:grpSpPr>
        <p:grpSp>
          <p:nvGrpSpPr>
            <p:cNvPr id="7800" name="Google Shape;7800;p76"/>
            <p:cNvGrpSpPr/>
            <p:nvPr/>
          </p:nvGrpSpPr>
          <p:grpSpPr>
            <a:xfrm>
              <a:off x="7636443" y="1509705"/>
              <a:ext cx="804565" cy="373078"/>
              <a:chOff x="7636443" y="1509705"/>
              <a:chExt cx="804565" cy="373078"/>
            </a:xfrm>
          </p:grpSpPr>
          <p:sp>
            <p:nvSpPr>
              <p:cNvPr id="7801" name="Google Shape;7801;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6"/>
            <p:cNvGrpSpPr/>
            <p:nvPr/>
          </p:nvGrpSpPr>
          <p:grpSpPr>
            <a:xfrm>
              <a:off x="7636443" y="1408133"/>
              <a:ext cx="804565" cy="373078"/>
              <a:chOff x="7636443" y="1408133"/>
              <a:chExt cx="804565" cy="373078"/>
            </a:xfrm>
          </p:grpSpPr>
          <p:sp>
            <p:nvSpPr>
              <p:cNvPr id="7804" name="Google Shape;7804;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76"/>
            <p:cNvGrpSpPr/>
            <p:nvPr/>
          </p:nvGrpSpPr>
          <p:grpSpPr>
            <a:xfrm>
              <a:off x="7636443" y="1306560"/>
              <a:ext cx="804565" cy="373078"/>
              <a:chOff x="7636443" y="1306560"/>
              <a:chExt cx="804565" cy="373078"/>
            </a:xfrm>
          </p:grpSpPr>
          <p:sp>
            <p:nvSpPr>
              <p:cNvPr id="7807" name="Google Shape;7807;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6"/>
            <p:cNvGrpSpPr/>
            <p:nvPr/>
          </p:nvGrpSpPr>
          <p:grpSpPr>
            <a:xfrm>
              <a:off x="7636443" y="1204988"/>
              <a:ext cx="804565" cy="373078"/>
              <a:chOff x="7636443" y="1204988"/>
              <a:chExt cx="804565" cy="373078"/>
            </a:xfrm>
          </p:grpSpPr>
          <p:sp>
            <p:nvSpPr>
              <p:cNvPr id="7810" name="Google Shape;7810;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2" name="Google Shape;7812;p76"/>
          <p:cNvGrpSpPr/>
          <p:nvPr/>
        </p:nvGrpSpPr>
        <p:grpSpPr>
          <a:xfrm>
            <a:off x="4978796" y="2078771"/>
            <a:ext cx="661339" cy="661188"/>
            <a:chOff x="3990000" y="975400"/>
            <a:chExt cx="3934200" cy="3933300"/>
          </a:xfrm>
        </p:grpSpPr>
        <p:sp>
          <p:nvSpPr>
            <p:cNvPr id="7813" name="Google Shape;7813;p7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76"/>
          <p:cNvGrpSpPr/>
          <p:nvPr/>
        </p:nvGrpSpPr>
        <p:grpSpPr>
          <a:xfrm>
            <a:off x="6622444" y="2057409"/>
            <a:ext cx="868881" cy="684241"/>
            <a:chOff x="6598259" y="2078634"/>
            <a:chExt cx="868881" cy="684241"/>
          </a:xfrm>
        </p:grpSpPr>
        <p:sp>
          <p:nvSpPr>
            <p:cNvPr id="7818" name="Google Shape;7818;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4" name="Google Shape;7824;p76"/>
            <p:cNvGrpSpPr/>
            <p:nvPr/>
          </p:nvGrpSpPr>
          <p:grpSpPr>
            <a:xfrm>
              <a:off x="6808175" y="2078634"/>
              <a:ext cx="452229" cy="684241"/>
              <a:chOff x="6808175" y="2078634"/>
              <a:chExt cx="452229" cy="684241"/>
            </a:xfrm>
          </p:grpSpPr>
          <p:sp>
            <p:nvSpPr>
              <p:cNvPr id="7825" name="Google Shape;7825;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1" name="Google Shape;7831;p76"/>
              <p:cNvGrpSpPr/>
              <p:nvPr/>
            </p:nvGrpSpPr>
            <p:grpSpPr>
              <a:xfrm>
                <a:off x="6821586" y="2078634"/>
                <a:ext cx="426871" cy="684241"/>
                <a:chOff x="6821586" y="2078634"/>
                <a:chExt cx="426871" cy="684241"/>
              </a:xfrm>
            </p:grpSpPr>
            <p:grpSp>
              <p:nvGrpSpPr>
                <p:cNvPr id="7832" name="Google Shape;7832;p76"/>
                <p:cNvGrpSpPr/>
                <p:nvPr/>
              </p:nvGrpSpPr>
              <p:grpSpPr>
                <a:xfrm>
                  <a:off x="6821586" y="2078634"/>
                  <a:ext cx="426871" cy="684241"/>
                  <a:chOff x="6821586" y="2078634"/>
                  <a:chExt cx="426871" cy="684241"/>
                </a:xfrm>
              </p:grpSpPr>
              <p:sp>
                <p:nvSpPr>
                  <p:cNvPr id="7833" name="Google Shape;7833;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2" name="Google Shape;7852;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58" name="Google Shape;7858;p76"/>
          <p:cNvGrpSpPr/>
          <p:nvPr/>
        </p:nvGrpSpPr>
        <p:grpSpPr>
          <a:xfrm>
            <a:off x="5795610" y="2063018"/>
            <a:ext cx="671358" cy="671358"/>
            <a:chOff x="6535625" y="760425"/>
            <a:chExt cx="1665900" cy="1665900"/>
          </a:xfrm>
        </p:grpSpPr>
        <p:sp>
          <p:nvSpPr>
            <p:cNvPr id="7859" name="Google Shape;7859;p7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6"/>
          <p:cNvGrpSpPr/>
          <p:nvPr/>
        </p:nvGrpSpPr>
        <p:grpSpPr>
          <a:xfrm>
            <a:off x="732427" y="3731418"/>
            <a:ext cx="1340789" cy="640830"/>
            <a:chOff x="238125" y="1151100"/>
            <a:chExt cx="7139450" cy="3412300"/>
          </a:xfrm>
        </p:grpSpPr>
        <p:sp>
          <p:nvSpPr>
            <p:cNvPr id="7864" name="Google Shape;7864;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6"/>
          <p:cNvGrpSpPr/>
          <p:nvPr/>
        </p:nvGrpSpPr>
        <p:grpSpPr>
          <a:xfrm>
            <a:off x="5599650" y="2934699"/>
            <a:ext cx="985357" cy="585764"/>
            <a:chOff x="5145061" y="2881789"/>
            <a:chExt cx="1107641" cy="658458"/>
          </a:xfrm>
        </p:grpSpPr>
        <p:grpSp>
          <p:nvGrpSpPr>
            <p:cNvPr id="7877" name="Google Shape;7877;p76"/>
            <p:cNvGrpSpPr/>
            <p:nvPr/>
          </p:nvGrpSpPr>
          <p:grpSpPr>
            <a:xfrm>
              <a:off x="5722989" y="3244587"/>
              <a:ext cx="529713" cy="295659"/>
              <a:chOff x="5722989" y="3244587"/>
              <a:chExt cx="529713" cy="295659"/>
            </a:xfrm>
          </p:grpSpPr>
          <p:sp>
            <p:nvSpPr>
              <p:cNvPr id="7878" name="Google Shape;7878;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79" name="Google Shape;7879;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80" name="Google Shape;7880;p76"/>
            <p:cNvGrpSpPr/>
            <p:nvPr/>
          </p:nvGrpSpPr>
          <p:grpSpPr>
            <a:xfrm>
              <a:off x="5145061" y="3244587"/>
              <a:ext cx="536807" cy="295659"/>
              <a:chOff x="5145061" y="3244587"/>
              <a:chExt cx="536807" cy="295659"/>
            </a:xfrm>
          </p:grpSpPr>
          <p:sp>
            <p:nvSpPr>
              <p:cNvPr id="7881" name="Google Shape;7881;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82" name="Google Shape;7882;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83" name="Google Shape;7883;p76"/>
            <p:cNvGrpSpPr/>
            <p:nvPr/>
          </p:nvGrpSpPr>
          <p:grpSpPr>
            <a:xfrm>
              <a:off x="5341327" y="2898245"/>
              <a:ext cx="532309" cy="614891"/>
              <a:chOff x="5341327" y="2898245"/>
              <a:chExt cx="532309" cy="614891"/>
            </a:xfrm>
          </p:grpSpPr>
          <p:sp>
            <p:nvSpPr>
              <p:cNvPr id="7884" name="Google Shape;7884;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85" name="Google Shape;7885;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86" name="Google Shape;7886;p76"/>
            <p:cNvGrpSpPr/>
            <p:nvPr/>
          </p:nvGrpSpPr>
          <p:grpSpPr>
            <a:xfrm>
              <a:off x="5532290" y="2881789"/>
              <a:ext cx="620516" cy="305456"/>
              <a:chOff x="5532290" y="2881789"/>
              <a:chExt cx="620516" cy="305456"/>
            </a:xfrm>
          </p:grpSpPr>
          <p:sp>
            <p:nvSpPr>
              <p:cNvPr id="7887" name="Google Shape;7887;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88" name="Google Shape;7888;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889" name="Google Shape;7889;p76"/>
          <p:cNvGrpSpPr/>
          <p:nvPr/>
        </p:nvGrpSpPr>
        <p:grpSpPr>
          <a:xfrm>
            <a:off x="8178573" y="3726757"/>
            <a:ext cx="269068" cy="645491"/>
            <a:chOff x="7026852" y="3311869"/>
            <a:chExt cx="434331" cy="1041954"/>
          </a:xfrm>
        </p:grpSpPr>
        <p:sp>
          <p:nvSpPr>
            <p:cNvPr id="7890" name="Google Shape;7890;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6"/>
          <p:cNvGrpSpPr/>
          <p:nvPr/>
        </p:nvGrpSpPr>
        <p:grpSpPr>
          <a:xfrm>
            <a:off x="6195154" y="3765995"/>
            <a:ext cx="293882" cy="293836"/>
            <a:chOff x="4873519" y="3311869"/>
            <a:chExt cx="499374" cy="499296"/>
          </a:xfrm>
        </p:grpSpPr>
        <p:sp>
          <p:nvSpPr>
            <p:cNvPr id="7894" name="Google Shape;7894;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6"/>
          <p:cNvGrpSpPr/>
          <p:nvPr/>
        </p:nvGrpSpPr>
        <p:grpSpPr>
          <a:xfrm>
            <a:off x="6195154" y="4078366"/>
            <a:ext cx="293882" cy="293882"/>
            <a:chOff x="4873519" y="3875839"/>
            <a:chExt cx="499374" cy="499374"/>
          </a:xfrm>
        </p:grpSpPr>
        <p:sp>
          <p:nvSpPr>
            <p:cNvPr id="7897" name="Google Shape;7897;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6"/>
          <p:cNvGrpSpPr/>
          <p:nvPr/>
        </p:nvGrpSpPr>
        <p:grpSpPr>
          <a:xfrm>
            <a:off x="2425681" y="2050319"/>
            <a:ext cx="698104" cy="698208"/>
            <a:chOff x="2565073" y="2075876"/>
            <a:chExt cx="672482" cy="672518"/>
          </a:xfrm>
        </p:grpSpPr>
        <p:sp>
          <p:nvSpPr>
            <p:cNvPr id="7900" name="Google Shape;7900;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6"/>
          <p:cNvGrpSpPr/>
          <p:nvPr/>
        </p:nvGrpSpPr>
        <p:grpSpPr>
          <a:xfrm>
            <a:off x="5649092" y="3734919"/>
            <a:ext cx="438354" cy="637329"/>
            <a:chOff x="1697726" y="3244179"/>
            <a:chExt cx="788124" cy="1146069"/>
          </a:xfrm>
        </p:grpSpPr>
        <p:sp>
          <p:nvSpPr>
            <p:cNvPr id="7907" name="Google Shape;7907;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9" name="Google Shape;7909;p7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0" name="Google Shape;7910;p76"/>
          <p:cNvGrpSpPr/>
          <p:nvPr/>
        </p:nvGrpSpPr>
        <p:grpSpPr>
          <a:xfrm>
            <a:off x="7650306" y="2063282"/>
            <a:ext cx="799565" cy="670282"/>
            <a:chOff x="7617850" y="2063282"/>
            <a:chExt cx="799565" cy="670282"/>
          </a:xfrm>
        </p:grpSpPr>
        <p:cxnSp>
          <p:nvCxnSpPr>
            <p:cNvPr id="7911" name="Google Shape;7911;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2" name="Google Shape;7912;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3" name="Google Shape;7913;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4" name="Google Shape;7914;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5" name="Google Shape;7915;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916" name="Google Shape;7916;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917" name="Google Shape;7917;p76"/>
            <p:cNvGrpSpPr/>
            <p:nvPr/>
          </p:nvGrpSpPr>
          <p:grpSpPr>
            <a:xfrm>
              <a:off x="7734309" y="2063282"/>
              <a:ext cx="570957" cy="620095"/>
              <a:chOff x="7734309" y="2063282"/>
              <a:chExt cx="570957" cy="620095"/>
            </a:xfrm>
          </p:grpSpPr>
          <p:grpSp>
            <p:nvGrpSpPr>
              <p:cNvPr id="7918" name="Google Shape;7918;p76"/>
              <p:cNvGrpSpPr/>
              <p:nvPr/>
            </p:nvGrpSpPr>
            <p:grpSpPr>
              <a:xfrm>
                <a:off x="8031573" y="2063282"/>
                <a:ext cx="273693" cy="620095"/>
                <a:chOff x="8031573" y="2063282"/>
                <a:chExt cx="273693" cy="620095"/>
              </a:xfrm>
            </p:grpSpPr>
            <p:sp>
              <p:nvSpPr>
                <p:cNvPr id="7919" name="Google Shape;7919;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6"/>
              <p:cNvGrpSpPr/>
              <p:nvPr/>
            </p:nvGrpSpPr>
            <p:grpSpPr>
              <a:xfrm flipH="1">
                <a:off x="7734309" y="2063282"/>
                <a:ext cx="273693" cy="620095"/>
                <a:chOff x="8031573" y="2063282"/>
                <a:chExt cx="273693" cy="620095"/>
              </a:xfrm>
            </p:grpSpPr>
            <p:sp>
              <p:nvSpPr>
                <p:cNvPr id="7924" name="Google Shape;7924;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28" name="Google Shape;7928;p7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0" name="Google Shape;7930;p76"/>
          <p:cNvGrpSpPr/>
          <p:nvPr/>
        </p:nvGrpSpPr>
        <p:grpSpPr>
          <a:xfrm>
            <a:off x="7836913" y="2916765"/>
            <a:ext cx="602567" cy="601884"/>
            <a:chOff x="1186975" y="238125"/>
            <a:chExt cx="5244275" cy="5238325"/>
          </a:xfrm>
        </p:grpSpPr>
        <p:sp>
          <p:nvSpPr>
            <p:cNvPr id="7931" name="Google Shape;7931;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6"/>
          <p:cNvGrpSpPr/>
          <p:nvPr/>
        </p:nvGrpSpPr>
        <p:grpSpPr>
          <a:xfrm>
            <a:off x="3279650" y="2056249"/>
            <a:ext cx="651848" cy="687338"/>
            <a:chOff x="3400515" y="2056248"/>
            <a:chExt cx="698134" cy="735987"/>
          </a:xfrm>
        </p:grpSpPr>
        <p:grpSp>
          <p:nvGrpSpPr>
            <p:cNvPr id="7936" name="Google Shape;7936;p76"/>
            <p:cNvGrpSpPr/>
            <p:nvPr/>
          </p:nvGrpSpPr>
          <p:grpSpPr>
            <a:xfrm>
              <a:off x="3400515" y="2283913"/>
              <a:ext cx="312919" cy="219900"/>
              <a:chOff x="3400515" y="2283913"/>
              <a:chExt cx="312919" cy="219900"/>
            </a:xfrm>
          </p:grpSpPr>
          <p:sp>
            <p:nvSpPr>
              <p:cNvPr id="7937" name="Google Shape;7937;p7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38" name="Google Shape;7938;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939" name="Google Shape;7939;p76"/>
            <p:cNvGrpSpPr/>
            <p:nvPr/>
          </p:nvGrpSpPr>
          <p:grpSpPr>
            <a:xfrm>
              <a:off x="3547823" y="2461089"/>
              <a:ext cx="219900" cy="331146"/>
              <a:chOff x="3547823" y="2461089"/>
              <a:chExt cx="219900" cy="331146"/>
            </a:xfrm>
          </p:grpSpPr>
          <p:sp>
            <p:nvSpPr>
              <p:cNvPr id="7940" name="Google Shape;7940;p7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41" name="Google Shape;7941;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942" name="Google Shape;7942;p76"/>
            <p:cNvGrpSpPr/>
            <p:nvPr/>
          </p:nvGrpSpPr>
          <p:grpSpPr>
            <a:xfrm>
              <a:off x="3734138" y="2461089"/>
              <a:ext cx="219900" cy="331146"/>
              <a:chOff x="3734138" y="2461089"/>
              <a:chExt cx="219900" cy="331146"/>
            </a:xfrm>
          </p:grpSpPr>
          <p:sp>
            <p:nvSpPr>
              <p:cNvPr id="7943" name="Google Shape;7943;p7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44" name="Google Shape;7944;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945" name="Google Shape;7945;p76"/>
            <p:cNvGrpSpPr/>
            <p:nvPr/>
          </p:nvGrpSpPr>
          <p:grpSpPr>
            <a:xfrm>
              <a:off x="3787560" y="2281742"/>
              <a:ext cx="311089" cy="219900"/>
              <a:chOff x="3787560" y="2281742"/>
              <a:chExt cx="311089" cy="219900"/>
            </a:xfrm>
          </p:grpSpPr>
          <p:sp>
            <p:nvSpPr>
              <p:cNvPr id="7946" name="Google Shape;7946;p7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47" name="Google Shape;7947;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948" name="Google Shape;7948;p76"/>
            <p:cNvGrpSpPr/>
            <p:nvPr/>
          </p:nvGrpSpPr>
          <p:grpSpPr>
            <a:xfrm>
              <a:off x="3637290" y="2056248"/>
              <a:ext cx="219900" cy="330736"/>
              <a:chOff x="3637290" y="2056248"/>
              <a:chExt cx="219900" cy="330736"/>
            </a:xfrm>
          </p:grpSpPr>
          <p:sp>
            <p:nvSpPr>
              <p:cNvPr id="7949" name="Google Shape;7949;p7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950" name="Google Shape;7950;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951" name="Google Shape;7951;p76"/>
          <p:cNvGrpSpPr/>
          <p:nvPr/>
        </p:nvGrpSpPr>
        <p:grpSpPr>
          <a:xfrm>
            <a:off x="2571356" y="2926255"/>
            <a:ext cx="1268144" cy="592394"/>
            <a:chOff x="238125" y="1188750"/>
            <a:chExt cx="7140450" cy="3335550"/>
          </a:xfrm>
        </p:grpSpPr>
        <p:sp>
          <p:nvSpPr>
            <p:cNvPr id="7952" name="Google Shape;7952;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6"/>
          <p:cNvGrpSpPr/>
          <p:nvPr/>
        </p:nvGrpSpPr>
        <p:grpSpPr>
          <a:xfrm>
            <a:off x="6679257" y="2928410"/>
            <a:ext cx="1053944" cy="590147"/>
            <a:chOff x="238125" y="1335475"/>
            <a:chExt cx="5418735" cy="3034175"/>
          </a:xfrm>
        </p:grpSpPr>
        <p:sp>
          <p:nvSpPr>
            <p:cNvPr id="7958" name="Google Shape;7958;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76"/>
          <p:cNvGrpSpPr/>
          <p:nvPr/>
        </p:nvGrpSpPr>
        <p:grpSpPr>
          <a:xfrm>
            <a:off x="4110066" y="3733309"/>
            <a:ext cx="1268207" cy="638939"/>
            <a:chOff x="3967651" y="3645904"/>
            <a:chExt cx="1479304" cy="745292"/>
          </a:xfrm>
        </p:grpSpPr>
        <p:grpSp>
          <p:nvGrpSpPr>
            <p:cNvPr id="7962" name="Google Shape;7962;p76"/>
            <p:cNvGrpSpPr/>
            <p:nvPr/>
          </p:nvGrpSpPr>
          <p:grpSpPr>
            <a:xfrm>
              <a:off x="3967651" y="4009026"/>
              <a:ext cx="1479304" cy="382170"/>
              <a:chOff x="3967651" y="4009026"/>
              <a:chExt cx="1479304" cy="382170"/>
            </a:xfrm>
          </p:grpSpPr>
          <p:grpSp>
            <p:nvGrpSpPr>
              <p:cNvPr id="7963" name="Google Shape;7963;p76"/>
              <p:cNvGrpSpPr/>
              <p:nvPr/>
            </p:nvGrpSpPr>
            <p:grpSpPr>
              <a:xfrm>
                <a:off x="4892216" y="4195630"/>
                <a:ext cx="554739" cy="195566"/>
                <a:chOff x="3604375" y="4892160"/>
                <a:chExt cx="1651500" cy="582215"/>
              </a:xfrm>
            </p:grpSpPr>
            <p:sp>
              <p:nvSpPr>
                <p:cNvPr id="7964" name="Google Shape;7964;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76"/>
              <p:cNvGrpSpPr/>
              <p:nvPr/>
            </p:nvGrpSpPr>
            <p:grpSpPr>
              <a:xfrm>
                <a:off x="3967651" y="4146303"/>
                <a:ext cx="579402" cy="244893"/>
                <a:chOff x="851875" y="4745310"/>
                <a:chExt cx="1724925" cy="729065"/>
              </a:xfrm>
            </p:grpSpPr>
            <p:sp>
              <p:nvSpPr>
                <p:cNvPr id="7967" name="Google Shape;7967;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76"/>
              <p:cNvGrpSpPr/>
              <p:nvPr/>
            </p:nvGrpSpPr>
            <p:grpSpPr>
              <a:xfrm>
                <a:off x="4460753" y="4009026"/>
                <a:ext cx="493110" cy="382170"/>
                <a:chOff x="2319875" y="4336625"/>
                <a:chExt cx="1468025" cy="1137750"/>
              </a:xfrm>
            </p:grpSpPr>
            <p:sp>
              <p:nvSpPr>
                <p:cNvPr id="7970" name="Google Shape;7970;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2" name="Google Shape;7972;p76"/>
            <p:cNvGrpSpPr/>
            <p:nvPr/>
          </p:nvGrpSpPr>
          <p:grpSpPr>
            <a:xfrm>
              <a:off x="4479443" y="3645904"/>
              <a:ext cx="455965" cy="388789"/>
              <a:chOff x="2957425" y="238100"/>
              <a:chExt cx="1910200" cy="1628775"/>
            </a:xfrm>
          </p:grpSpPr>
          <p:sp>
            <p:nvSpPr>
              <p:cNvPr id="7973" name="Google Shape;7973;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3" name="Google Shape;7983;p76"/>
          <p:cNvGrpSpPr/>
          <p:nvPr/>
        </p:nvGrpSpPr>
        <p:grpSpPr>
          <a:xfrm>
            <a:off x="2496179" y="3734510"/>
            <a:ext cx="1243128" cy="637739"/>
            <a:chOff x="2496310" y="3693351"/>
            <a:chExt cx="1342906" cy="688926"/>
          </a:xfrm>
        </p:grpSpPr>
        <p:grpSp>
          <p:nvGrpSpPr>
            <p:cNvPr id="7984" name="Google Shape;7984;p76"/>
            <p:cNvGrpSpPr/>
            <p:nvPr/>
          </p:nvGrpSpPr>
          <p:grpSpPr>
            <a:xfrm>
              <a:off x="2496310" y="3693351"/>
              <a:ext cx="1342906" cy="688875"/>
              <a:chOff x="2496310" y="3693351"/>
              <a:chExt cx="1342906" cy="688875"/>
            </a:xfrm>
          </p:grpSpPr>
          <p:sp>
            <p:nvSpPr>
              <p:cNvPr id="7985" name="Google Shape;7985;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1" name="Google Shape;7991;p76"/>
              <p:cNvCxnSpPr>
                <a:stCxn id="798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992" name="Google Shape;7992;p76"/>
              <p:cNvCxnSpPr>
                <a:stCxn id="798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993" name="Google Shape;7993;p76"/>
              <p:cNvCxnSpPr>
                <a:stCxn id="798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994" name="Google Shape;7994;p76"/>
              <p:cNvCxnSpPr>
                <a:stCxn id="799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995" name="Google Shape;7995;p76"/>
              <p:cNvCxnSpPr>
                <a:stCxn id="798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996" name="Google Shape;7996;p76"/>
            <p:cNvGrpSpPr/>
            <p:nvPr/>
          </p:nvGrpSpPr>
          <p:grpSpPr>
            <a:xfrm>
              <a:off x="2675275" y="3930557"/>
              <a:ext cx="1003306" cy="451719"/>
              <a:chOff x="2675275" y="4174282"/>
              <a:chExt cx="1003306" cy="451719"/>
            </a:xfrm>
          </p:grpSpPr>
          <p:sp>
            <p:nvSpPr>
              <p:cNvPr id="7997" name="Google Shape;7997;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0" name="Google Shape;8000;p76"/>
          <p:cNvGrpSpPr/>
          <p:nvPr/>
        </p:nvGrpSpPr>
        <p:grpSpPr>
          <a:xfrm>
            <a:off x="1669850" y="1171356"/>
            <a:ext cx="574511" cy="874709"/>
            <a:chOff x="1715404" y="1112080"/>
            <a:chExt cx="642270" cy="977984"/>
          </a:xfrm>
        </p:grpSpPr>
        <p:grpSp>
          <p:nvGrpSpPr>
            <p:cNvPr id="8001" name="Google Shape;8001;p76"/>
            <p:cNvGrpSpPr/>
            <p:nvPr/>
          </p:nvGrpSpPr>
          <p:grpSpPr>
            <a:xfrm>
              <a:off x="1715404" y="1112080"/>
              <a:ext cx="642270" cy="977984"/>
              <a:chOff x="1715404" y="1112080"/>
              <a:chExt cx="642270" cy="977984"/>
            </a:xfrm>
          </p:grpSpPr>
          <p:sp>
            <p:nvSpPr>
              <p:cNvPr id="8002" name="Google Shape;8002;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6"/>
            <p:cNvGrpSpPr/>
            <p:nvPr/>
          </p:nvGrpSpPr>
          <p:grpSpPr>
            <a:xfrm>
              <a:off x="1768927" y="1165603"/>
              <a:ext cx="535225" cy="851367"/>
              <a:chOff x="1768927" y="1165603"/>
              <a:chExt cx="535225" cy="851367"/>
            </a:xfrm>
          </p:grpSpPr>
          <p:sp>
            <p:nvSpPr>
              <p:cNvPr id="8005" name="Google Shape;8005;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6"/>
            <p:cNvGrpSpPr/>
            <p:nvPr/>
          </p:nvGrpSpPr>
          <p:grpSpPr>
            <a:xfrm>
              <a:off x="1822449" y="1219125"/>
              <a:ext cx="428180" cy="718859"/>
              <a:chOff x="1822449" y="1219125"/>
              <a:chExt cx="428180" cy="718859"/>
            </a:xfrm>
          </p:grpSpPr>
          <p:sp>
            <p:nvSpPr>
              <p:cNvPr id="8008" name="Google Shape;8008;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6"/>
            <p:cNvGrpSpPr/>
            <p:nvPr/>
          </p:nvGrpSpPr>
          <p:grpSpPr>
            <a:xfrm>
              <a:off x="1875972" y="1272648"/>
              <a:ext cx="321135" cy="586939"/>
              <a:chOff x="1875972" y="1272648"/>
              <a:chExt cx="321135" cy="586939"/>
            </a:xfrm>
          </p:grpSpPr>
          <p:sp>
            <p:nvSpPr>
              <p:cNvPr id="8011" name="Google Shape;8011;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3" name="Google Shape;8013;p76"/>
          <p:cNvGrpSpPr/>
          <p:nvPr/>
        </p:nvGrpSpPr>
        <p:grpSpPr>
          <a:xfrm>
            <a:off x="7777011" y="3728078"/>
            <a:ext cx="293855" cy="644170"/>
            <a:chOff x="241025" y="3151575"/>
            <a:chExt cx="293855" cy="644170"/>
          </a:xfrm>
        </p:grpSpPr>
        <p:sp>
          <p:nvSpPr>
            <p:cNvPr id="8014" name="Google Shape;8014;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6"/>
          <p:cNvGrpSpPr/>
          <p:nvPr/>
        </p:nvGrpSpPr>
        <p:grpSpPr>
          <a:xfrm>
            <a:off x="724994" y="2928078"/>
            <a:ext cx="1779649" cy="591620"/>
            <a:chOff x="246070" y="1983375"/>
            <a:chExt cx="1855347" cy="616849"/>
          </a:xfrm>
        </p:grpSpPr>
        <p:sp>
          <p:nvSpPr>
            <p:cNvPr id="8017" name="Google Shape;8017;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76"/>
          <p:cNvGrpSpPr/>
          <p:nvPr/>
        </p:nvGrpSpPr>
        <p:grpSpPr>
          <a:xfrm>
            <a:off x="2335861" y="1171356"/>
            <a:ext cx="711055" cy="745993"/>
            <a:chOff x="2496269" y="1171698"/>
            <a:chExt cx="761953" cy="799392"/>
          </a:xfrm>
        </p:grpSpPr>
        <p:grpSp>
          <p:nvGrpSpPr>
            <p:cNvPr id="8027" name="Google Shape;8027;p76"/>
            <p:cNvGrpSpPr/>
            <p:nvPr/>
          </p:nvGrpSpPr>
          <p:grpSpPr>
            <a:xfrm>
              <a:off x="2496269" y="1171698"/>
              <a:ext cx="761953" cy="723022"/>
              <a:chOff x="2496269" y="1171698"/>
              <a:chExt cx="761953" cy="723022"/>
            </a:xfrm>
          </p:grpSpPr>
          <p:sp>
            <p:nvSpPr>
              <p:cNvPr id="8028" name="Google Shape;8028;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0" name="Google Shape;8030;p76"/>
              <p:cNvGrpSpPr/>
              <p:nvPr/>
            </p:nvGrpSpPr>
            <p:grpSpPr>
              <a:xfrm>
                <a:off x="2496269" y="1171698"/>
                <a:ext cx="761953" cy="723022"/>
                <a:chOff x="2496269" y="1120652"/>
                <a:chExt cx="761953" cy="723022"/>
              </a:xfrm>
            </p:grpSpPr>
            <p:grpSp>
              <p:nvGrpSpPr>
                <p:cNvPr id="8031" name="Google Shape;8031;p76"/>
                <p:cNvGrpSpPr/>
                <p:nvPr/>
              </p:nvGrpSpPr>
              <p:grpSpPr>
                <a:xfrm>
                  <a:off x="2496269" y="1120652"/>
                  <a:ext cx="761953" cy="723022"/>
                  <a:chOff x="2496269" y="1120652"/>
                  <a:chExt cx="761953" cy="723022"/>
                </a:xfrm>
              </p:grpSpPr>
              <p:grpSp>
                <p:nvGrpSpPr>
                  <p:cNvPr id="8032" name="Google Shape;8032;p76"/>
                  <p:cNvGrpSpPr/>
                  <p:nvPr/>
                </p:nvGrpSpPr>
                <p:grpSpPr>
                  <a:xfrm>
                    <a:off x="2496269" y="1304589"/>
                    <a:ext cx="407089" cy="305057"/>
                    <a:chOff x="2496269" y="1304589"/>
                    <a:chExt cx="407089" cy="305057"/>
                  </a:xfrm>
                </p:grpSpPr>
                <p:sp>
                  <p:nvSpPr>
                    <p:cNvPr id="8033" name="Google Shape;8033;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6"/>
                  <p:cNvGrpSpPr/>
                  <p:nvPr/>
                </p:nvGrpSpPr>
                <p:grpSpPr>
                  <a:xfrm>
                    <a:off x="2586468" y="1493376"/>
                    <a:ext cx="358850" cy="349656"/>
                    <a:chOff x="2586468" y="1493376"/>
                    <a:chExt cx="358850" cy="349656"/>
                  </a:xfrm>
                </p:grpSpPr>
                <p:sp>
                  <p:nvSpPr>
                    <p:cNvPr id="8036" name="Google Shape;8036;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6"/>
                  <p:cNvGrpSpPr/>
                  <p:nvPr/>
                </p:nvGrpSpPr>
                <p:grpSpPr>
                  <a:xfrm>
                    <a:off x="2807939" y="1494024"/>
                    <a:ext cx="358857" cy="349650"/>
                    <a:chOff x="2807939" y="1494024"/>
                    <a:chExt cx="358857" cy="349650"/>
                  </a:xfrm>
                </p:grpSpPr>
                <p:sp>
                  <p:nvSpPr>
                    <p:cNvPr id="8039" name="Google Shape;8039;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6"/>
                  <p:cNvGrpSpPr/>
                  <p:nvPr/>
                </p:nvGrpSpPr>
                <p:grpSpPr>
                  <a:xfrm>
                    <a:off x="2851133" y="1305635"/>
                    <a:ext cx="407089" cy="305057"/>
                    <a:chOff x="2851133" y="1305635"/>
                    <a:chExt cx="407089" cy="305057"/>
                  </a:xfrm>
                </p:grpSpPr>
                <p:sp>
                  <p:nvSpPr>
                    <p:cNvPr id="8042" name="Google Shape;8042;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76"/>
                  <p:cNvGrpSpPr/>
                  <p:nvPr/>
                </p:nvGrpSpPr>
                <p:grpSpPr>
                  <a:xfrm>
                    <a:off x="2727495" y="1120652"/>
                    <a:ext cx="300271" cy="396358"/>
                    <a:chOff x="2727495" y="1120652"/>
                    <a:chExt cx="300271" cy="396358"/>
                  </a:xfrm>
                </p:grpSpPr>
                <p:sp>
                  <p:nvSpPr>
                    <p:cNvPr id="8045" name="Google Shape;8045;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7" name="Google Shape;8047;p76"/>
                <p:cNvGrpSpPr/>
                <p:nvPr/>
              </p:nvGrpSpPr>
              <p:grpSpPr>
                <a:xfrm>
                  <a:off x="2722305" y="1350460"/>
                  <a:ext cx="308357" cy="308344"/>
                  <a:chOff x="2722305" y="1350460"/>
                  <a:chExt cx="308357" cy="308344"/>
                </a:xfrm>
              </p:grpSpPr>
              <p:sp>
                <p:nvSpPr>
                  <p:cNvPr id="8048" name="Google Shape;8048;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9" name="Google Shape;8049;p76"/>
                  <p:cNvGrpSpPr/>
                  <p:nvPr/>
                </p:nvGrpSpPr>
                <p:grpSpPr>
                  <a:xfrm>
                    <a:off x="2725064" y="1364529"/>
                    <a:ext cx="297954" cy="280182"/>
                    <a:chOff x="2725064" y="1364529"/>
                    <a:chExt cx="297954" cy="280182"/>
                  </a:xfrm>
                </p:grpSpPr>
                <p:sp>
                  <p:nvSpPr>
                    <p:cNvPr id="8050" name="Google Shape;8050;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055" name="Google Shape;8055;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76"/>
          <p:cNvGrpSpPr/>
          <p:nvPr/>
        </p:nvGrpSpPr>
        <p:grpSpPr>
          <a:xfrm>
            <a:off x="3924561" y="2927462"/>
            <a:ext cx="1569144" cy="591015"/>
            <a:chOff x="3820100" y="3023049"/>
            <a:chExt cx="1303926" cy="491162"/>
          </a:xfrm>
        </p:grpSpPr>
        <p:grpSp>
          <p:nvGrpSpPr>
            <p:cNvPr id="8061" name="Google Shape;8061;p76"/>
            <p:cNvGrpSpPr/>
            <p:nvPr/>
          </p:nvGrpSpPr>
          <p:grpSpPr>
            <a:xfrm>
              <a:off x="3820100" y="3023072"/>
              <a:ext cx="1303926" cy="491139"/>
              <a:chOff x="3820100" y="3023072"/>
              <a:chExt cx="1303926" cy="491139"/>
            </a:xfrm>
          </p:grpSpPr>
          <p:sp>
            <p:nvSpPr>
              <p:cNvPr id="8062" name="Google Shape;8062;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6"/>
            <p:cNvGrpSpPr/>
            <p:nvPr/>
          </p:nvGrpSpPr>
          <p:grpSpPr>
            <a:xfrm>
              <a:off x="4132439" y="3023645"/>
              <a:ext cx="393633" cy="177096"/>
              <a:chOff x="4132439" y="3023645"/>
              <a:chExt cx="393633" cy="177096"/>
            </a:xfrm>
          </p:grpSpPr>
          <p:sp>
            <p:nvSpPr>
              <p:cNvPr id="8065" name="Google Shape;8065;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76"/>
            <p:cNvGrpSpPr/>
            <p:nvPr/>
          </p:nvGrpSpPr>
          <p:grpSpPr>
            <a:xfrm>
              <a:off x="3921811" y="3023049"/>
              <a:ext cx="1002397" cy="388943"/>
              <a:chOff x="3921811" y="3023049"/>
              <a:chExt cx="1002397" cy="388943"/>
            </a:xfrm>
          </p:grpSpPr>
          <p:sp>
            <p:nvSpPr>
              <p:cNvPr id="8068" name="Google Shape;8068;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6"/>
            <p:cNvGrpSpPr/>
            <p:nvPr/>
          </p:nvGrpSpPr>
          <p:grpSpPr>
            <a:xfrm>
              <a:off x="4023645" y="3023049"/>
              <a:ext cx="683032" cy="286722"/>
              <a:chOff x="4023645" y="3023049"/>
              <a:chExt cx="683032" cy="286722"/>
            </a:xfrm>
          </p:grpSpPr>
          <p:sp>
            <p:nvSpPr>
              <p:cNvPr id="8071" name="Google Shape;8071;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3" name="Google Shape;8073;p76"/>
          <p:cNvGrpSpPr/>
          <p:nvPr/>
        </p:nvGrpSpPr>
        <p:grpSpPr>
          <a:xfrm>
            <a:off x="1556683" y="2054307"/>
            <a:ext cx="713522" cy="688025"/>
            <a:chOff x="1706078" y="2092648"/>
            <a:chExt cx="660913" cy="637296"/>
          </a:xfrm>
        </p:grpSpPr>
        <p:sp>
          <p:nvSpPr>
            <p:cNvPr id="8074" name="Google Shape;8074;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5" name="Google Shape;8075;p76"/>
            <p:cNvGrpSpPr/>
            <p:nvPr/>
          </p:nvGrpSpPr>
          <p:grpSpPr>
            <a:xfrm>
              <a:off x="1706078" y="2092648"/>
              <a:ext cx="660913" cy="575241"/>
              <a:chOff x="1706078" y="2092648"/>
              <a:chExt cx="660913" cy="575241"/>
            </a:xfrm>
          </p:grpSpPr>
          <p:sp>
            <p:nvSpPr>
              <p:cNvPr id="8076" name="Google Shape;8076;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9" name="Google Shape;8079;p76"/>
          <p:cNvGrpSpPr/>
          <p:nvPr/>
        </p:nvGrpSpPr>
        <p:grpSpPr>
          <a:xfrm>
            <a:off x="6318542" y="1171856"/>
            <a:ext cx="1317459" cy="684168"/>
            <a:chOff x="238125" y="999450"/>
            <a:chExt cx="7140700" cy="3708225"/>
          </a:xfrm>
        </p:grpSpPr>
        <p:sp>
          <p:nvSpPr>
            <p:cNvPr id="8080" name="Google Shape;8080;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2" name="Shape 8092"/>
        <p:cNvGrpSpPr/>
        <p:nvPr/>
      </p:nvGrpSpPr>
      <p:grpSpPr>
        <a:xfrm>
          <a:off x="0" y="0"/>
          <a:ext cx="0" cy="0"/>
          <a:chOff x="0" y="0"/>
          <a:chExt cx="0" cy="0"/>
        </a:xfrm>
      </p:grpSpPr>
      <p:grpSp>
        <p:nvGrpSpPr>
          <p:cNvPr id="8093" name="Google Shape;8093;p77"/>
          <p:cNvGrpSpPr/>
          <p:nvPr/>
        </p:nvGrpSpPr>
        <p:grpSpPr>
          <a:xfrm>
            <a:off x="729238" y="1179665"/>
            <a:ext cx="1636117" cy="1526144"/>
            <a:chOff x="729238" y="1179665"/>
            <a:chExt cx="1636117" cy="1526144"/>
          </a:xfrm>
        </p:grpSpPr>
        <p:grpSp>
          <p:nvGrpSpPr>
            <p:cNvPr id="8094" name="Google Shape;8094;p77"/>
            <p:cNvGrpSpPr/>
            <p:nvPr/>
          </p:nvGrpSpPr>
          <p:grpSpPr>
            <a:xfrm>
              <a:off x="729238" y="1179665"/>
              <a:ext cx="80700" cy="1526144"/>
              <a:chOff x="729238" y="1179665"/>
              <a:chExt cx="80700" cy="1526144"/>
            </a:xfrm>
          </p:grpSpPr>
          <p:sp>
            <p:nvSpPr>
              <p:cNvPr id="8095" name="Google Shape;8095;p7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7"/>
            <p:cNvGrpSpPr/>
            <p:nvPr/>
          </p:nvGrpSpPr>
          <p:grpSpPr>
            <a:xfrm>
              <a:off x="903098" y="1179665"/>
              <a:ext cx="80700" cy="1526144"/>
              <a:chOff x="903098" y="1179665"/>
              <a:chExt cx="80700" cy="1526144"/>
            </a:xfrm>
          </p:grpSpPr>
          <p:sp>
            <p:nvSpPr>
              <p:cNvPr id="8106" name="Google Shape;8106;p7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7"/>
            <p:cNvGrpSpPr/>
            <p:nvPr/>
          </p:nvGrpSpPr>
          <p:grpSpPr>
            <a:xfrm>
              <a:off x="1076958" y="1179665"/>
              <a:ext cx="80700" cy="1526144"/>
              <a:chOff x="1076958" y="1179665"/>
              <a:chExt cx="80700" cy="1526144"/>
            </a:xfrm>
          </p:grpSpPr>
          <p:sp>
            <p:nvSpPr>
              <p:cNvPr id="8117" name="Google Shape;8117;p7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7"/>
            <p:cNvGrpSpPr/>
            <p:nvPr/>
          </p:nvGrpSpPr>
          <p:grpSpPr>
            <a:xfrm>
              <a:off x="1247707" y="1179665"/>
              <a:ext cx="80700" cy="1526144"/>
              <a:chOff x="1247707" y="1179665"/>
              <a:chExt cx="80700" cy="1526144"/>
            </a:xfrm>
          </p:grpSpPr>
          <p:sp>
            <p:nvSpPr>
              <p:cNvPr id="8128" name="Google Shape;8128;p7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7"/>
            <p:cNvGrpSpPr/>
            <p:nvPr/>
          </p:nvGrpSpPr>
          <p:grpSpPr>
            <a:xfrm>
              <a:off x="1421567" y="1179665"/>
              <a:ext cx="80700" cy="1526144"/>
              <a:chOff x="1421567" y="1179665"/>
              <a:chExt cx="80700" cy="1526144"/>
            </a:xfrm>
          </p:grpSpPr>
          <p:sp>
            <p:nvSpPr>
              <p:cNvPr id="8139" name="Google Shape;8139;p7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77"/>
            <p:cNvGrpSpPr/>
            <p:nvPr/>
          </p:nvGrpSpPr>
          <p:grpSpPr>
            <a:xfrm>
              <a:off x="1592327" y="1179665"/>
              <a:ext cx="80700" cy="1526144"/>
              <a:chOff x="1592327" y="1179665"/>
              <a:chExt cx="80700" cy="1526144"/>
            </a:xfrm>
          </p:grpSpPr>
          <p:sp>
            <p:nvSpPr>
              <p:cNvPr id="8150" name="Google Shape;8150;p7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7"/>
            <p:cNvGrpSpPr/>
            <p:nvPr/>
          </p:nvGrpSpPr>
          <p:grpSpPr>
            <a:xfrm>
              <a:off x="1766187" y="1179665"/>
              <a:ext cx="80700" cy="1526144"/>
              <a:chOff x="1766187" y="1179665"/>
              <a:chExt cx="80700" cy="1526144"/>
            </a:xfrm>
          </p:grpSpPr>
          <p:sp>
            <p:nvSpPr>
              <p:cNvPr id="8161" name="Google Shape;8161;p7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77"/>
            <p:cNvGrpSpPr/>
            <p:nvPr/>
          </p:nvGrpSpPr>
          <p:grpSpPr>
            <a:xfrm>
              <a:off x="1936935" y="1179665"/>
              <a:ext cx="80700" cy="1526144"/>
              <a:chOff x="1936935" y="1179665"/>
              <a:chExt cx="80700" cy="1526144"/>
            </a:xfrm>
          </p:grpSpPr>
          <p:sp>
            <p:nvSpPr>
              <p:cNvPr id="8172" name="Google Shape;8172;p7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77"/>
            <p:cNvGrpSpPr/>
            <p:nvPr/>
          </p:nvGrpSpPr>
          <p:grpSpPr>
            <a:xfrm>
              <a:off x="2110795" y="1179665"/>
              <a:ext cx="80700" cy="1526144"/>
              <a:chOff x="2110795" y="1179665"/>
              <a:chExt cx="80700" cy="1526144"/>
            </a:xfrm>
          </p:grpSpPr>
          <p:sp>
            <p:nvSpPr>
              <p:cNvPr id="8183" name="Google Shape;8183;p7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7"/>
            <p:cNvGrpSpPr/>
            <p:nvPr/>
          </p:nvGrpSpPr>
          <p:grpSpPr>
            <a:xfrm>
              <a:off x="2284655" y="1179665"/>
              <a:ext cx="80700" cy="1526144"/>
              <a:chOff x="2284655" y="1179665"/>
              <a:chExt cx="80700" cy="1526144"/>
            </a:xfrm>
          </p:grpSpPr>
          <p:sp>
            <p:nvSpPr>
              <p:cNvPr id="8194" name="Google Shape;8194;p7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04" name="Google Shape;8204;p77"/>
          <p:cNvGrpSpPr/>
          <p:nvPr/>
        </p:nvGrpSpPr>
        <p:grpSpPr>
          <a:xfrm>
            <a:off x="2623904" y="1198803"/>
            <a:ext cx="1364248" cy="1102133"/>
            <a:chOff x="2623904" y="1198803"/>
            <a:chExt cx="1364248" cy="1102133"/>
          </a:xfrm>
        </p:grpSpPr>
        <p:grpSp>
          <p:nvGrpSpPr>
            <p:cNvPr id="8205" name="Google Shape;8205;p77"/>
            <p:cNvGrpSpPr/>
            <p:nvPr/>
          </p:nvGrpSpPr>
          <p:grpSpPr>
            <a:xfrm>
              <a:off x="2623907" y="1198803"/>
              <a:ext cx="1364245" cy="273000"/>
              <a:chOff x="2623907" y="1198803"/>
              <a:chExt cx="1364245" cy="273000"/>
            </a:xfrm>
          </p:grpSpPr>
          <p:sp>
            <p:nvSpPr>
              <p:cNvPr id="8206" name="Google Shape;8206;p7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7"/>
            <p:cNvGrpSpPr/>
            <p:nvPr/>
          </p:nvGrpSpPr>
          <p:grpSpPr>
            <a:xfrm>
              <a:off x="2623904" y="1476964"/>
              <a:ext cx="1364245" cy="273000"/>
              <a:chOff x="2623904" y="1476964"/>
              <a:chExt cx="1364245" cy="273000"/>
            </a:xfrm>
          </p:grpSpPr>
          <p:sp>
            <p:nvSpPr>
              <p:cNvPr id="8212" name="Google Shape;8212;p7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7"/>
            <p:cNvGrpSpPr/>
            <p:nvPr/>
          </p:nvGrpSpPr>
          <p:grpSpPr>
            <a:xfrm>
              <a:off x="2623907" y="1749775"/>
              <a:ext cx="1364245" cy="273000"/>
              <a:chOff x="2623907" y="1749775"/>
              <a:chExt cx="1364245" cy="273000"/>
            </a:xfrm>
          </p:grpSpPr>
          <p:sp>
            <p:nvSpPr>
              <p:cNvPr id="8218" name="Google Shape;8218;p7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7"/>
            <p:cNvGrpSpPr/>
            <p:nvPr/>
          </p:nvGrpSpPr>
          <p:grpSpPr>
            <a:xfrm>
              <a:off x="2623904" y="2027936"/>
              <a:ext cx="1364245" cy="273000"/>
              <a:chOff x="2623904" y="2027936"/>
              <a:chExt cx="1364245" cy="273000"/>
            </a:xfrm>
          </p:grpSpPr>
          <p:sp>
            <p:nvSpPr>
              <p:cNvPr id="8224" name="Google Shape;8224;p7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29" name="Google Shape;8229;p77"/>
          <p:cNvGrpSpPr/>
          <p:nvPr/>
        </p:nvGrpSpPr>
        <p:grpSpPr>
          <a:xfrm>
            <a:off x="2613365" y="2657876"/>
            <a:ext cx="1387541" cy="159124"/>
            <a:chOff x="3200660" y="2180272"/>
            <a:chExt cx="2563824" cy="378237"/>
          </a:xfrm>
        </p:grpSpPr>
        <p:sp>
          <p:nvSpPr>
            <p:cNvPr id="8230" name="Google Shape;8230;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77"/>
          <p:cNvGrpSpPr/>
          <p:nvPr/>
        </p:nvGrpSpPr>
        <p:grpSpPr>
          <a:xfrm>
            <a:off x="2609890" y="2935640"/>
            <a:ext cx="1390502" cy="159625"/>
            <a:chOff x="3530150" y="2790075"/>
            <a:chExt cx="1962600" cy="225300"/>
          </a:xfrm>
        </p:grpSpPr>
        <p:sp>
          <p:nvSpPr>
            <p:cNvPr id="8249" name="Google Shape;8249;p7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7"/>
          <p:cNvGrpSpPr/>
          <p:nvPr/>
        </p:nvGrpSpPr>
        <p:grpSpPr>
          <a:xfrm>
            <a:off x="2609948" y="3213905"/>
            <a:ext cx="1411629" cy="154175"/>
            <a:chOff x="3558802" y="4011244"/>
            <a:chExt cx="1866000" cy="111600"/>
          </a:xfrm>
        </p:grpSpPr>
        <p:sp>
          <p:nvSpPr>
            <p:cNvPr id="8252" name="Google Shape;8252;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7"/>
          <p:cNvGrpSpPr/>
          <p:nvPr/>
        </p:nvGrpSpPr>
        <p:grpSpPr>
          <a:xfrm>
            <a:off x="2610235" y="2419475"/>
            <a:ext cx="1383503" cy="119761"/>
            <a:chOff x="3465975" y="2270258"/>
            <a:chExt cx="1986364" cy="171947"/>
          </a:xfrm>
        </p:grpSpPr>
        <p:sp>
          <p:nvSpPr>
            <p:cNvPr id="8255" name="Google Shape;8255;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77"/>
          <p:cNvGrpSpPr/>
          <p:nvPr/>
        </p:nvGrpSpPr>
        <p:grpSpPr>
          <a:xfrm>
            <a:off x="2621243" y="3783248"/>
            <a:ext cx="1369531" cy="195460"/>
            <a:chOff x="723300" y="4253549"/>
            <a:chExt cx="2276482" cy="324900"/>
          </a:xfrm>
        </p:grpSpPr>
        <p:sp>
          <p:nvSpPr>
            <p:cNvPr id="8264" name="Google Shape;8264;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77"/>
          <p:cNvGrpSpPr/>
          <p:nvPr/>
        </p:nvGrpSpPr>
        <p:grpSpPr>
          <a:xfrm>
            <a:off x="2610803" y="3484489"/>
            <a:ext cx="1389066" cy="180119"/>
            <a:chOff x="705948" y="3788465"/>
            <a:chExt cx="2308953" cy="299400"/>
          </a:xfrm>
        </p:grpSpPr>
        <p:sp>
          <p:nvSpPr>
            <p:cNvPr id="8270" name="Google Shape;8270;p7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7"/>
          <p:cNvGrpSpPr/>
          <p:nvPr/>
        </p:nvGrpSpPr>
        <p:grpSpPr>
          <a:xfrm>
            <a:off x="4207794" y="2088443"/>
            <a:ext cx="1433821" cy="191501"/>
            <a:chOff x="4273350" y="2088443"/>
            <a:chExt cx="1433821" cy="191501"/>
          </a:xfrm>
        </p:grpSpPr>
        <p:grpSp>
          <p:nvGrpSpPr>
            <p:cNvPr id="8276" name="Google Shape;8276;p77"/>
            <p:cNvGrpSpPr/>
            <p:nvPr/>
          </p:nvGrpSpPr>
          <p:grpSpPr>
            <a:xfrm>
              <a:off x="4273350" y="2088443"/>
              <a:ext cx="1433821" cy="0"/>
              <a:chOff x="5224975" y="2962250"/>
              <a:chExt cx="1544400" cy="0"/>
            </a:xfrm>
          </p:grpSpPr>
          <p:cxnSp>
            <p:nvCxnSpPr>
              <p:cNvPr id="8277" name="Google Shape;8277;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278" name="Google Shape;8278;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279" name="Google Shape;8279;p77"/>
            <p:cNvGrpSpPr/>
            <p:nvPr/>
          </p:nvGrpSpPr>
          <p:grpSpPr>
            <a:xfrm>
              <a:off x="4273350" y="2279944"/>
              <a:ext cx="1433821" cy="0"/>
              <a:chOff x="5224975" y="2962250"/>
              <a:chExt cx="1544400" cy="0"/>
            </a:xfrm>
          </p:grpSpPr>
          <p:cxnSp>
            <p:nvCxnSpPr>
              <p:cNvPr id="8280" name="Google Shape;8280;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281" name="Google Shape;8281;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282" name="Google Shape;8282;p77"/>
          <p:cNvGrpSpPr/>
          <p:nvPr/>
        </p:nvGrpSpPr>
        <p:grpSpPr>
          <a:xfrm>
            <a:off x="2658741" y="4097347"/>
            <a:ext cx="1304609" cy="294074"/>
            <a:chOff x="2658741" y="4097347"/>
            <a:chExt cx="1304609" cy="294074"/>
          </a:xfrm>
        </p:grpSpPr>
        <p:grpSp>
          <p:nvGrpSpPr>
            <p:cNvPr id="8283" name="Google Shape;8283;p77"/>
            <p:cNvGrpSpPr/>
            <p:nvPr/>
          </p:nvGrpSpPr>
          <p:grpSpPr>
            <a:xfrm>
              <a:off x="2658741" y="4097347"/>
              <a:ext cx="118572" cy="294074"/>
              <a:chOff x="3343310" y="4475555"/>
              <a:chExt cx="127717" cy="316753"/>
            </a:xfrm>
          </p:grpSpPr>
          <p:sp>
            <p:nvSpPr>
              <p:cNvPr id="8284" name="Google Shape;8284;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7"/>
            <p:cNvGrpSpPr/>
            <p:nvPr/>
          </p:nvGrpSpPr>
          <p:grpSpPr>
            <a:xfrm>
              <a:off x="3815519" y="4098388"/>
              <a:ext cx="147831" cy="291991"/>
              <a:chOff x="3527539" y="4476677"/>
              <a:chExt cx="159232" cy="314510"/>
            </a:xfrm>
          </p:grpSpPr>
          <p:sp>
            <p:nvSpPr>
              <p:cNvPr id="8287" name="Google Shape;8287;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77"/>
            <p:cNvGrpSpPr/>
            <p:nvPr/>
          </p:nvGrpSpPr>
          <p:grpSpPr>
            <a:xfrm>
              <a:off x="3511696" y="4098388"/>
              <a:ext cx="147831" cy="291991"/>
              <a:chOff x="3527539" y="4476677"/>
              <a:chExt cx="159232" cy="314510"/>
            </a:xfrm>
          </p:grpSpPr>
          <p:sp>
            <p:nvSpPr>
              <p:cNvPr id="8290" name="Google Shape;8290;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7"/>
            <p:cNvGrpSpPr/>
            <p:nvPr/>
          </p:nvGrpSpPr>
          <p:grpSpPr>
            <a:xfrm>
              <a:off x="3207874" y="4098388"/>
              <a:ext cx="147831" cy="291991"/>
              <a:chOff x="3527539" y="4476677"/>
              <a:chExt cx="159232" cy="314510"/>
            </a:xfrm>
          </p:grpSpPr>
          <p:sp>
            <p:nvSpPr>
              <p:cNvPr id="8293" name="Google Shape;8293;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77"/>
            <p:cNvGrpSpPr/>
            <p:nvPr/>
          </p:nvGrpSpPr>
          <p:grpSpPr>
            <a:xfrm>
              <a:off x="2933305" y="4097347"/>
              <a:ext cx="118572" cy="294074"/>
              <a:chOff x="3343310" y="4475555"/>
              <a:chExt cx="127717" cy="316753"/>
            </a:xfrm>
          </p:grpSpPr>
          <p:sp>
            <p:nvSpPr>
              <p:cNvPr id="8296" name="Google Shape;8296;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8" name="Google Shape;8298;p77"/>
          <p:cNvGrpSpPr/>
          <p:nvPr/>
        </p:nvGrpSpPr>
        <p:grpSpPr>
          <a:xfrm>
            <a:off x="4209349" y="1176041"/>
            <a:ext cx="1430711" cy="751237"/>
            <a:chOff x="5159450" y="1919950"/>
            <a:chExt cx="1541050" cy="862500"/>
          </a:xfrm>
        </p:grpSpPr>
        <p:sp>
          <p:nvSpPr>
            <p:cNvPr id="8299" name="Google Shape;8299;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300" name="Google Shape;8300;p77"/>
            <p:cNvGrpSpPr/>
            <p:nvPr/>
          </p:nvGrpSpPr>
          <p:grpSpPr>
            <a:xfrm>
              <a:off x="5159450" y="1919950"/>
              <a:ext cx="1541050" cy="862500"/>
              <a:chOff x="5159450" y="1919950"/>
              <a:chExt cx="1541050" cy="862500"/>
            </a:xfrm>
          </p:grpSpPr>
          <p:cxnSp>
            <p:nvCxnSpPr>
              <p:cNvPr id="8301" name="Google Shape;8301;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302" name="Google Shape;8302;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303" name="Google Shape;8303;p77"/>
          <p:cNvGrpSpPr/>
          <p:nvPr/>
        </p:nvGrpSpPr>
        <p:grpSpPr>
          <a:xfrm>
            <a:off x="4257486" y="2439811"/>
            <a:ext cx="1334436" cy="967914"/>
            <a:chOff x="4294923" y="2439811"/>
            <a:chExt cx="1334436" cy="967914"/>
          </a:xfrm>
        </p:grpSpPr>
        <p:grpSp>
          <p:nvGrpSpPr>
            <p:cNvPr id="8304" name="Google Shape;8304;p77"/>
            <p:cNvGrpSpPr/>
            <p:nvPr/>
          </p:nvGrpSpPr>
          <p:grpSpPr>
            <a:xfrm>
              <a:off x="4960455" y="2469658"/>
              <a:ext cx="668904" cy="885524"/>
              <a:chOff x="4960455" y="2469658"/>
              <a:chExt cx="668904" cy="885524"/>
            </a:xfrm>
          </p:grpSpPr>
          <p:sp>
            <p:nvSpPr>
              <p:cNvPr id="8305" name="Google Shape;8305;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77"/>
            <p:cNvGrpSpPr/>
            <p:nvPr/>
          </p:nvGrpSpPr>
          <p:grpSpPr>
            <a:xfrm>
              <a:off x="4294923" y="2469658"/>
              <a:ext cx="668951" cy="885524"/>
              <a:chOff x="4294923" y="2469658"/>
              <a:chExt cx="668951" cy="885524"/>
            </a:xfrm>
          </p:grpSpPr>
          <p:sp>
            <p:nvSpPr>
              <p:cNvPr id="8312" name="Google Shape;8312;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8" name="Google Shape;8318;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77"/>
          <p:cNvGrpSpPr/>
          <p:nvPr/>
        </p:nvGrpSpPr>
        <p:grpSpPr>
          <a:xfrm>
            <a:off x="4243690" y="3494256"/>
            <a:ext cx="1430949" cy="897289"/>
            <a:chOff x="4351371" y="3547942"/>
            <a:chExt cx="1345130" cy="843475"/>
          </a:xfrm>
        </p:grpSpPr>
        <p:grpSp>
          <p:nvGrpSpPr>
            <p:cNvPr id="8320" name="Google Shape;8320;p77"/>
            <p:cNvGrpSpPr/>
            <p:nvPr/>
          </p:nvGrpSpPr>
          <p:grpSpPr>
            <a:xfrm>
              <a:off x="4351371" y="4209917"/>
              <a:ext cx="1345130" cy="181500"/>
              <a:chOff x="4351371" y="4209917"/>
              <a:chExt cx="1345130" cy="181500"/>
            </a:xfrm>
          </p:grpSpPr>
          <p:sp>
            <p:nvSpPr>
              <p:cNvPr id="8321" name="Google Shape;8321;p7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2" name="Google Shape;8322;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323" name="Google Shape;8323;p77"/>
            <p:cNvGrpSpPr/>
            <p:nvPr/>
          </p:nvGrpSpPr>
          <p:grpSpPr>
            <a:xfrm>
              <a:off x="4403010" y="3985221"/>
              <a:ext cx="1109518" cy="181500"/>
              <a:chOff x="4403010" y="3985221"/>
              <a:chExt cx="1109518" cy="181500"/>
            </a:xfrm>
          </p:grpSpPr>
          <p:sp>
            <p:nvSpPr>
              <p:cNvPr id="8324" name="Google Shape;8324;p7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5" name="Google Shape;8325;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326" name="Google Shape;8326;p77"/>
            <p:cNvGrpSpPr/>
            <p:nvPr/>
          </p:nvGrpSpPr>
          <p:grpSpPr>
            <a:xfrm>
              <a:off x="4618704" y="3766582"/>
              <a:ext cx="807858" cy="181500"/>
              <a:chOff x="4618704" y="3766582"/>
              <a:chExt cx="807858" cy="181500"/>
            </a:xfrm>
          </p:grpSpPr>
          <p:sp>
            <p:nvSpPr>
              <p:cNvPr id="8327" name="Google Shape;8327;p7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8" name="Google Shape;8328;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329" name="Google Shape;8329;p77"/>
            <p:cNvGrpSpPr/>
            <p:nvPr/>
          </p:nvGrpSpPr>
          <p:grpSpPr>
            <a:xfrm>
              <a:off x="4735238" y="3547942"/>
              <a:ext cx="462839" cy="181500"/>
              <a:chOff x="4735238" y="3547942"/>
              <a:chExt cx="462839" cy="181500"/>
            </a:xfrm>
          </p:grpSpPr>
          <p:sp>
            <p:nvSpPr>
              <p:cNvPr id="8330" name="Google Shape;8330;p7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1" name="Google Shape;8331;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332" name="Google Shape;8332;p77"/>
          <p:cNvGrpSpPr/>
          <p:nvPr/>
        </p:nvGrpSpPr>
        <p:grpSpPr>
          <a:xfrm>
            <a:off x="7420047" y="2429580"/>
            <a:ext cx="1020955" cy="928853"/>
            <a:chOff x="926675" y="238125"/>
            <a:chExt cx="5755100" cy="5232975"/>
          </a:xfrm>
        </p:grpSpPr>
        <p:sp>
          <p:nvSpPr>
            <p:cNvPr id="8333" name="Google Shape;8333;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7"/>
          <p:cNvGrpSpPr/>
          <p:nvPr/>
        </p:nvGrpSpPr>
        <p:grpSpPr>
          <a:xfrm>
            <a:off x="727421" y="2828315"/>
            <a:ext cx="1695374" cy="1560837"/>
            <a:chOff x="727421" y="2828315"/>
            <a:chExt cx="1695374" cy="1560837"/>
          </a:xfrm>
        </p:grpSpPr>
        <p:grpSp>
          <p:nvGrpSpPr>
            <p:cNvPr id="8338" name="Google Shape;8338;p77"/>
            <p:cNvGrpSpPr/>
            <p:nvPr/>
          </p:nvGrpSpPr>
          <p:grpSpPr>
            <a:xfrm>
              <a:off x="727421" y="2828315"/>
              <a:ext cx="1695374" cy="1560837"/>
              <a:chOff x="734799" y="2782450"/>
              <a:chExt cx="1571100" cy="1577400"/>
            </a:xfrm>
          </p:grpSpPr>
          <p:cxnSp>
            <p:nvCxnSpPr>
              <p:cNvPr id="8339" name="Google Shape;8339;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340" name="Google Shape;8340;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341" name="Google Shape;8341;p77"/>
            <p:cNvGrpSpPr/>
            <p:nvPr/>
          </p:nvGrpSpPr>
          <p:grpSpPr>
            <a:xfrm>
              <a:off x="819108" y="2882501"/>
              <a:ext cx="1556791" cy="1426186"/>
              <a:chOff x="819108" y="2882501"/>
              <a:chExt cx="1556791" cy="1426186"/>
            </a:xfrm>
          </p:grpSpPr>
          <p:grpSp>
            <p:nvGrpSpPr>
              <p:cNvPr id="8342" name="Google Shape;8342;p77"/>
              <p:cNvGrpSpPr/>
              <p:nvPr/>
            </p:nvGrpSpPr>
            <p:grpSpPr>
              <a:xfrm>
                <a:off x="819108" y="2882501"/>
                <a:ext cx="103104" cy="1426186"/>
                <a:chOff x="4674013" y="3100904"/>
                <a:chExt cx="122758" cy="1698043"/>
              </a:xfrm>
            </p:grpSpPr>
            <p:sp>
              <p:nvSpPr>
                <p:cNvPr id="8343" name="Google Shape;8343;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77"/>
              <p:cNvGrpSpPr/>
              <p:nvPr/>
            </p:nvGrpSpPr>
            <p:grpSpPr>
              <a:xfrm>
                <a:off x="1062475" y="2882501"/>
                <a:ext cx="103104" cy="1426186"/>
                <a:chOff x="4940438" y="3100904"/>
                <a:chExt cx="122758" cy="1698043"/>
              </a:xfrm>
            </p:grpSpPr>
            <p:sp>
              <p:nvSpPr>
                <p:cNvPr id="8351" name="Google Shape;8351;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77"/>
              <p:cNvGrpSpPr/>
              <p:nvPr/>
            </p:nvGrpSpPr>
            <p:grpSpPr>
              <a:xfrm>
                <a:off x="1299324" y="2882501"/>
                <a:ext cx="103104" cy="1426186"/>
                <a:chOff x="5206863" y="3100904"/>
                <a:chExt cx="122758" cy="1698043"/>
              </a:xfrm>
            </p:grpSpPr>
            <p:sp>
              <p:nvSpPr>
                <p:cNvPr id="8359" name="Google Shape;8359;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77"/>
              <p:cNvGrpSpPr/>
              <p:nvPr/>
            </p:nvGrpSpPr>
            <p:grpSpPr>
              <a:xfrm>
                <a:off x="1786057" y="2882501"/>
                <a:ext cx="103104" cy="1426186"/>
                <a:chOff x="6006138" y="3143629"/>
                <a:chExt cx="122758" cy="1698043"/>
              </a:xfrm>
            </p:grpSpPr>
            <p:sp>
              <p:nvSpPr>
                <p:cNvPr id="8367" name="Google Shape;8367;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77"/>
              <p:cNvGrpSpPr/>
              <p:nvPr/>
            </p:nvGrpSpPr>
            <p:grpSpPr>
              <a:xfrm>
                <a:off x="2029422" y="2882501"/>
                <a:ext cx="103104" cy="1426186"/>
                <a:chOff x="6805413" y="3100904"/>
                <a:chExt cx="122758" cy="1698043"/>
              </a:xfrm>
            </p:grpSpPr>
            <p:sp>
              <p:nvSpPr>
                <p:cNvPr id="8375" name="Google Shape;8375;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7"/>
              <p:cNvGrpSpPr/>
              <p:nvPr/>
            </p:nvGrpSpPr>
            <p:grpSpPr>
              <a:xfrm>
                <a:off x="2272795" y="2882501"/>
                <a:ext cx="103104" cy="1426186"/>
                <a:chOff x="5206863" y="3100904"/>
                <a:chExt cx="122758" cy="1698043"/>
              </a:xfrm>
            </p:grpSpPr>
            <p:sp>
              <p:nvSpPr>
                <p:cNvPr id="8383" name="Google Shape;8383;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77"/>
              <p:cNvGrpSpPr/>
              <p:nvPr/>
            </p:nvGrpSpPr>
            <p:grpSpPr>
              <a:xfrm>
                <a:off x="1542694" y="2882501"/>
                <a:ext cx="103104" cy="1426186"/>
                <a:chOff x="6006138" y="3143629"/>
                <a:chExt cx="122758" cy="1698043"/>
              </a:xfrm>
            </p:grpSpPr>
            <p:sp>
              <p:nvSpPr>
                <p:cNvPr id="8391" name="Google Shape;8391;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398" name="Google Shape;8398;p77"/>
          <p:cNvGrpSpPr/>
          <p:nvPr/>
        </p:nvGrpSpPr>
        <p:grpSpPr>
          <a:xfrm>
            <a:off x="5683472" y="3518037"/>
            <a:ext cx="2749952" cy="870677"/>
            <a:chOff x="238125" y="1725700"/>
            <a:chExt cx="7139025" cy="2260325"/>
          </a:xfrm>
        </p:grpSpPr>
        <p:sp>
          <p:nvSpPr>
            <p:cNvPr id="8399" name="Google Shape;8399;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7"/>
          <p:cNvGrpSpPr/>
          <p:nvPr/>
        </p:nvGrpSpPr>
        <p:grpSpPr>
          <a:xfrm>
            <a:off x="5953636" y="2459783"/>
            <a:ext cx="1105452" cy="916747"/>
            <a:chOff x="5249100" y="1210600"/>
            <a:chExt cx="3502700" cy="2904775"/>
          </a:xfrm>
        </p:grpSpPr>
        <p:sp>
          <p:nvSpPr>
            <p:cNvPr id="8410" name="Google Shape;8410;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4" name="Google Shape;8414;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415" name="Google Shape;8415;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416" name="Google Shape;8416;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417" name="Google Shape;8417;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418" name="Google Shape;8418;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77"/>
          <p:cNvGrpSpPr/>
          <p:nvPr/>
        </p:nvGrpSpPr>
        <p:grpSpPr>
          <a:xfrm>
            <a:off x="7136183" y="1179201"/>
            <a:ext cx="1304650" cy="1124856"/>
            <a:chOff x="7287122" y="1165658"/>
            <a:chExt cx="1219413" cy="1051365"/>
          </a:xfrm>
        </p:grpSpPr>
        <p:grpSp>
          <p:nvGrpSpPr>
            <p:cNvPr id="8420" name="Google Shape;8420;p77"/>
            <p:cNvGrpSpPr/>
            <p:nvPr/>
          </p:nvGrpSpPr>
          <p:grpSpPr>
            <a:xfrm>
              <a:off x="7287122" y="1969723"/>
              <a:ext cx="1219413" cy="247300"/>
              <a:chOff x="7287122" y="1969723"/>
              <a:chExt cx="1219413" cy="247300"/>
            </a:xfrm>
          </p:grpSpPr>
          <p:sp>
            <p:nvSpPr>
              <p:cNvPr id="8421" name="Google Shape;8421;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2" name="Google Shape;8422;p77"/>
              <p:cNvGrpSpPr/>
              <p:nvPr/>
            </p:nvGrpSpPr>
            <p:grpSpPr>
              <a:xfrm>
                <a:off x="7287122" y="2063892"/>
                <a:ext cx="1151753" cy="73428"/>
                <a:chOff x="7287122" y="2063892"/>
                <a:chExt cx="1151753" cy="73428"/>
              </a:xfrm>
            </p:grpSpPr>
            <p:sp>
              <p:nvSpPr>
                <p:cNvPr id="8423" name="Google Shape;8423;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4" name="Google Shape;8424;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425" name="Google Shape;8425;p77"/>
            <p:cNvGrpSpPr/>
            <p:nvPr/>
          </p:nvGrpSpPr>
          <p:grpSpPr>
            <a:xfrm>
              <a:off x="7287122" y="1712201"/>
              <a:ext cx="1219403" cy="246767"/>
              <a:chOff x="7287122" y="1712201"/>
              <a:chExt cx="1219403" cy="246767"/>
            </a:xfrm>
          </p:grpSpPr>
          <p:sp>
            <p:nvSpPr>
              <p:cNvPr id="8426" name="Google Shape;8426;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7" name="Google Shape;8427;p77"/>
              <p:cNvGrpSpPr/>
              <p:nvPr/>
            </p:nvGrpSpPr>
            <p:grpSpPr>
              <a:xfrm>
                <a:off x="7287122" y="1842861"/>
                <a:ext cx="1005303" cy="73419"/>
                <a:chOff x="7287122" y="1842861"/>
                <a:chExt cx="1005303" cy="73419"/>
              </a:xfrm>
            </p:grpSpPr>
            <p:sp>
              <p:nvSpPr>
                <p:cNvPr id="8428" name="Google Shape;8428;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9" name="Google Shape;8429;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430" name="Google Shape;8430;p77"/>
            <p:cNvGrpSpPr/>
            <p:nvPr/>
          </p:nvGrpSpPr>
          <p:grpSpPr>
            <a:xfrm>
              <a:off x="7287122" y="1447520"/>
              <a:ext cx="1219403" cy="286667"/>
              <a:chOff x="7287122" y="1447520"/>
              <a:chExt cx="1219403" cy="286667"/>
            </a:xfrm>
          </p:grpSpPr>
          <p:sp>
            <p:nvSpPr>
              <p:cNvPr id="8431" name="Google Shape;8431;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2" name="Google Shape;8432;p77"/>
              <p:cNvGrpSpPr/>
              <p:nvPr/>
            </p:nvGrpSpPr>
            <p:grpSpPr>
              <a:xfrm>
                <a:off x="7287122" y="1581977"/>
                <a:ext cx="852803" cy="73428"/>
                <a:chOff x="7287122" y="1581977"/>
                <a:chExt cx="852803" cy="73428"/>
              </a:xfrm>
            </p:grpSpPr>
            <p:sp>
              <p:nvSpPr>
                <p:cNvPr id="8433" name="Google Shape;8433;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4" name="Google Shape;8434;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435" name="Google Shape;8435;p77"/>
            <p:cNvGrpSpPr/>
            <p:nvPr/>
          </p:nvGrpSpPr>
          <p:grpSpPr>
            <a:xfrm>
              <a:off x="7287122" y="1165658"/>
              <a:ext cx="1219403" cy="344253"/>
              <a:chOff x="7287122" y="1165658"/>
              <a:chExt cx="1219403" cy="344253"/>
            </a:xfrm>
          </p:grpSpPr>
          <p:sp>
            <p:nvSpPr>
              <p:cNvPr id="8436" name="Google Shape;8436;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7" name="Google Shape;8437;p77"/>
              <p:cNvGrpSpPr/>
              <p:nvPr/>
            </p:nvGrpSpPr>
            <p:grpSpPr>
              <a:xfrm>
                <a:off x="7287122" y="1341025"/>
                <a:ext cx="695703" cy="73419"/>
                <a:chOff x="7287122" y="1341025"/>
                <a:chExt cx="695703" cy="73419"/>
              </a:xfrm>
            </p:grpSpPr>
            <p:sp>
              <p:nvSpPr>
                <p:cNvPr id="8438" name="Google Shape;8438;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9" name="Google Shape;8439;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440" name="Google Shape;8440;p77"/>
          <p:cNvGrpSpPr/>
          <p:nvPr/>
        </p:nvGrpSpPr>
        <p:grpSpPr>
          <a:xfrm>
            <a:off x="5802676" y="1185224"/>
            <a:ext cx="1397729" cy="1098540"/>
            <a:chOff x="5900602" y="1193063"/>
            <a:chExt cx="1299851" cy="1021707"/>
          </a:xfrm>
        </p:grpSpPr>
        <p:grpSp>
          <p:nvGrpSpPr>
            <p:cNvPr id="8441" name="Google Shape;8441;p77"/>
            <p:cNvGrpSpPr/>
            <p:nvPr/>
          </p:nvGrpSpPr>
          <p:grpSpPr>
            <a:xfrm>
              <a:off x="6520337" y="1193063"/>
              <a:ext cx="341815" cy="799959"/>
              <a:chOff x="6520337" y="1193063"/>
              <a:chExt cx="341815" cy="799959"/>
            </a:xfrm>
          </p:grpSpPr>
          <p:grpSp>
            <p:nvGrpSpPr>
              <p:cNvPr id="8442" name="Google Shape;8442;p77"/>
              <p:cNvGrpSpPr/>
              <p:nvPr/>
            </p:nvGrpSpPr>
            <p:grpSpPr>
              <a:xfrm>
                <a:off x="6520337" y="1589527"/>
                <a:ext cx="213950" cy="403494"/>
                <a:chOff x="6520337" y="1589527"/>
                <a:chExt cx="213950" cy="403494"/>
              </a:xfrm>
            </p:grpSpPr>
            <p:sp>
              <p:nvSpPr>
                <p:cNvPr id="8443" name="Google Shape;8443;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7"/>
              <p:cNvGrpSpPr/>
              <p:nvPr/>
            </p:nvGrpSpPr>
            <p:grpSpPr>
              <a:xfrm>
                <a:off x="6577204" y="1193063"/>
                <a:ext cx="284947" cy="464512"/>
                <a:chOff x="6577204" y="1193063"/>
                <a:chExt cx="284947" cy="464512"/>
              </a:xfrm>
            </p:grpSpPr>
            <p:sp>
              <p:nvSpPr>
                <p:cNvPr id="8446" name="Google Shape;8446;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7" name="Google Shape;8447;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448" name="Google Shape;8448;p77"/>
            <p:cNvGrpSpPr/>
            <p:nvPr/>
          </p:nvGrpSpPr>
          <p:grpSpPr>
            <a:xfrm>
              <a:off x="6238903" y="1193063"/>
              <a:ext cx="300475" cy="900152"/>
              <a:chOff x="6238903" y="1193063"/>
              <a:chExt cx="300475" cy="900152"/>
            </a:xfrm>
          </p:grpSpPr>
          <p:grpSp>
            <p:nvGrpSpPr>
              <p:cNvPr id="8449" name="Google Shape;8449;p77"/>
              <p:cNvGrpSpPr/>
              <p:nvPr/>
            </p:nvGrpSpPr>
            <p:grpSpPr>
              <a:xfrm>
                <a:off x="6290865" y="1489315"/>
                <a:ext cx="248514" cy="603900"/>
                <a:chOff x="6290865" y="1489315"/>
                <a:chExt cx="248514" cy="603900"/>
              </a:xfrm>
            </p:grpSpPr>
            <p:sp>
              <p:nvSpPr>
                <p:cNvPr id="8450" name="Google Shape;8450;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77"/>
              <p:cNvGrpSpPr/>
              <p:nvPr/>
            </p:nvGrpSpPr>
            <p:grpSpPr>
              <a:xfrm>
                <a:off x="6238903" y="1193063"/>
                <a:ext cx="284947" cy="333087"/>
                <a:chOff x="6238903" y="1193063"/>
                <a:chExt cx="284947" cy="333087"/>
              </a:xfrm>
            </p:grpSpPr>
            <p:sp>
              <p:nvSpPr>
                <p:cNvPr id="8453" name="Google Shape;8453;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4" name="Google Shape;8454;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455" name="Google Shape;8455;p77"/>
            <p:cNvGrpSpPr/>
            <p:nvPr/>
          </p:nvGrpSpPr>
          <p:grpSpPr>
            <a:xfrm>
              <a:off x="5900602" y="1193063"/>
              <a:ext cx="444345" cy="1021707"/>
              <a:chOff x="5900602" y="1193063"/>
              <a:chExt cx="444345" cy="1021707"/>
            </a:xfrm>
          </p:grpSpPr>
          <p:grpSp>
            <p:nvGrpSpPr>
              <p:cNvPr id="8456" name="Google Shape;8456;p77"/>
              <p:cNvGrpSpPr/>
              <p:nvPr/>
            </p:nvGrpSpPr>
            <p:grpSpPr>
              <a:xfrm>
                <a:off x="6046501" y="1367785"/>
                <a:ext cx="298446" cy="846986"/>
                <a:chOff x="6046501" y="1367785"/>
                <a:chExt cx="298446" cy="846986"/>
              </a:xfrm>
            </p:grpSpPr>
            <p:sp>
              <p:nvSpPr>
                <p:cNvPr id="8457" name="Google Shape;8457;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77"/>
              <p:cNvGrpSpPr/>
              <p:nvPr/>
            </p:nvGrpSpPr>
            <p:grpSpPr>
              <a:xfrm>
                <a:off x="5900602" y="1193063"/>
                <a:ext cx="284947" cy="182312"/>
                <a:chOff x="5900602" y="1193063"/>
                <a:chExt cx="284947" cy="182312"/>
              </a:xfrm>
            </p:grpSpPr>
            <p:sp>
              <p:nvSpPr>
                <p:cNvPr id="8460" name="Google Shape;8460;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1" name="Google Shape;8461;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462" name="Google Shape;8462;p77"/>
            <p:cNvGrpSpPr/>
            <p:nvPr/>
          </p:nvGrpSpPr>
          <p:grpSpPr>
            <a:xfrm>
              <a:off x="6738300" y="1193063"/>
              <a:ext cx="462153" cy="707634"/>
              <a:chOff x="6738300" y="1193063"/>
              <a:chExt cx="462153" cy="707634"/>
            </a:xfrm>
          </p:grpSpPr>
          <p:grpSp>
            <p:nvGrpSpPr>
              <p:cNvPr id="8463" name="Google Shape;8463;p77"/>
              <p:cNvGrpSpPr/>
              <p:nvPr/>
            </p:nvGrpSpPr>
            <p:grpSpPr>
              <a:xfrm>
                <a:off x="6915505" y="1193063"/>
                <a:ext cx="284947" cy="597387"/>
                <a:chOff x="6915505" y="1193063"/>
                <a:chExt cx="284947" cy="597387"/>
              </a:xfrm>
            </p:grpSpPr>
            <p:sp>
              <p:nvSpPr>
                <p:cNvPr id="8464" name="Google Shape;8464;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5" name="Google Shape;8465;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466" name="Google Shape;8466;p77"/>
              <p:cNvGrpSpPr/>
              <p:nvPr/>
            </p:nvGrpSpPr>
            <p:grpSpPr>
              <a:xfrm>
                <a:off x="6738300" y="1684725"/>
                <a:ext cx="230066" cy="215971"/>
                <a:chOff x="6738300" y="1684725"/>
                <a:chExt cx="230066" cy="215971"/>
              </a:xfrm>
            </p:grpSpPr>
            <p:sp>
              <p:nvSpPr>
                <p:cNvPr id="8467" name="Google Shape;8467;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2" name="Shape 8472"/>
        <p:cNvGrpSpPr/>
        <p:nvPr/>
      </p:nvGrpSpPr>
      <p:grpSpPr>
        <a:xfrm>
          <a:off x="0" y="0"/>
          <a:ext cx="0" cy="0"/>
          <a:chOff x="0" y="0"/>
          <a:chExt cx="0" cy="0"/>
        </a:xfrm>
      </p:grpSpPr>
      <p:sp>
        <p:nvSpPr>
          <p:cNvPr id="8473" name="Google Shape;8473;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474" name="Google Shape;8474;p7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475" name="Google Shape;8475;p78"/>
          <p:cNvGrpSpPr/>
          <p:nvPr/>
        </p:nvGrpSpPr>
        <p:grpSpPr>
          <a:xfrm>
            <a:off x="829359" y="2307635"/>
            <a:ext cx="339235" cy="298186"/>
            <a:chOff x="898875" y="244725"/>
            <a:chExt cx="481800" cy="423500"/>
          </a:xfrm>
        </p:grpSpPr>
        <p:sp>
          <p:nvSpPr>
            <p:cNvPr id="8476" name="Google Shape;8476;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7" name="Google Shape;8477;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8" name="Google Shape;8478;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9" name="Google Shape;8479;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0" name="Google Shape;8480;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1" name="Google Shape;8481;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2" name="Google Shape;8482;p78"/>
          <p:cNvGrpSpPr/>
          <p:nvPr/>
        </p:nvGrpSpPr>
        <p:grpSpPr>
          <a:xfrm>
            <a:off x="1267741" y="2287103"/>
            <a:ext cx="298169" cy="339253"/>
            <a:chOff x="1529350" y="258825"/>
            <a:chExt cx="423475" cy="481825"/>
          </a:xfrm>
        </p:grpSpPr>
        <p:sp>
          <p:nvSpPr>
            <p:cNvPr id="8483" name="Google Shape;8483;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4" name="Google Shape;8484;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5" name="Google Shape;8485;p78"/>
          <p:cNvGrpSpPr/>
          <p:nvPr/>
        </p:nvGrpSpPr>
        <p:grpSpPr>
          <a:xfrm>
            <a:off x="1660716" y="2367273"/>
            <a:ext cx="340890" cy="178912"/>
            <a:chOff x="2084325" y="363300"/>
            <a:chExt cx="484150" cy="254100"/>
          </a:xfrm>
        </p:grpSpPr>
        <p:sp>
          <p:nvSpPr>
            <p:cNvPr id="8486" name="Google Shape;8486;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7" name="Google Shape;8487;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8" name="Google Shape;8488;p78"/>
          <p:cNvGrpSpPr/>
          <p:nvPr/>
        </p:nvGrpSpPr>
        <p:grpSpPr>
          <a:xfrm>
            <a:off x="2110011" y="2287102"/>
            <a:ext cx="298169" cy="339253"/>
            <a:chOff x="2707500" y="249400"/>
            <a:chExt cx="423475" cy="481825"/>
          </a:xfrm>
        </p:grpSpPr>
        <p:sp>
          <p:nvSpPr>
            <p:cNvPr id="8489" name="Google Shape;8489;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0" name="Google Shape;8490;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1" name="Google Shape;8491;p78"/>
          <p:cNvGrpSpPr/>
          <p:nvPr/>
        </p:nvGrpSpPr>
        <p:grpSpPr>
          <a:xfrm>
            <a:off x="2523626" y="2287428"/>
            <a:ext cx="305386" cy="338602"/>
            <a:chOff x="3300325" y="249875"/>
            <a:chExt cx="433725" cy="480900"/>
          </a:xfrm>
        </p:grpSpPr>
        <p:sp>
          <p:nvSpPr>
            <p:cNvPr id="8492" name="Google Shape;8492;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3" name="Google Shape;8493;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4" name="Google Shape;8494;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5" name="Google Shape;8495;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6" name="Google Shape;8496;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7" name="Google Shape;8497;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8" name="Google Shape;8498;p78"/>
          <p:cNvGrpSpPr/>
          <p:nvPr/>
        </p:nvGrpSpPr>
        <p:grpSpPr>
          <a:xfrm>
            <a:off x="2912712" y="2287349"/>
            <a:ext cx="352349" cy="338760"/>
            <a:chOff x="3854700" y="249750"/>
            <a:chExt cx="500425" cy="481125"/>
          </a:xfrm>
        </p:grpSpPr>
        <p:sp>
          <p:nvSpPr>
            <p:cNvPr id="8499" name="Google Shape;8499;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0" name="Google Shape;8500;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1" name="Google Shape;8501;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2" name="Google Shape;8502;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3" name="Google Shape;8503;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4" name="Google Shape;8504;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5" name="Google Shape;8505;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6" name="Google Shape;8506;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7" name="Google Shape;8507;p78"/>
          <p:cNvGrpSpPr/>
          <p:nvPr/>
        </p:nvGrpSpPr>
        <p:grpSpPr>
          <a:xfrm>
            <a:off x="3330701" y="2287349"/>
            <a:ext cx="352349" cy="338760"/>
            <a:chOff x="4447550" y="249750"/>
            <a:chExt cx="500425" cy="481125"/>
          </a:xfrm>
        </p:grpSpPr>
        <p:sp>
          <p:nvSpPr>
            <p:cNvPr id="8508" name="Google Shape;8508;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9" name="Google Shape;8509;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0" name="Google Shape;8510;p78"/>
          <p:cNvGrpSpPr/>
          <p:nvPr/>
        </p:nvGrpSpPr>
        <p:grpSpPr>
          <a:xfrm>
            <a:off x="3759902" y="2287102"/>
            <a:ext cx="339253" cy="339253"/>
            <a:chOff x="5049725" y="249400"/>
            <a:chExt cx="481825" cy="481825"/>
          </a:xfrm>
        </p:grpSpPr>
        <p:sp>
          <p:nvSpPr>
            <p:cNvPr id="8511" name="Google Shape;8511;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2" name="Google Shape;8512;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3" name="Google Shape;8513;p78"/>
          <p:cNvGrpSpPr/>
          <p:nvPr/>
        </p:nvGrpSpPr>
        <p:grpSpPr>
          <a:xfrm>
            <a:off x="4173843" y="2287102"/>
            <a:ext cx="339253" cy="339253"/>
            <a:chOff x="5660400" y="238125"/>
            <a:chExt cx="481825" cy="481825"/>
          </a:xfrm>
        </p:grpSpPr>
        <p:sp>
          <p:nvSpPr>
            <p:cNvPr id="8514" name="Google Shape;8514;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5" name="Google Shape;8515;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6" name="Google Shape;8516;p78"/>
          <p:cNvGrpSpPr/>
          <p:nvPr/>
        </p:nvGrpSpPr>
        <p:grpSpPr>
          <a:xfrm>
            <a:off x="4590529" y="2287102"/>
            <a:ext cx="339253" cy="339253"/>
            <a:chOff x="6235400" y="249400"/>
            <a:chExt cx="481825" cy="481825"/>
          </a:xfrm>
        </p:grpSpPr>
        <p:sp>
          <p:nvSpPr>
            <p:cNvPr id="8517" name="Google Shape;8517;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8" name="Google Shape;8518;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9" name="Google Shape;8519;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0" name="Google Shape;8520;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1" name="Google Shape;8521;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2" name="Google Shape;8522;p78"/>
          <p:cNvGrpSpPr/>
          <p:nvPr/>
        </p:nvGrpSpPr>
        <p:grpSpPr>
          <a:xfrm>
            <a:off x="828875" y="2731810"/>
            <a:ext cx="340204" cy="298116"/>
            <a:chOff x="899850" y="871450"/>
            <a:chExt cx="483175" cy="423400"/>
          </a:xfrm>
        </p:grpSpPr>
        <p:sp>
          <p:nvSpPr>
            <p:cNvPr id="8523" name="Google Shape;8523;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4" name="Google Shape;8524;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5" name="Google Shape;8525;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6" name="Google Shape;8526;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27" name="Google Shape;8527;p7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28" name="Google Shape;8528;p78"/>
          <p:cNvGrpSpPr/>
          <p:nvPr/>
        </p:nvGrpSpPr>
        <p:grpSpPr>
          <a:xfrm>
            <a:off x="1660875" y="2711232"/>
            <a:ext cx="340573" cy="339271"/>
            <a:chOff x="2085450" y="842250"/>
            <a:chExt cx="483700" cy="481850"/>
          </a:xfrm>
        </p:grpSpPr>
        <p:sp>
          <p:nvSpPr>
            <p:cNvPr id="8529" name="Google Shape;8529;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0" name="Google Shape;8530;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1" name="Google Shape;8531;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2" name="Google Shape;8532;p78"/>
          <p:cNvGrpSpPr/>
          <p:nvPr/>
        </p:nvGrpSpPr>
        <p:grpSpPr>
          <a:xfrm>
            <a:off x="2089443" y="2711241"/>
            <a:ext cx="339306" cy="339253"/>
            <a:chOff x="2685825" y="840375"/>
            <a:chExt cx="481900" cy="481825"/>
          </a:xfrm>
        </p:grpSpPr>
        <p:sp>
          <p:nvSpPr>
            <p:cNvPr id="8533" name="Google Shape;8533;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4" name="Google Shape;8534;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5" name="Google Shape;8535;p78"/>
          <p:cNvGrpSpPr/>
          <p:nvPr/>
        </p:nvGrpSpPr>
        <p:grpSpPr>
          <a:xfrm>
            <a:off x="2501104" y="2710924"/>
            <a:ext cx="350431" cy="339887"/>
            <a:chOff x="3270675" y="841800"/>
            <a:chExt cx="497700" cy="482725"/>
          </a:xfrm>
        </p:grpSpPr>
        <p:sp>
          <p:nvSpPr>
            <p:cNvPr id="8536" name="Google Shape;8536;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7" name="Google Shape;8537;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8" name="Google Shape;8538;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39" name="Google Shape;8539;p7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40" name="Google Shape;8540;p78"/>
          <p:cNvGrpSpPr/>
          <p:nvPr/>
        </p:nvGrpSpPr>
        <p:grpSpPr>
          <a:xfrm>
            <a:off x="3337249" y="2731783"/>
            <a:ext cx="339253" cy="298169"/>
            <a:chOff x="4467200" y="877100"/>
            <a:chExt cx="481825" cy="423475"/>
          </a:xfrm>
        </p:grpSpPr>
        <p:sp>
          <p:nvSpPr>
            <p:cNvPr id="8541" name="Google Shape;8541;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2" name="Google Shape;8542;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3" name="Google Shape;8543;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4" name="Google Shape;8544;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5" name="Google Shape;8545;p78"/>
          <p:cNvGrpSpPr/>
          <p:nvPr/>
        </p:nvGrpSpPr>
        <p:grpSpPr>
          <a:xfrm>
            <a:off x="3752140" y="2711232"/>
            <a:ext cx="354778" cy="339271"/>
            <a:chOff x="5045500" y="842250"/>
            <a:chExt cx="503875" cy="481850"/>
          </a:xfrm>
        </p:grpSpPr>
        <p:sp>
          <p:nvSpPr>
            <p:cNvPr id="8546" name="Google Shape;8546;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7" name="Google Shape;8547;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8" name="Google Shape;8548;p78"/>
          <p:cNvGrpSpPr/>
          <p:nvPr/>
        </p:nvGrpSpPr>
        <p:grpSpPr>
          <a:xfrm>
            <a:off x="4174987" y="2737451"/>
            <a:ext cx="336965" cy="286833"/>
            <a:chOff x="5645200" y="879425"/>
            <a:chExt cx="478575" cy="407375"/>
          </a:xfrm>
        </p:grpSpPr>
        <p:sp>
          <p:nvSpPr>
            <p:cNvPr id="8549" name="Google Shape;8549;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0" name="Google Shape;8550;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1" name="Google Shape;8551;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2" name="Google Shape;8552;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3" name="Google Shape;8553;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4" name="Google Shape;8554;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5" name="Google Shape;8555;p78"/>
          <p:cNvGrpSpPr/>
          <p:nvPr/>
        </p:nvGrpSpPr>
        <p:grpSpPr>
          <a:xfrm>
            <a:off x="4611062" y="2711241"/>
            <a:ext cx="298186" cy="339253"/>
            <a:chOff x="6264525" y="842250"/>
            <a:chExt cx="423500" cy="481825"/>
          </a:xfrm>
        </p:grpSpPr>
        <p:sp>
          <p:nvSpPr>
            <p:cNvPr id="8556" name="Google Shape;8556;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7" name="Google Shape;8557;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8" name="Google Shape;8558;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9" name="Google Shape;8559;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0" name="Google Shape;8560;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1" name="Google Shape;8561;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2" name="Google Shape;8562;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3" name="Google Shape;8563;p78"/>
          <p:cNvGrpSpPr/>
          <p:nvPr/>
        </p:nvGrpSpPr>
        <p:grpSpPr>
          <a:xfrm>
            <a:off x="829350" y="3125895"/>
            <a:ext cx="339253" cy="339253"/>
            <a:chOff x="900750" y="1436075"/>
            <a:chExt cx="481825" cy="481825"/>
          </a:xfrm>
        </p:grpSpPr>
        <p:sp>
          <p:nvSpPr>
            <p:cNvPr id="8564" name="Google Shape;8564;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5" name="Google Shape;8565;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6" name="Google Shape;8566;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7" name="Google Shape;8567;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8" name="Google Shape;8568;p78"/>
          <p:cNvGrpSpPr/>
          <p:nvPr/>
        </p:nvGrpSpPr>
        <p:grpSpPr>
          <a:xfrm>
            <a:off x="1247198" y="3186183"/>
            <a:ext cx="339253" cy="218676"/>
            <a:chOff x="1492675" y="1520750"/>
            <a:chExt cx="481825" cy="310575"/>
          </a:xfrm>
        </p:grpSpPr>
        <p:sp>
          <p:nvSpPr>
            <p:cNvPr id="8569" name="Google Shape;8569;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0" name="Google Shape;8570;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1" name="Google Shape;8571;p78"/>
          <p:cNvGrpSpPr/>
          <p:nvPr/>
        </p:nvGrpSpPr>
        <p:grpSpPr>
          <a:xfrm>
            <a:off x="1654995" y="3125877"/>
            <a:ext cx="352332" cy="339288"/>
            <a:chOff x="2071000" y="1435025"/>
            <a:chExt cx="500400" cy="481875"/>
          </a:xfrm>
        </p:grpSpPr>
        <p:sp>
          <p:nvSpPr>
            <p:cNvPr id="8572" name="Google Shape;8572;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3" name="Google Shape;8573;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4" name="Google Shape;8574;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5" name="Google Shape;8575;p78"/>
          <p:cNvGrpSpPr/>
          <p:nvPr/>
        </p:nvGrpSpPr>
        <p:grpSpPr>
          <a:xfrm>
            <a:off x="2083159" y="3146709"/>
            <a:ext cx="351874" cy="297623"/>
            <a:chOff x="2678350" y="1464650"/>
            <a:chExt cx="499750" cy="422700"/>
          </a:xfrm>
        </p:grpSpPr>
        <p:sp>
          <p:nvSpPr>
            <p:cNvPr id="8576" name="Google Shape;8576;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7" name="Google Shape;8577;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8" name="Google Shape;8578;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9" name="Google Shape;8579;p78"/>
          <p:cNvGrpSpPr/>
          <p:nvPr/>
        </p:nvGrpSpPr>
        <p:grpSpPr>
          <a:xfrm>
            <a:off x="2506692" y="3125895"/>
            <a:ext cx="339253" cy="339253"/>
            <a:chOff x="3271200" y="1435075"/>
            <a:chExt cx="481825" cy="481825"/>
          </a:xfrm>
        </p:grpSpPr>
        <p:sp>
          <p:nvSpPr>
            <p:cNvPr id="8580" name="Google Shape;8580;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1" name="Google Shape;8581;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2" name="Google Shape;8582;p78"/>
          <p:cNvGrpSpPr/>
          <p:nvPr/>
        </p:nvGrpSpPr>
        <p:grpSpPr>
          <a:xfrm>
            <a:off x="2917165" y="3125877"/>
            <a:ext cx="343442" cy="339288"/>
            <a:chOff x="3858100" y="1435075"/>
            <a:chExt cx="487775" cy="481875"/>
          </a:xfrm>
        </p:grpSpPr>
        <p:sp>
          <p:nvSpPr>
            <p:cNvPr id="8583" name="Google Shape;8583;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4" name="Google Shape;8584;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5" name="Google Shape;8585;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6" name="Google Shape;8586;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7" name="Google Shape;8587;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8" name="Google Shape;8588;p78"/>
          <p:cNvGrpSpPr/>
          <p:nvPr/>
        </p:nvGrpSpPr>
        <p:grpSpPr>
          <a:xfrm>
            <a:off x="3337249" y="3125895"/>
            <a:ext cx="339253" cy="339253"/>
            <a:chOff x="4456875" y="1435075"/>
            <a:chExt cx="481825" cy="481825"/>
          </a:xfrm>
        </p:grpSpPr>
        <p:sp>
          <p:nvSpPr>
            <p:cNvPr id="8589" name="Google Shape;8589;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0" name="Google Shape;8590;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1" name="Google Shape;8591;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2" name="Google Shape;8592;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3" name="Google Shape;8593;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4" name="Google Shape;8594;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5" name="Google Shape;8595;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6" name="Google Shape;8596;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7" name="Google Shape;8597;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8" name="Google Shape;8598;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9" name="Google Shape;8599;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0" name="Google Shape;8600;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1" name="Google Shape;8601;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2" name="Google Shape;8602;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3" name="Google Shape;8603;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4" name="Google Shape;8604;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5" name="Google Shape;8605;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6" name="Google Shape;8606;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7" name="Google Shape;8607;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8" name="Google Shape;8608;p78"/>
          <p:cNvGrpSpPr/>
          <p:nvPr/>
        </p:nvGrpSpPr>
        <p:grpSpPr>
          <a:xfrm>
            <a:off x="3758239" y="3125886"/>
            <a:ext cx="342580" cy="339271"/>
            <a:chOff x="5049725" y="1435050"/>
            <a:chExt cx="486550" cy="481850"/>
          </a:xfrm>
        </p:grpSpPr>
        <p:sp>
          <p:nvSpPr>
            <p:cNvPr id="8609" name="Google Shape;8609;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0" name="Google Shape;8610;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1" name="Google Shape;8611;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2" name="Google Shape;8612;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3" name="Google Shape;8613;p78"/>
          <p:cNvGrpSpPr/>
          <p:nvPr/>
        </p:nvGrpSpPr>
        <p:grpSpPr>
          <a:xfrm>
            <a:off x="4173790" y="3125895"/>
            <a:ext cx="339359" cy="339253"/>
            <a:chOff x="5642475" y="1435075"/>
            <a:chExt cx="481975" cy="481825"/>
          </a:xfrm>
        </p:grpSpPr>
        <p:sp>
          <p:nvSpPr>
            <p:cNvPr id="8614" name="Google Shape;8614;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5" name="Google Shape;8615;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6" name="Google Shape;8616;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7" name="Google Shape;8617;p78"/>
          <p:cNvGrpSpPr/>
          <p:nvPr/>
        </p:nvGrpSpPr>
        <p:grpSpPr>
          <a:xfrm>
            <a:off x="4588276" y="3125886"/>
            <a:ext cx="343759" cy="339271"/>
            <a:chOff x="6232000" y="1435050"/>
            <a:chExt cx="488225" cy="481850"/>
          </a:xfrm>
        </p:grpSpPr>
        <p:sp>
          <p:nvSpPr>
            <p:cNvPr id="8618" name="Google Shape;8618;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9" name="Google Shape;8619;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0" name="Google Shape;8620;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1" name="Google Shape;8621;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2" name="Google Shape;8622;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3" name="Google Shape;8623;p78"/>
          <p:cNvGrpSpPr/>
          <p:nvPr/>
        </p:nvGrpSpPr>
        <p:grpSpPr>
          <a:xfrm>
            <a:off x="849012" y="3539545"/>
            <a:ext cx="299929" cy="337792"/>
            <a:chOff x="924450" y="2028975"/>
            <a:chExt cx="425975" cy="479750"/>
          </a:xfrm>
        </p:grpSpPr>
        <p:sp>
          <p:nvSpPr>
            <p:cNvPr id="8624" name="Google Shape;8624;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5" name="Google Shape;8625;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6" name="Google Shape;8626;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7" name="Google Shape;8627;p78"/>
          <p:cNvGrpSpPr/>
          <p:nvPr/>
        </p:nvGrpSpPr>
        <p:grpSpPr>
          <a:xfrm>
            <a:off x="1661509" y="3559347"/>
            <a:ext cx="339306" cy="298186"/>
            <a:chOff x="2085450" y="2057100"/>
            <a:chExt cx="481900" cy="423500"/>
          </a:xfrm>
        </p:grpSpPr>
        <p:sp>
          <p:nvSpPr>
            <p:cNvPr id="8628" name="Google Shape;8628;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9" name="Google Shape;8629;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0" name="Google Shape;8630;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1" name="Google Shape;8631;p78"/>
          <p:cNvGrpSpPr/>
          <p:nvPr/>
        </p:nvGrpSpPr>
        <p:grpSpPr>
          <a:xfrm>
            <a:off x="2089442" y="3582592"/>
            <a:ext cx="339306" cy="251698"/>
            <a:chOff x="2678275" y="2090100"/>
            <a:chExt cx="481900" cy="357475"/>
          </a:xfrm>
        </p:grpSpPr>
        <p:sp>
          <p:nvSpPr>
            <p:cNvPr id="8632" name="Google Shape;8632;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3" name="Google Shape;8633;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4" name="Google Shape;8634;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5" name="Google Shape;8635;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6" name="Google Shape;8636;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7" name="Google Shape;8637;p78"/>
          <p:cNvGrpSpPr/>
          <p:nvPr/>
        </p:nvGrpSpPr>
        <p:grpSpPr>
          <a:xfrm>
            <a:off x="2566646" y="3594790"/>
            <a:ext cx="219345" cy="227301"/>
            <a:chOff x="3357325" y="2093500"/>
            <a:chExt cx="311525" cy="322825"/>
          </a:xfrm>
        </p:grpSpPr>
        <p:sp>
          <p:nvSpPr>
            <p:cNvPr id="8638" name="Google Shape;8638;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9" name="Google Shape;8639;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0" name="Google Shape;8640;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41" name="Google Shape;8641;p7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42" name="Google Shape;8642;p78"/>
          <p:cNvGrpSpPr/>
          <p:nvPr/>
        </p:nvGrpSpPr>
        <p:grpSpPr>
          <a:xfrm>
            <a:off x="3360836" y="3538814"/>
            <a:ext cx="292078" cy="339253"/>
            <a:chOff x="4492800" y="2027925"/>
            <a:chExt cx="414825" cy="481825"/>
          </a:xfrm>
        </p:grpSpPr>
        <p:sp>
          <p:nvSpPr>
            <p:cNvPr id="8643" name="Google Shape;8643;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4" name="Google Shape;8644;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45" name="Google Shape;8645;p78"/>
          <p:cNvGrpSpPr/>
          <p:nvPr/>
        </p:nvGrpSpPr>
        <p:grpSpPr>
          <a:xfrm>
            <a:off x="3759928" y="3538805"/>
            <a:ext cx="339200" cy="339271"/>
            <a:chOff x="5049725" y="2027900"/>
            <a:chExt cx="481750" cy="481850"/>
          </a:xfrm>
        </p:grpSpPr>
        <p:sp>
          <p:nvSpPr>
            <p:cNvPr id="8646" name="Google Shape;8646;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7" name="Google Shape;8647;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8" name="Google Shape;8648;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9" name="Google Shape;8649;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0" name="Google Shape;8650;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1" name="Google Shape;8651;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2" name="Google Shape;8652;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3" name="Google Shape;8653;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54" name="Google Shape;8654;p78"/>
          <p:cNvGrpSpPr/>
          <p:nvPr/>
        </p:nvGrpSpPr>
        <p:grpSpPr>
          <a:xfrm>
            <a:off x="4233524" y="3538893"/>
            <a:ext cx="219890" cy="339095"/>
            <a:chOff x="5726350" y="2028150"/>
            <a:chExt cx="312300" cy="481600"/>
          </a:xfrm>
        </p:grpSpPr>
        <p:sp>
          <p:nvSpPr>
            <p:cNvPr id="8655" name="Google Shape;8655;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6" name="Google Shape;8656;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7" name="Google Shape;8657;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58" name="Google Shape;8658;p78"/>
          <p:cNvGrpSpPr/>
          <p:nvPr/>
        </p:nvGrpSpPr>
        <p:grpSpPr>
          <a:xfrm>
            <a:off x="4593715" y="3542000"/>
            <a:ext cx="332881" cy="332881"/>
            <a:chOff x="6239925" y="2032450"/>
            <a:chExt cx="472775" cy="472775"/>
          </a:xfrm>
        </p:grpSpPr>
        <p:sp>
          <p:nvSpPr>
            <p:cNvPr id="8659" name="Google Shape;8659;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0" name="Google Shape;8660;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1" name="Google Shape;8661;p78"/>
          <p:cNvGrpSpPr/>
          <p:nvPr/>
        </p:nvGrpSpPr>
        <p:grpSpPr>
          <a:xfrm>
            <a:off x="5042807" y="2364092"/>
            <a:ext cx="334641" cy="185425"/>
            <a:chOff x="903075" y="2730000"/>
            <a:chExt cx="475275" cy="263350"/>
          </a:xfrm>
        </p:grpSpPr>
        <p:sp>
          <p:nvSpPr>
            <p:cNvPr id="8662" name="Google Shape;8662;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3" name="Google Shape;8663;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4" name="Google Shape;8664;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5" name="Google Shape;8665;p78"/>
          <p:cNvGrpSpPr/>
          <p:nvPr/>
        </p:nvGrpSpPr>
        <p:grpSpPr>
          <a:xfrm>
            <a:off x="1247198" y="3538814"/>
            <a:ext cx="339253" cy="339253"/>
            <a:chOff x="1492675" y="2027925"/>
            <a:chExt cx="481825" cy="481825"/>
          </a:xfrm>
        </p:grpSpPr>
        <p:sp>
          <p:nvSpPr>
            <p:cNvPr id="8666" name="Google Shape;8666;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7" name="Google Shape;8667;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8" name="Google Shape;8668;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9" name="Google Shape;8669;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0" name="Google Shape;8670;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71" name="Google Shape;8671;p78"/>
          <p:cNvGrpSpPr/>
          <p:nvPr/>
        </p:nvGrpSpPr>
        <p:grpSpPr>
          <a:xfrm>
            <a:off x="5473575" y="2287178"/>
            <a:ext cx="339253" cy="339253"/>
            <a:chOff x="1492675" y="2620775"/>
            <a:chExt cx="481825" cy="481825"/>
          </a:xfrm>
        </p:grpSpPr>
        <p:sp>
          <p:nvSpPr>
            <p:cNvPr id="8672" name="Google Shape;8672;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3" name="Google Shape;8673;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74" name="Google Shape;8674;p7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75" name="Google Shape;8675;p78"/>
          <p:cNvGrpSpPr/>
          <p:nvPr/>
        </p:nvGrpSpPr>
        <p:grpSpPr>
          <a:xfrm>
            <a:off x="6297328" y="2303161"/>
            <a:ext cx="333585" cy="307287"/>
            <a:chOff x="2682350" y="2643425"/>
            <a:chExt cx="473775" cy="436425"/>
          </a:xfrm>
        </p:grpSpPr>
        <p:sp>
          <p:nvSpPr>
            <p:cNvPr id="8676" name="Google Shape;8676;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7" name="Google Shape;8677;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8" name="Google Shape;8678;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9" name="Google Shape;8679;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0" name="Google Shape;8680;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1" name="Google Shape;8681;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2" name="Google Shape;8682;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3" name="Google Shape;8683;p78"/>
          <p:cNvGrpSpPr/>
          <p:nvPr/>
        </p:nvGrpSpPr>
        <p:grpSpPr>
          <a:xfrm>
            <a:off x="6762818" y="2287178"/>
            <a:ext cx="238531" cy="339253"/>
            <a:chOff x="3342725" y="2620775"/>
            <a:chExt cx="338775" cy="481825"/>
          </a:xfrm>
        </p:grpSpPr>
        <p:sp>
          <p:nvSpPr>
            <p:cNvPr id="8684" name="Google Shape;8684;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5" name="Google Shape;8685;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6" name="Google Shape;8686;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7" name="Google Shape;8687;p78"/>
          <p:cNvGrpSpPr/>
          <p:nvPr/>
        </p:nvGrpSpPr>
        <p:grpSpPr>
          <a:xfrm>
            <a:off x="7156568" y="2287178"/>
            <a:ext cx="278296" cy="339253"/>
            <a:chOff x="3907325" y="2620775"/>
            <a:chExt cx="395250" cy="481825"/>
          </a:xfrm>
        </p:grpSpPr>
        <p:sp>
          <p:nvSpPr>
            <p:cNvPr id="8688" name="Google Shape;8688;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9" name="Google Shape;8689;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0" name="Google Shape;8690;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1" name="Google Shape;8691;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2" name="Google Shape;8692;p78"/>
          <p:cNvGrpSpPr/>
          <p:nvPr/>
        </p:nvGrpSpPr>
        <p:grpSpPr>
          <a:xfrm>
            <a:off x="7549755" y="2297783"/>
            <a:ext cx="339253" cy="318042"/>
            <a:chOff x="4456875" y="2635825"/>
            <a:chExt cx="481825" cy="451700"/>
          </a:xfrm>
        </p:grpSpPr>
        <p:sp>
          <p:nvSpPr>
            <p:cNvPr id="8693" name="Google Shape;8693;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4" name="Google Shape;8694;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5" name="Google Shape;8695;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6" name="Google Shape;8696;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7" name="Google Shape;8697;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8" name="Google Shape;8698;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9" name="Google Shape;8699;p78"/>
          <p:cNvGrpSpPr/>
          <p:nvPr/>
        </p:nvGrpSpPr>
        <p:grpSpPr>
          <a:xfrm>
            <a:off x="7974679" y="2297783"/>
            <a:ext cx="339253" cy="318042"/>
            <a:chOff x="5049725" y="2635825"/>
            <a:chExt cx="481825" cy="451700"/>
          </a:xfrm>
        </p:grpSpPr>
        <p:sp>
          <p:nvSpPr>
            <p:cNvPr id="8700" name="Google Shape;8700;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1" name="Google Shape;8701;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2" name="Google Shape;8702;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3" name="Google Shape;8703;p78"/>
          <p:cNvGrpSpPr/>
          <p:nvPr/>
        </p:nvGrpSpPr>
        <p:grpSpPr>
          <a:xfrm>
            <a:off x="2375386" y="3952243"/>
            <a:ext cx="338566" cy="338373"/>
            <a:chOff x="5643000" y="2621375"/>
            <a:chExt cx="480850" cy="480575"/>
          </a:xfrm>
        </p:grpSpPr>
        <p:sp>
          <p:nvSpPr>
            <p:cNvPr id="8704" name="Google Shape;8704;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5" name="Google Shape;8705;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6" name="Google Shape;8706;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7" name="Google Shape;8707;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8" name="Google Shape;8708;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9" name="Google Shape;8709;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0" name="Google Shape;8710;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11" name="Google Shape;8711;p78"/>
          <p:cNvGrpSpPr/>
          <p:nvPr/>
        </p:nvGrpSpPr>
        <p:grpSpPr>
          <a:xfrm>
            <a:off x="4192782" y="3951803"/>
            <a:ext cx="339359" cy="339253"/>
            <a:chOff x="6235250" y="2620775"/>
            <a:chExt cx="481975" cy="481825"/>
          </a:xfrm>
        </p:grpSpPr>
        <p:sp>
          <p:nvSpPr>
            <p:cNvPr id="8712" name="Google Shape;8712;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3" name="Google Shape;8713;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4" name="Google Shape;8714;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5" name="Google Shape;8715;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6" name="Google Shape;8716;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17" name="Google Shape;8717;p7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18" name="Google Shape;8718;p78"/>
          <p:cNvGrpSpPr/>
          <p:nvPr/>
        </p:nvGrpSpPr>
        <p:grpSpPr>
          <a:xfrm>
            <a:off x="5472652" y="2711317"/>
            <a:ext cx="341101" cy="339253"/>
            <a:chOff x="1535000" y="3223325"/>
            <a:chExt cx="484450" cy="481825"/>
          </a:xfrm>
        </p:grpSpPr>
        <p:sp>
          <p:nvSpPr>
            <p:cNvPr id="8719" name="Google Shape;8719;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0" name="Google Shape;8720;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1" name="Google Shape;8721;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2" name="Google Shape;8722;p78"/>
          <p:cNvGrpSpPr/>
          <p:nvPr/>
        </p:nvGrpSpPr>
        <p:grpSpPr>
          <a:xfrm>
            <a:off x="5880219" y="2746618"/>
            <a:ext cx="339253" cy="268649"/>
            <a:chOff x="2085525" y="3263750"/>
            <a:chExt cx="481825" cy="381550"/>
          </a:xfrm>
        </p:grpSpPr>
        <p:sp>
          <p:nvSpPr>
            <p:cNvPr id="8723" name="Google Shape;8723;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4" name="Google Shape;8724;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25" name="Google Shape;8725;p7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26" name="Google Shape;8726;p78"/>
          <p:cNvGrpSpPr/>
          <p:nvPr/>
        </p:nvGrpSpPr>
        <p:grpSpPr>
          <a:xfrm>
            <a:off x="6711982" y="2711308"/>
            <a:ext cx="340204" cy="339271"/>
            <a:chOff x="3270450" y="3213625"/>
            <a:chExt cx="483175" cy="481850"/>
          </a:xfrm>
        </p:grpSpPr>
        <p:sp>
          <p:nvSpPr>
            <p:cNvPr id="8727" name="Google Shape;8727;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8" name="Google Shape;8728;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9" name="Google Shape;8729;p78"/>
          <p:cNvGrpSpPr/>
          <p:nvPr/>
        </p:nvGrpSpPr>
        <p:grpSpPr>
          <a:xfrm>
            <a:off x="7211250" y="2711317"/>
            <a:ext cx="168931" cy="339253"/>
            <a:chOff x="3984950" y="3213600"/>
            <a:chExt cx="239925" cy="481825"/>
          </a:xfrm>
        </p:grpSpPr>
        <p:sp>
          <p:nvSpPr>
            <p:cNvPr id="8730" name="Google Shape;8730;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1" name="Google Shape;8731;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32" name="Google Shape;8732;p7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3" name="Google Shape;8733;p7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34" name="Google Shape;8734;p78"/>
          <p:cNvGrpSpPr/>
          <p:nvPr/>
        </p:nvGrpSpPr>
        <p:grpSpPr>
          <a:xfrm>
            <a:off x="1874281" y="3981487"/>
            <a:ext cx="355218" cy="279880"/>
            <a:chOff x="5629975" y="3255775"/>
            <a:chExt cx="504500" cy="397500"/>
          </a:xfrm>
        </p:grpSpPr>
        <p:sp>
          <p:nvSpPr>
            <p:cNvPr id="8735" name="Google Shape;8735;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6" name="Google Shape;8736;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7" name="Google Shape;8737;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8" name="Google Shape;8738;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9" name="Google Shape;8739;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0" name="Google Shape;8740;p78"/>
          <p:cNvGrpSpPr/>
          <p:nvPr/>
        </p:nvGrpSpPr>
        <p:grpSpPr>
          <a:xfrm>
            <a:off x="3755839" y="3981593"/>
            <a:ext cx="340256" cy="279669"/>
            <a:chOff x="6234950" y="3255925"/>
            <a:chExt cx="483250" cy="397200"/>
          </a:xfrm>
        </p:grpSpPr>
        <p:sp>
          <p:nvSpPr>
            <p:cNvPr id="8741" name="Google Shape;8741;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2" name="Google Shape;8742;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3" name="Google Shape;8743;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4" name="Google Shape;8744;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5" name="Google Shape;8745;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6" name="Google Shape;8746;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7" name="Google Shape;8747;p78"/>
          <p:cNvGrpSpPr/>
          <p:nvPr/>
        </p:nvGrpSpPr>
        <p:grpSpPr>
          <a:xfrm>
            <a:off x="5051107" y="3125970"/>
            <a:ext cx="318042" cy="339253"/>
            <a:chOff x="914900" y="3806450"/>
            <a:chExt cx="451700" cy="481825"/>
          </a:xfrm>
        </p:grpSpPr>
        <p:sp>
          <p:nvSpPr>
            <p:cNvPr id="8748" name="Google Shape;8748;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9" name="Google Shape;8749;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0" name="Google Shape;8750;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1" name="Google Shape;8751;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2" name="Google Shape;8752;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3" name="Google Shape;8753;p78"/>
          <p:cNvGrpSpPr/>
          <p:nvPr/>
        </p:nvGrpSpPr>
        <p:grpSpPr>
          <a:xfrm>
            <a:off x="5470028" y="3125785"/>
            <a:ext cx="346347" cy="339623"/>
            <a:chOff x="1490050" y="3805975"/>
            <a:chExt cx="491900" cy="482350"/>
          </a:xfrm>
        </p:grpSpPr>
        <p:sp>
          <p:nvSpPr>
            <p:cNvPr id="8754" name="Google Shape;8754;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5" name="Google Shape;8755;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6" name="Google Shape;8756;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7" name="Google Shape;8757;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8" name="Google Shape;8758;p78"/>
          <p:cNvGrpSpPr/>
          <p:nvPr/>
        </p:nvGrpSpPr>
        <p:grpSpPr>
          <a:xfrm>
            <a:off x="5893896" y="3125970"/>
            <a:ext cx="311899" cy="339253"/>
            <a:chOff x="2104275" y="3806450"/>
            <a:chExt cx="442975" cy="481825"/>
          </a:xfrm>
        </p:grpSpPr>
        <p:sp>
          <p:nvSpPr>
            <p:cNvPr id="8759" name="Google Shape;8759;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0" name="Google Shape;8760;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1" name="Google Shape;8761;p78"/>
          <p:cNvGrpSpPr/>
          <p:nvPr/>
        </p:nvGrpSpPr>
        <p:grpSpPr>
          <a:xfrm>
            <a:off x="6317413" y="3125970"/>
            <a:ext cx="293416" cy="339253"/>
            <a:chOff x="2710875" y="3806450"/>
            <a:chExt cx="416725" cy="481825"/>
          </a:xfrm>
        </p:grpSpPr>
        <p:sp>
          <p:nvSpPr>
            <p:cNvPr id="8762" name="Google Shape;8762;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3" name="Google Shape;8763;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4" name="Google Shape;8764;p78"/>
          <p:cNvGrpSpPr/>
          <p:nvPr/>
        </p:nvGrpSpPr>
        <p:grpSpPr>
          <a:xfrm>
            <a:off x="6712457" y="3166412"/>
            <a:ext cx="339253" cy="258369"/>
            <a:chOff x="3271200" y="3863875"/>
            <a:chExt cx="481825" cy="366950"/>
          </a:xfrm>
        </p:grpSpPr>
        <p:sp>
          <p:nvSpPr>
            <p:cNvPr id="8765" name="Google Shape;8765;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6" name="Google Shape;8766;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7" name="Google Shape;8767;p78"/>
          <p:cNvGrpSpPr/>
          <p:nvPr/>
        </p:nvGrpSpPr>
        <p:grpSpPr>
          <a:xfrm>
            <a:off x="7147952" y="3126199"/>
            <a:ext cx="295528" cy="338795"/>
            <a:chOff x="3895050" y="3806775"/>
            <a:chExt cx="419725" cy="481175"/>
          </a:xfrm>
        </p:grpSpPr>
        <p:sp>
          <p:nvSpPr>
            <p:cNvPr id="8768" name="Google Shape;8768;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9" name="Google Shape;8769;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70" name="Google Shape;8770;p78"/>
          <p:cNvGrpSpPr/>
          <p:nvPr/>
        </p:nvGrpSpPr>
        <p:grpSpPr>
          <a:xfrm>
            <a:off x="7551234" y="3125979"/>
            <a:ext cx="336296" cy="339235"/>
            <a:chOff x="4464775" y="3806475"/>
            <a:chExt cx="477625" cy="481800"/>
          </a:xfrm>
        </p:grpSpPr>
        <p:sp>
          <p:nvSpPr>
            <p:cNvPr id="8771" name="Google Shape;8771;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2" name="Google Shape;8772;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3" name="Google Shape;8773;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4" name="Google Shape;8774;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5" name="Google Shape;8775;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6" name="Google Shape;8776;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77" name="Google Shape;8777;p78"/>
          <p:cNvGrpSpPr/>
          <p:nvPr/>
        </p:nvGrpSpPr>
        <p:grpSpPr>
          <a:xfrm>
            <a:off x="7974679" y="3125970"/>
            <a:ext cx="339253" cy="339253"/>
            <a:chOff x="5049725" y="3806450"/>
            <a:chExt cx="481825" cy="481825"/>
          </a:xfrm>
        </p:grpSpPr>
        <p:sp>
          <p:nvSpPr>
            <p:cNvPr id="8778" name="Google Shape;8778;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9" name="Google Shape;8779;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0" name="Google Shape;8780;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81" name="Google Shape;8781;p78"/>
          <p:cNvGrpSpPr/>
          <p:nvPr/>
        </p:nvGrpSpPr>
        <p:grpSpPr>
          <a:xfrm>
            <a:off x="1461983" y="3951798"/>
            <a:ext cx="339253" cy="339253"/>
            <a:chOff x="5651375" y="3806450"/>
            <a:chExt cx="481825" cy="481825"/>
          </a:xfrm>
        </p:grpSpPr>
        <p:sp>
          <p:nvSpPr>
            <p:cNvPr id="8782" name="Google Shape;8782;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3" name="Google Shape;8783;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4" name="Google Shape;8784;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5" name="Google Shape;8785;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86" name="Google Shape;8786;p78"/>
          <p:cNvGrpSpPr/>
          <p:nvPr/>
        </p:nvGrpSpPr>
        <p:grpSpPr>
          <a:xfrm>
            <a:off x="3360663" y="3953787"/>
            <a:ext cx="298503" cy="335275"/>
            <a:chOff x="6264300" y="3809300"/>
            <a:chExt cx="423950" cy="476175"/>
          </a:xfrm>
        </p:grpSpPr>
        <p:sp>
          <p:nvSpPr>
            <p:cNvPr id="8787" name="Google Shape;8787;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8" name="Google Shape;8788;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9" name="Google Shape;8789;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90" name="Google Shape;8790;p78"/>
          <p:cNvGrpSpPr/>
          <p:nvPr/>
        </p:nvGrpSpPr>
        <p:grpSpPr>
          <a:xfrm>
            <a:off x="5039841" y="3538881"/>
            <a:ext cx="340573" cy="339271"/>
            <a:chOff x="898875" y="4399275"/>
            <a:chExt cx="483700" cy="481850"/>
          </a:xfrm>
        </p:grpSpPr>
        <p:sp>
          <p:nvSpPr>
            <p:cNvPr id="8791" name="Google Shape;8791;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2" name="Google Shape;8792;p7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3" name="Google Shape;8793;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4" name="Google Shape;8794;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5" name="Google Shape;8795;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6" name="Google Shape;8796;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7" name="Google Shape;8797;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8" name="Google Shape;8798;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99" name="Google Shape;8799;p78"/>
          <p:cNvGrpSpPr/>
          <p:nvPr/>
        </p:nvGrpSpPr>
        <p:grpSpPr>
          <a:xfrm>
            <a:off x="5473575" y="3554133"/>
            <a:ext cx="339253" cy="308765"/>
            <a:chOff x="1492675" y="4420975"/>
            <a:chExt cx="481825" cy="438525"/>
          </a:xfrm>
        </p:grpSpPr>
        <p:sp>
          <p:nvSpPr>
            <p:cNvPr id="8800" name="Google Shape;8800;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1" name="Google Shape;8801;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2" name="Google Shape;8802;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3" name="Google Shape;8803;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4" name="Google Shape;8804;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05" name="Google Shape;8805;p78"/>
          <p:cNvGrpSpPr/>
          <p:nvPr/>
        </p:nvGrpSpPr>
        <p:grpSpPr>
          <a:xfrm>
            <a:off x="5878556" y="3539558"/>
            <a:ext cx="342580" cy="337915"/>
            <a:chOff x="2084100" y="4400250"/>
            <a:chExt cx="486550" cy="479925"/>
          </a:xfrm>
        </p:grpSpPr>
        <p:sp>
          <p:nvSpPr>
            <p:cNvPr id="8806" name="Google Shape;8806;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7" name="Google Shape;8807;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8" name="Google Shape;8808;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9" name="Google Shape;8809;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0" name="Google Shape;8810;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1" name="Google Shape;8811;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12" name="Google Shape;8812;p78"/>
          <p:cNvGrpSpPr/>
          <p:nvPr/>
        </p:nvGrpSpPr>
        <p:grpSpPr>
          <a:xfrm>
            <a:off x="6315036" y="3538907"/>
            <a:ext cx="298169" cy="339218"/>
            <a:chOff x="2707950" y="4399325"/>
            <a:chExt cx="423475" cy="481775"/>
          </a:xfrm>
        </p:grpSpPr>
        <p:sp>
          <p:nvSpPr>
            <p:cNvPr id="8813" name="Google Shape;8813;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4" name="Google Shape;8814;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5" name="Google Shape;8815;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6" name="Google Shape;8816;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7" name="Google Shape;8817;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8" name="Google Shape;8818;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9" name="Google Shape;8819;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0" name="Google Shape;8820;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1" name="Google Shape;8821;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2" name="Google Shape;8822;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3" name="Google Shape;8823;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4" name="Google Shape;8824;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25" name="Google Shape;8825;p78"/>
          <p:cNvGrpSpPr/>
          <p:nvPr/>
        </p:nvGrpSpPr>
        <p:grpSpPr>
          <a:xfrm>
            <a:off x="6744555" y="3538881"/>
            <a:ext cx="275057" cy="339271"/>
            <a:chOff x="3330525" y="4399275"/>
            <a:chExt cx="390650" cy="481850"/>
          </a:xfrm>
        </p:grpSpPr>
        <p:sp>
          <p:nvSpPr>
            <p:cNvPr id="8826" name="Google Shape;8826;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7" name="Google Shape;8827;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8" name="Google Shape;8828;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9" name="Google Shape;8829;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0" name="Google Shape;8830;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1" name="Google Shape;8831;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2" name="Google Shape;8832;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3" name="Google Shape;8833;p78"/>
          <p:cNvGrpSpPr/>
          <p:nvPr/>
        </p:nvGrpSpPr>
        <p:grpSpPr>
          <a:xfrm>
            <a:off x="7169084" y="3538890"/>
            <a:ext cx="253265" cy="339253"/>
            <a:chOff x="3938800" y="4399275"/>
            <a:chExt cx="359700" cy="481825"/>
          </a:xfrm>
        </p:grpSpPr>
        <p:sp>
          <p:nvSpPr>
            <p:cNvPr id="8834" name="Google Shape;8834;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5" name="Google Shape;8835;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6" name="Google Shape;8836;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7" name="Google Shape;8837;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8" name="Google Shape;8838;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9" name="Google Shape;8839;p78"/>
          <p:cNvGrpSpPr/>
          <p:nvPr/>
        </p:nvGrpSpPr>
        <p:grpSpPr>
          <a:xfrm>
            <a:off x="7639862" y="3538890"/>
            <a:ext cx="159039" cy="339253"/>
            <a:chOff x="4584850" y="4399275"/>
            <a:chExt cx="225875" cy="481825"/>
          </a:xfrm>
        </p:grpSpPr>
        <p:sp>
          <p:nvSpPr>
            <p:cNvPr id="8840" name="Google Shape;8840;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1" name="Google Shape;8841;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42" name="Google Shape;8842;p7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843" name="Google Shape;8843;p78"/>
          <p:cNvGrpSpPr/>
          <p:nvPr/>
        </p:nvGrpSpPr>
        <p:grpSpPr>
          <a:xfrm>
            <a:off x="1049680" y="3951795"/>
            <a:ext cx="339253" cy="339253"/>
            <a:chOff x="5642550" y="4399275"/>
            <a:chExt cx="481825" cy="481825"/>
          </a:xfrm>
        </p:grpSpPr>
        <p:sp>
          <p:nvSpPr>
            <p:cNvPr id="8844" name="Google Shape;8844;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5" name="Google Shape;8845;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6" name="Google Shape;8846;p78"/>
          <p:cNvGrpSpPr/>
          <p:nvPr/>
        </p:nvGrpSpPr>
        <p:grpSpPr>
          <a:xfrm>
            <a:off x="2859815" y="3963703"/>
            <a:ext cx="363316" cy="315437"/>
            <a:chOff x="6218300" y="4416175"/>
            <a:chExt cx="516000" cy="448000"/>
          </a:xfrm>
        </p:grpSpPr>
        <p:sp>
          <p:nvSpPr>
            <p:cNvPr id="8847" name="Google Shape;8847;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8" name="Google Shape;8848;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9" name="Google Shape;8849;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0" name="Google Shape;8850;p78"/>
          <p:cNvGrpSpPr/>
          <p:nvPr/>
        </p:nvGrpSpPr>
        <p:grpSpPr>
          <a:xfrm>
            <a:off x="5918879" y="3951792"/>
            <a:ext cx="339253" cy="339253"/>
            <a:chOff x="899850" y="4992125"/>
            <a:chExt cx="481825" cy="481825"/>
          </a:xfrm>
        </p:grpSpPr>
        <p:sp>
          <p:nvSpPr>
            <p:cNvPr id="8851" name="Google Shape;8851;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2" name="Google Shape;8852;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3" name="Google Shape;8853;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4" name="Google Shape;8854;p78"/>
          <p:cNvGrpSpPr/>
          <p:nvPr/>
        </p:nvGrpSpPr>
        <p:grpSpPr>
          <a:xfrm>
            <a:off x="5461708" y="3951792"/>
            <a:ext cx="339253" cy="339253"/>
            <a:chOff x="1492675" y="4992125"/>
            <a:chExt cx="481825" cy="481825"/>
          </a:xfrm>
        </p:grpSpPr>
        <p:sp>
          <p:nvSpPr>
            <p:cNvPr id="8855" name="Google Shape;8855;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6" name="Google Shape;8856;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7" name="Google Shape;8857;p78"/>
          <p:cNvGrpSpPr/>
          <p:nvPr/>
        </p:nvGrpSpPr>
        <p:grpSpPr>
          <a:xfrm>
            <a:off x="5004462" y="3951792"/>
            <a:ext cx="339253" cy="339253"/>
            <a:chOff x="2085525" y="4992125"/>
            <a:chExt cx="481825" cy="481825"/>
          </a:xfrm>
        </p:grpSpPr>
        <p:sp>
          <p:nvSpPr>
            <p:cNvPr id="8858" name="Google Shape;8858;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9" name="Google Shape;8859;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0" name="Google Shape;8860;p78"/>
          <p:cNvGrpSpPr/>
          <p:nvPr/>
        </p:nvGrpSpPr>
        <p:grpSpPr>
          <a:xfrm>
            <a:off x="6833221" y="3951792"/>
            <a:ext cx="339253" cy="339253"/>
            <a:chOff x="2678350" y="4992125"/>
            <a:chExt cx="481825" cy="481825"/>
          </a:xfrm>
        </p:grpSpPr>
        <p:sp>
          <p:nvSpPr>
            <p:cNvPr id="8861" name="Google Shape;8861;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2" name="Google Shape;8862;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3" name="Google Shape;8863;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4" name="Google Shape;8864;p78"/>
          <p:cNvGrpSpPr/>
          <p:nvPr/>
        </p:nvGrpSpPr>
        <p:grpSpPr>
          <a:xfrm>
            <a:off x="4628816" y="3951792"/>
            <a:ext cx="339253" cy="339253"/>
            <a:chOff x="3271200" y="4992125"/>
            <a:chExt cx="481825" cy="481825"/>
          </a:xfrm>
        </p:grpSpPr>
        <p:sp>
          <p:nvSpPr>
            <p:cNvPr id="8865" name="Google Shape;8865;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6" name="Google Shape;8866;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7" name="Google Shape;8867;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8" name="Google Shape;8868;p78"/>
          <p:cNvGrpSpPr/>
          <p:nvPr/>
        </p:nvGrpSpPr>
        <p:grpSpPr>
          <a:xfrm>
            <a:off x="7290263" y="3952822"/>
            <a:ext cx="339411" cy="337193"/>
            <a:chOff x="3863900" y="4993625"/>
            <a:chExt cx="482050" cy="478900"/>
          </a:xfrm>
        </p:grpSpPr>
        <p:sp>
          <p:nvSpPr>
            <p:cNvPr id="8869" name="Google Shape;8869;p7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0" name="Google Shape;8870;p7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1" name="Google Shape;8871;p7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2" name="Google Shape;8872;p7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3" name="Google Shape;8873;p78"/>
          <p:cNvGrpSpPr/>
          <p:nvPr/>
        </p:nvGrpSpPr>
        <p:grpSpPr>
          <a:xfrm>
            <a:off x="7747437" y="3952822"/>
            <a:ext cx="339411" cy="337193"/>
            <a:chOff x="4456725" y="4993625"/>
            <a:chExt cx="482050" cy="478900"/>
          </a:xfrm>
        </p:grpSpPr>
        <p:sp>
          <p:nvSpPr>
            <p:cNvPr id="8874" name="Google Shape;8874;p7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5" name="Google Shape;8875;p7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6" name="Google Shape;8876;p7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7" name="Google Shape;8877;p7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8" name="Google Shape;8878;p78"/>
          <p:cNvGrpSpPr/>
          <p:nvPr/>
        </p:nvGrpSpPr>
        <p:grpSpPr>
          <a:xfrm>
            <a:off x="6376030" y="3952813"/>
            <a:ext cx="339411" cy="337211"/>
            <a:chOff x="5049575" y="4993600"/>
            <a:chExt cx="482050" cy="478925"/>
          </a:xfrm>
        </p:grpSpPr>
        <p:sp>
          <p:nvSpPr>
            <p:cNvPr id="8879" name="Google Shape;8879;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0" name="Google Shape;8880;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1" name="Google Shape;8881;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2" name="Google Shape;8882;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2593350" y="3201275"/>
            <a:ext cx="39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69" name="Google Shape;269;p34"/>
          <p:cNvSpPr txBox="1"/>
          <p:nvPr>
            <p:ph idx="1" type="subTitle"/>
          </p:nvPr>
        </p:nvSpPr>
        <p:spPr>
          <a:xfrm>
            <a:off x="2593350" y="1293350"/>
            <a:ext cx="3957300" cy="191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86" name="Shape 8886"/>
        <p:cNvGrpSpPr/>
        <p:nvPr/>
      </p:nvGrpSpPr>
      <p:grpSpPr>
        <a:xfrm>
          <a:off x="0" y="0"/>
          <a:ext cx="0" cy="0"/>
          <a:chOff x="0" y="0"/>
          <a:chExt cx="0" cy="0"/>
        </a:xfrm>
      </p:grpSpPr>
      <p:sp>
        <p:nvSpPr>
          <p:cNvPr id="8887" name="Google Shape;8887;p79"/>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888" name="Google Shape;8888;p79"/>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889" name="Google Shape;8889;p79"/>
          <p:cNvGrpSpPr/>
          <p:nvPr/>
        </p:nvGrpSpPr>
        <p:grpSpPr>
          <a:xfrm>
            <a:off x="876361" y="1533504"/>
            <a:ext cx="322099" cy="370529"/>
            <a:chOff x="-42971725" y="3217825"/>
            <a:chExt cx="275675" cy="317125"/>
          </a:xfrm>
        </p:grpSpPr>
        <p:sp>
          <p:nvSpPr>
            <p:cNvPr id="8890" name="Google Shape;8890;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9"/>
          <p:cNvGrpSpPr/>
          <p:nvPr/>
        </p:nvGrpSpPr>
        <p:grpSpPr>
          <a:xfrm>
            <a:off x="848276" y="2002160"/>
            <a:ext cx="378270" cy="337551"/>
            <a:chOff x="-42996150" y="3612600"/>
            <a:chExt cx="323750" cy="288900"/>
          </a:xfrm>
        </p:grpSpPr>
        <p:sp>
          <p:nvSpPr>
            <p:cNvPr id="8894" name="Google Shape;8894;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9"/>
          <p:cNvGrpSpPr/>
          <p:nvPr/>
        </p:nvGrpSpPr>
        <p:grpSpPr>
          <a:xfrm>
            <a:off x="851036" y="2411530"/>
            <a:ext cx="372749" cy="370909"/>
            <a:chOff x="-42994575" y="3950300"/>
            <a:chExt cx="319025" cy="317450"/>
          </a:xfrm>
        </p:grpSpPr>
        <p:sp>
          <p:nvSpPr>
            <p:cNvPr id="8898" name="Google Shape;8898;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9"/>
          <p:cNvGrpSpPr/>
          <p:nvPr/>
        </p:nvGrpSpPr>
        <p:grpSpPr>
          <a:xfrm>
            <a:off x="3004431" y="1558362"/>
            <a:ext cx="371785" cy="370879"/>
            <a:chOff x="-41111350" y="3239100"/>
            <a:chExt cx="318200" cy="317425"/>
          </a:xfrm>
        </p:grpSpPr>
        <p:sp>
          <p:nvSpPr>
            <p:cNvPr id="8902" name="Google Shape;8902;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79"/>
          <p:cNvGrpSpPr/>
          <p:nvPr/>
        </p:nvGrpSpPr>
        <p:grpSpPr>
          <a:xfrm>
            <a:off x="3000751" y="1993894"/>
            <a:ext cx="379146" cy="370967"/>
            <a:chOff x="-41117650" y="3605525"/>
            <a:chExt cx="324500" cy="317500"/>
          </a:xfrm>
        </p:grpSpPr>
        <p:sp>
          <p:nvSpPr>
            <p:cNvPr id="8907" name="Google Shape;8907;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0" name="Google Shape;8910;p7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1" name="Google Shape;8911;p79"/>
          <p:cNvGrpSpPr/>
          <p:nvPr/>
        </p:nvGrpSpPr>
        <p:grpSpPr>
          <a:xfrm>
            <a:off x="1827005" y="2885417"/>
            <a:ext cx="216271" cy="371814"/>
            <a:chOff x="-39205300" y="3220175"/>
            <a:chExt cx="185100" cy="318225"/>
          </a:xfrm>
        </p:grpSpPr>
        <p:sp>
          <p:nvSpPr>
            <p:cNvPr id="8912" name="Google Shape;8912;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9"/>
          <p:cNvGrpSpPr/>
          <p:nvPr/>
        </p:nvGrpSpPr>
        <p:grpSpPr>
          <a:xfrm>
            <a:off x="1792533" y="3345488"/>
            <a:ext cx="300016" cy="369273"/>
            <a:chOff x="-39248625" y="3588600"/>
            <a:chExt cx="256775" cy="316050"/>
          </a:xfrm>
        </p:grpSpPr>
        <p:sp>
          <p:nvSpPr>
            <p:cNvPr id="8915" name="Google Shape;8915;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7" name="Google Shape;8917;p7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9" name="Google Shape;8919;p79"/>
          <p:cNvGrpSpPr/>
          <p:nvPr/>
        </p:nvGrpSpPr>
        <p:grpSpPr>
          <a:xfrm>
            <a:off x="1243246" y="1533504"/>
            <a:ext cx="429504" cy="370879"/>
            <a:chOff x="-42651700" y="3217825"/>
            <a:chExt cx="367600" cy="317425"/>
          </a:xfrm>
        </p:grpSpPr>
        <p:sp>
          <p:nvSpPr>
            <p:cNvPr id="8920" name="Google Shape;8920;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79"/>
          <p:cNvGrpSpPr/>
          <p:nvPr/>
        </p:nvGrpSpPr>
        <p:grpSpPr>
          <a:xfrm>
            <a:off x="1278678" y="1973154"/>
            <a:ext cx="358640" cy="363226"/>
            <a:chOff x="-42617300" y="3587775"/>
            <a:chExt cx="306950" cy="310875"/>
          </a:xfrm>
        </p:grpSpPr>
        <p:sp>
          <p:nvSpPr>
            <p:cNvPr id="8925" name="Google Shape;8925;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7" name="Google Shape;8927;p7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8" name="Google Shape;8928;p79"/>
          <p:cNvGrpSpPr/>
          <p:nvPr/>
        </p:nvGrpSpPr>
        <p:grpSpPr>
          <a:xfrm>
            <a:off x="3450506" y="1557895"/>
            <a:ext cx="376926" cy="370324"/>
            <a:chOff x="-40748275" y="3238700"/>
            <a:chExt cx="322600" cy="316950"/>
          </a:xfrm>
        </p:grpSpPr>
        <p:sp>
          <p:nvSpPr>
            <p:cNvPr id="8929" name="Google Shape;8929;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79"/>
          <p:cNvGrpSpPr/>
          <p:nvPr/>
        </p:nvGrpSpPr>
        <p:grpSpPr>
          <a:xfrm>
            <a:off x="3453062" y="2025879"/>
            <a:ext cx="371814" cy="338690"/>
            <a:chOff x="-40745125" y="3632900"/>
            <a:chExt cx="318225" cy="289875"/>
          </a:xfrm>
        </p:grpSpPr>
        <p:sp>
          <p:nvSpPr>
            <p:cNvPr id="8936" name="Google Shape;8936;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79"/>
          <p:cNvGrpSpPr/>
          <p:nvPr/>
        </p:nvGrpSpPr>
        <p:grpSpPr>
          <a:xfrm>
            <a:off x="3457209" y="2437089"/>
            <a:ext cx="363518" cy="370178"/>
            <a:chOff x="-40742750" y="3972175"/>
            <a:chExt cx="311125" cy="316825"/>
          </a:xfrm>
        </p:grpSpPr>
        <p:sp>
          <p:nvSpPr>
            <p:cNvPr id="8944" name="Google Shape;8944;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79"/>
          <p:cNvGrpSpPr/>
          <p:nvPr/>
        </p:nvGrpSpPr>
        <p:grpSpPr>
          <a:xfrm>
            <a:off x="2239871" y="2887257"/>
            <a:ext cx="266892" cy="369974"/>
            <a:chOff x="-38860325" y="3221750"/>
            <a:chExt cx="228425" cy="316650"/>
          </a:xfrm>
        </p:grpSpPr>
        <p:sp>
          <p:nvSpPr>
            <p:cNvPr id="8947" name="Google Shape;8947;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79"/>
          <p:cNvGrpSpPr/>
          <p:nvPr/>
        </p:nvGrpSpPr>
        <p:grpSpPr>
          <a:xfrm>
            <a:off x="2190678" y="3349314"/>
            <a:ext cx="380081" cy="367111"/>
            <a:chOff x="-38905225" y="3591875"/>
            <a:chExt cx="325300" cy="314200"/>
          </a:xfrm>
        </p:grpSpPr>
        <p:sp>
          <p:nvSpPr>
            <p:cNvPr id="8952" name="Google Shape;8952;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5" name="Google Shape;8955;p7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6" name="Google Shape;8956;p79"/>
          <p:cNvGrpSpPr/>
          <p:nvPr/>
        </p:nvGrpSpPr>
        <p:grpSpPr>
          <a:xfrm>
            <a:off x="3997427" y="3334394"/>
            <a:ext cx="290815" cy="369740"/>
            <a:chOff x="-37370925" y="3579105"/>
            <a:chExt cx="248900" cy="316450"/>
          </a:xfrm>
        </p:grpSpPr>
        <p:sp>
          <p:nvSpPr>
            <p:cNvPr id="8957" name="Google Shape;8957;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9" name="Google Shape;8959;p7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1" name="Google Shape;8961;p79"/>
          <p:cNvGrpSpPr/>
          <p:nvPr/>
        </p:nvGrpSpPr>
        <p:grpSpPr>
          <a:xfrm>
            <a:off x="1690803" y="2412465"/>
            <a:ext cx="371814" cy="369974"/>
            <a:chOff x="-42259725" y="3951100"/>
            <a:chExt cx="318225" cy="316650"/>
          </a:xfrm>
        </p:grpSpPr>
        <p:sp>
          <p:nvSpPr>
            <p:cNvPr id="8962" name="Google Shape;8962;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79"/>
          <p:cNvGrpSpPr/>
          <p:nvPr/>
        </p:nvGrpSpPr>
        <p:grpSpPr>
          <a:xfrm>
            <a:off x="3889164" y="1591486"/>
            <a:ext cx="370879" cy="337755"/>
            <a:chOff x="-40378075" y="3267450"/>
            <a:chExt cx="317425" cy="289075"/>
          </a:xfrm>
        </p:grpSpPr>
        <p:sp>
          <p:nvSpPr>
            <p:cNvPr id="8965" name="Google Shape;8965;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79"/>
          <p:cNvGrpSpPr/>
          <p:nvPr/>
        </p:nvGrpSpPr>
        <p:grpSpPr>
          <a:xfrm>
            <a:off x="3892830" y="1992754"/>
            <a:ext cx="363548" cy="369974"/>
            <a:chOff x="-40372575" y="3604550"/>
            <a:chExt cx="311150" cy="316650"/>
          </a:xfrm>
        </p:grpSpPr>
        <p:sp>
          <p:nvSpPr>
            <p:cNvPr id="8970" name="Google Shape;8970;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3" name="Google Shape;8973;p7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4" name="Google Shape;8974;p79"/>
          <p:cNvGrpSpPr/>
          <p:nvPr/>
        </p:nvGrpSpPr>
        <p:grpSpPr>
          <a:xfrm>
            <a:off x="2616780" y="2885417"/>
            <a:ext cx="399038" cy="372165"/>
            <a:chOff x="-38542250" y="3220175"/>
            <a:chExt cx="341525" cy="318525"/>
          </a:xfrm>
        </p:grpSpPr>
        <p:sp>
          <p:nvSpPr>
            <p:cNvPr id="8975" name="Google Shape;8975;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9"/>
          <p:cNvGrpSpPr/>
          <p:nvPr/>
        </p:nvGrpSpPr>
        <p:grpSpPr>
          <a:xfrm>
            <a:off x="2638712" y="3344787"/>
            <a:ext cx="369974" cy="369068"/>
            <a:chOff x="-38537400" y="3588000"/>
            <a:chExt cx="316650" cy="315875"/>
          </a:xfrm>
        </p:grpSpPr>
        <p:sp>
          <p:nvSpPr>
            <p:cNvPr id="8979" name="Google Shape;8979;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79"/>
          <p:cNvGrpSpPr/>
          <p:nvPr/>
        </p:nvGrpSpPr>
        <p:grpSpPr>
          <a:xfrm>
            <a:off x="2637792" y="3802316"/>
            <a:ext cx="371814" cy="369974"/>
            <a:chOff x="-38538975" y="3954250"/>
            <a:chExt cx="318225" cy="316650"/>
          </a:xfrm>
        </p:grpSpPr>
        <p:sp>
          <p:nvSpPr>
            <p:cNvPr id="8984" name="Google Shape;8984;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9"/>
          <p:cNvGrpSpPr/>
          <p:nvPr/>
        </p:nvGrpSpPr>
        <p:grpSpPr>
          <a:xfrm>
            <a:off x="3955104" y="3797243"/>
            <a:ext cx="375465" cy="371814"/>
            <a:chOff x="-37385100" y="3949908"/>
            <a:chExt cx="321350" cy="318225"/>
          </a:xfrm>
        </p:grpSpPr>
        <p:sp>
          <p:nvSpPr>
            <p:cNvPr id="8987" name="Google Shape;8987;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9"/>
          <p:cNvGrpSpPr/>
          <p:nvPr/>
        </p:nvGrpSpPr>
        <p:grpSpPr>
          <a:xfrm>
            <a:off x="2130763" y="1532803"/>
            <a:ext cx="370909" cy="370675"/>
            <a:chOff x="-41895050" y="3217225"/>
            <a:chExt cx="317450" cy="317250"/>
          </a:xfrm>
        </p:grpSpPr>
        <p:sp>
          <p:nvSpPr>
            <p:cNvPr id="8990" name="Google Shape;8990;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79"/>
          <p:cNvGrpSpPr/>
          <p:nvPr/>
        </p:nvGrpSpPr>
        <p:grpSpPr>
          <a:xfrm>
            <a:off x="2130310" y="1969737"/>
            <a:ext cx="371814" cy="369974"/>
            <a:chOff x="-41893475" y="3584850"/>
            <a:chExt cx="318225" cy="316650"/>
          </a:xfrm>
        </p:grpSpPr>
        <p:sp>
          <p:nvSpPr>
            <p:cNvPr id="8996" name="Google Shape;8996;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0" name="Google Shape;9000;p7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2" name="Google Shape;9002;p79"/>
          <p:cNvGrpSpPr/>
          <p:nvPr/>
        </p:nvGrpSpPr>
        <p:grpSpPr>
          <a:xfrm>
            <a:off x="900338" y="3365029"/>
            <a:ext cx="337522" cy="370909"/>
            <a:chOff x="-39998250" y="3605325"/>
            <a:chExt cx="288875" cy="317450"/>
          </a:xfrm>
        </p:grpSpPr>
        <p:sp>
          <p:nvSpPr>
            <p:cNvPr id="9003" name="Google Shape;9003;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79"/>
          <p:cNvGrpSpPr/>
          <p:nvPr/>
        </p:nvGrpSpPr>
        <p:grpSpPr>
          <a:xfrm>
            <a:off x="884112" y="3823493"/>
            <a:ext cx="369974" cy="369945"/>
            <a:chOff x="-40011050" y="3972375"/>
            <a:chExt cx="316650" cy="316625"/>
          </a:xfrm>
        </p:grpSpPr>
        <p:sp>
          <p:nvSpPr>
            <p:cNvPr id="9006" name="Google Shape;9006;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79"/>
          <p:cNvGrpSpPr/>
          <p:nvPr/>
        </p:nvGrpSpPr>
        <p:grpSpPr>
          <a:xfrm>
            <a:off x="3116043" y="2888192"/>
            <a:ext cx="266921" cy="369039"/>
            <a:chOff x="-38129425" y="3222550"/>
            <a:chExt cx="228450" cy="315850"/>
          </a:xfrm>
        </p:grpSpPr>
        <p:sp>
          <p:nvSpPr>
            <p:cNvPr id="9009" name="Google Shape;9009;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79"/>
          <p:cNvGrpSpPr/>
          <p:nvPr/>
        </p:nvGrpSpPr>
        <p:grpSpPr>
          <a:xfrm>
            <a:off x="3071012" y="3344787"/>
            <a:ext cx="371785" cy="369974"/>
            <a:chOff x="-38172725" y="3588000"/>
            <a:chExt cx="318200" cy="316650"/>
          </a:xfrm>
        </p:grpSpPr>
        <p:sp>
          <p:nvSpPr>
            <p:cNvPr id="9012" name="Google Shape;9012;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9"/>
          <p:cNvGrpSpPr/>
          <p:nvPr/>
        </p:nvGrpSpPr>
        <p:grpSpPr>
          <a:xfrm>
            <a:off x="3146914" y="3803222"/>
            <a:ext cx="219981" cy="369974"/>
            <a:chOff x="-38109725" y="3955025"/>
            <a:chExt cx="188275" cy="316650"/>
          </a:xfrm>
        </p:grpSpPr>
        <p:sp>
          <p:nvSpPr>
            <p:cNvPr id="9021" name="Google Shape;9021;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3" name="Google Shape;9023;p7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4" name="Google Shape;9024;p79"/>
          <p:cNvGrpSpPr/>
          <p:nvPr/>
        </p:nvGrpSpPr>
        <p:grpSpPr>
          <a:xfrm>
            <a:off x="2562313" y="1534643"/>
            <a:ext cx="373654" cy="369068"/>
            <a:chOff x="-41530375" y="3218800"/>
            <a:chExt cx="319800" cy="315875"/>
          </a:xfrm>
        </p:grpSpPr>
        <p:sp>
          <p:nvSpPr>
            <p:cNvPr id="9025" name="Google Shape;9025;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79"/>
          <p:cNvGrpSpPr/>
          <p:nvPr/>
        </p:nvGrpSpPr>
        <p:grpSpPr>
          <a:xfrm>
            <a:off x="2564607" y="2049801"/>
            <a:ext cx="369068" cy="289004"/>
            <a:chOff x="-41526450" y="3653375"/>
            <a:chExt cx="315875" cy="247350"/>
          </a:xfrm>
        </p:grpSpPr>
        <p:sp>
          <p:nvSpPr>
            <p:cNvPr id="9028" name="Google Shape;9028;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79"/>
          <p:cNvGrpSpPr/>
          <p:nvPr/>
        </p:nvGrpSpPr>
        <p:grpSpPr>
          <a:xfrm>
            <a:off x="2565994" y="2412465"/>
            <a:ext cx="366293" cy="369974"/>
            <a:chOff x="-41526450" y="3951100"/>
            <a:chExt cx="313500" cy="316650"/>
          </a:xfrm>
        </p:grpSpPr>
        <p:sp>
          <p:nvSpPr>
            <p:cNvPr id="9031" name="Google Shape;9031;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79"/>
          <p:cNvGrpSpPr/>
          <p:nvPr/>
        </p:nvGrpSpPr>
        <p:grpSpPr>
          <a:xfrm>
            <a:off x="1331249" y="2906594"/>
            <a:ext cx="339595" cy="371814"/>
            <a:chOff x="-39625900" y="3238300"/>
            <a:chExt cx="290650" cy="318225"/>
          </a:xfrm>
        </p:grpSpPr>
        <p:sp>
          <p:nvSpPr>
            <p:cNvPr id="9035" name="Google Shape;9035;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7" name="Google Shape;9037;p7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8" name="Google Shape;9038;p79"/>
          <p:cNvGrpSpPr/>
          <p:nvPr/>
        </p:nvGrpSpPr>
        <p:grpSpPr>
          <a:xfrm>
            <a:off x="1325300" y="3823055"/>
            <a:ext cx="366293" cy="370441"/>
            <a:chOff x="-39647175" y="3972000"/>
            <a:chExt cx="313500" cy="317050"/>
          </a:xfrm>
        </p:grpSpPr>
        <p:sp>
          <p:nvSpPr>
            <p:cNvPr id="9039" name="Google Shape;9039;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79"/>
          <p:cNvGrpSpPr/>
          <p:nvPr/>
        </p:nvGrpSpPr>
        <p:grpSpPr>
          <a:xfrm>
            <a:off x="3494427" y="2887053"/>
            <a:ext cx="375495" cy="370879"/>
            <a:chOff x="-37808850" y="3221575"/>
            <a:chExt cx="321375" cy="317425"/>
          </a:xfrm>
        </p:grpSpPr>
        <p:sp>
          <p:nvSpPr>
            <p:cNvPr id="9043" name="Google Shape;9043;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79"/>
          <p:cNvGrpSpPr/>
          <p:nvPr/>
        </p:nvGrpSpPr>
        <p:grpSpPr>
          <a:xfrm>
            <a:off x="3503201" y="3409084"/>
            <a:ext cx="372749" cy="241158"/>
            <a:chOff x="-37806500" y="3643030"/>
            <a:chExt cx="319025" cy="206400"/>
          </a:xfrm>
        </p:grpSpPr>
        <p:sp>
          <p:nvSpPr>
            <p:cNvPr id="9046" name="Google Shape;9046;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9"/>
          <p:cNvGrpSpPr/>
          <p:nvPr/>
        </p:nvGrpSpPr>
        <p:grpSpPr>
          <a:xfrm>
            <a:off x="3505508" y="3801381"/>
            <a:ext cx="368134" cy="371814"/>
            <a:chOff x="-37804925" y="3953450"/>
            <a:chExt cx="315075" cy="318225"/>
          </a:xfrm>
        </p:grpSpPr>
        <p:sp>
          <p:nvSpPr>
            <p:cNvPr id="9049" name="Google Shape;9049;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2" name="Google Shape;9052;p7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3" name="Google Shape;9053;p79"/>
          <p:cNvGrpSpPr/>
          <p:nvPr/>
        </p:nvGrpSpPr>
        <p:grpSpPr>
          <a:xfrm>
            <a:off x="4860977" y="1553988"/>
            <a:ext cx="355663" cy="308725"/>
            <a:chOff x="-28462125" y="3199700"/>
            <a:chExt cx="298550" cy="259150"/>
          </a:xfrm>
        </p:grpSpPr>
        <p:sp>
          <p:nvSpPr>
            <p:cNvPr id="9054" name="Google Shape;9054;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79"/>
          <p:cNvGrpSpPr/>
          <p:nvPr/>
        </p:nvGrpSpPr>
        <p:grpSpPr>
          <a:xfrm>
            <a:off x="4861930" y="1988678"/>
            <a:ext cx="353757" cy="352833"/>
            <a:chOff x="-28461325" y="3545475"/>
            <a:chExt cx="296950" cy="296175"/>
          </a:xfrm>
        </p:grpSpPr>
        <p:sp>
          <p:nvSpPr>
            <p:cNvPr id="9058" name="Google Shape;9058;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79"/>
          <p:cNvGrpSpPr/>
          <p:nvPr/>
        </p:nvGrpSpPr>
        <p:grpSpPr>
          <a:xfrm>
            <a:off x="4858162" y="2438722"/>
            <a:ext cx="361292" cy="352803"/>
            <a:chOff x="-28463700" y="3914875"/>
            <a:chExt cx="303275" cy="296150"/>
          </a:xfrm>
        </p:grpSpPr>
        <p:sp>
          <p:nvSpPr>
            <p:cNvPr id="9065" name="Google Shape;9065;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79"/>
          <p:cNvGrpSpPr/>
          <p:nvPr/>
        </p:nvGrpSpPr>
        <p:grpSpPr>
          <a:xfrm>
            <a:off x="7092947" y="1594805"/>
            <a:ext cx="351880" cy="227092"/>
            <a:chOff x="-26573400" y="3224125"/>
            <a:chExt cx="295375" cy="190625"/>
          </a:xfrm>
        </p:grpSpPr>
        <p:sp>
          <p:nvSpPr>
            <p:cNvPr id="9068" name="Google Shape;9068;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9"/>
          <p:cNvGrpSpPr/>
          <p:nvPr/>
        </p:nvGrpSpPr>
        <p:grpSpPr>
          <a:xfrm>
            <a:off x="7092947" y="1989140"/>
            <a:ext cx="351880" cy="351910"/>
            <a:chOff x="-26573400" y="3546250"/>
            <a:chExt cx="295375" cy="295400"/>
          </a:xfrm>
        </p:grpSpPr>
        <p:sp>
          <p:nvSpPr>
            <p:cNvPr id="9071" name="Google Shape;9071;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79"/>
          <p:cNvGrpSpPr/>
          <p:nvPr/>
        </p:nvGrpSpPr>
        <p:grpSpPr>
          <a:xfrm>
            <a:off x="7081228" y="2439049"/>
            <a:ext cx="375319" cy="352148"/>
            <a:chOff x="-26583625" y="3917025"/>
            <a:chExt cx="315050" cy="295600"/>
          </a:xfrm>
        </p:grpSpPr>
        <p:sp>
          <p:nvSpPr>
            <p:cNvPr id="9077" name="Google Shape;9077;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1" name="Google Shape;9081;p7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2" name="Google Shape;9082;p79"/>
          <p:cNvGrpSpPr/>
          <p:nvPr/>
        </p:nvGrpSpPr>
        <p:grpSpPr>
          <a:xfrm>
            <a:off x="5779742" y="3398079"/>
            <a:ext cx="289039" cy="352833"/>
            <a:chOff x="-24694925" y="3518700"/>
            <a:chExt cx="242625" cy="296175"/>
          </a:xfrm>
        </p:grpSpPr>
        <p:sp>
          <p:nvSpPr>
            <p:cNvPr id="9083" name="Google Shape;9083;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79"/>
          <p:cNvGrpSpPr/>
          <p:nvPr/>
        </p:nvGrpSpPr>
        <p:grpSpPr>
          <a:xfrm>
            <a:off x="5779280" y="3848107"/>
            <a:ext cx="289962" cy="352833"/>
            <a:chOff x="-24709100" y="3888875"/>
            <a:chExt cx="243400" cy="296175"/>
          </a:xfrm>
        </p:grpSpPr>
        <p:sp>
          <p:nvSpPr>
            <p:cNvPr id="9088" name="Google Shape;9088;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79"/>
          <p:cNvGrpSpPr/>
          <p:nvPr/>
        </p:nvGrpSpPr>
        <p:grpSpPr>
          <a:xfrm>
            <a:off x="7979280" y="2920770"/>
            <a:ext cx="356556" cy="349557"/>
            <a:chOff x="-22863675" y="3131775"/>
            <a:chExt cx="299300" cy="293425"/>
          </a:xfrm>
        </p:grpSpPr>
        <p:sp>
          <p:nvSpPr>
            <p:cNvPr id="9092" name="Google Shape;9092;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79"/>
          <p:cNvGrpSpPr/>
          <p:nvPr/>
        </p:nvGrpSpPr>
        <p:grpSpPr>
          <a:xfrm>
            <a:off x="5322144" y="1531949"/>
            <a:ext cx="310602" cy="352803"/>
            <a:chOff x="-28069875" y="3175300"/>
            <a:chExt cx="260725" cy="296150"/>
          </a:xfrm>
        </p:grpSpPr>
        <p:sp>
          <p:nvSpPr>
            <p:cNvPr id="9096" name="Google Shape;9096;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5" name="Google Shape;9105;p7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6" name="Google Shape;9106;p79"/>
          <p:cNvGrpSpPr/>
          <p:nvPr/>
        </p:nvGrpSpPr>
        <p:grpSpPr>
          <a:xfrm>
            <a:off x="5363423" y="2439183"/>
            <a:ext cx="228045" cy="351880"/>
            <a:chOff x="-28032075" y="3916450"/>
            <a:chExt cx="191425" cy="295375"/>
          </a:xfrm>
        </p:grpSpPr>
        <p:sp>
          <p:nvSpPr>
            <p:cNvPr id="9107" name="Google Shape;9107;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79"/>
          <p:cNvGrpSpPr/>
          <p:nvPr/>
        </p:nvGrpSpPr>
        <p:grpSpPr>
          <a:xfrm>
            <a:off x="7528769" y="1531934"/>
            <a:ext cx="352833" cy="352833"/>
            <a:chOff x="-26201650" y="3176075"/>
            <a:chExt cx="296175" cy="296175"/>
          </a:xfrm>
        </p:grpSpPr>
        <p:sp>
          <p:nvSpPr>
            <p:cNvPr id="9111" name="Google Shape;9111;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79"/>
          <p:cNvGrpSpPr/>
          <p:nvPr/>
        </p:nvGrpSpPr>
        <p:grpSpPr>
          <a:xfrm>
            <a:off x="7528293" y="1989155"/>
            <a:ext cx="353786" cy="351880"/>
            <a:chOff x="-26204800" y="3547050"/>
            <a:chExt cx="296975" cy="295375"/>
          </a:xfrm>
        </p:grpSpPr>
        <p:sp>
          <p:nvSpPr>
            <p:cNvPr id="9114" name="Google Shape;9114;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6" name="Google Shape;9116;p7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7" name="Google Shape;9117;p79"/>
          <p:cNvGrpSpPr/>
          <p:nvPr/>
        </p:nvGrpSpPr>
        <p:grpSpPr>
          <a:xfrm>
            <a:off x="6199548" y="2919133"/>
            <a:ext cx="345328" cy="352833"/>
            <a:chOff x="-24353875" y="3147725"/>
            <a:chExt cx="289875" cy="296175"/>
          </a:xfrm>
        </p:grpSpPr>
        <p:sp>
          <p:nvSpPr>
            <p:cNvPr id="9118" name="Google Shape;9118;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79"/>
          <p:cNvGrpSpPr/>
          <p:nvPr/>
        </p:nvGrpSpPr>
        <p:grpSpPr>
          <a:xfrm>
            <a:off x="6207530" y="3398540"/>
            <a:ext cx="329365" cy="351910"/>
            <a:chOff x="-24344425" y="3519475"/>
            <a:chExt cx="276475" cy="295400"/>
          </a:xfrm>
        </p:grpSpPr>
        <p:sp>
          <p:nvSpPr>
            <p:cNvPr id="9121" name="Google Shape;9121;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9"/>
          <p:cNvGrpSpPr/>
          <p:nvPr/>
        </p:nvGrpSpPr>
        <p:grpSpPr>
          <a:xfrm>
            <a:off x="6197210" y="3850460"/>
            <a:ext cx="350004" cy="348128"/>
            <a:chOff x="-24353075" y="3891250"/>
            <a:chExt cx="293800" cy="292225"/>
          </a:xfrm>
        </p:grpSpPr>
        <p:sp>
          <p:nvSpPr>
            <p:cNvPr id="9124" name="Google Shape;9124;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79"/>
          <p:cNvGrpSpPr/>
          <p:nvPr/>
        </p:nvGrpSpPr>
        <p:grpSpPr>
          <a:xfrm>
            <a:off x="7980681" y="3398763"/>
            <a:ext cx="353757" cy="351463"/>
            <a:chOff x="-22845575" y="3504075"/>
            <a:chExt cx="296950" cy="295025"/>
          </a:xfrm>
        </p:grpSpPr>
        <p:sp>
          <p:nvSpPr>
            <p:cNvPr id="9127" name="Google Shape;9127;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79"/>
          <p:cNvGrpSpPr/>
          <p:nvPr/>
        </p:nvGrpSpPr>
        <p:grpSpPr>
          <a:xfrm>
            <a:off x="5773862" y="1532411"/>
            <a:ext cx="299344" cy="351880"/>
            <a:chOff x="-27691025" y="3175300"/>
            <a:chExt cx="251275" cy="295375"/>
          </a:xfrm>
        </p:grpSpPr>
        <p:sp>
          <p:nvSpPr>
            <p:cNvPr id="9130" name="Google Shape;9130;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79"/>
          <p:cNvGrpSpPr/>
          <p:nvPr/>
        </p:nvGrpSpPr>
        <p:grpSpPr>
          <a:xfrm>
            <a:off x="5746179" y="2051087"/>
            <a:ext cx="354710" cy="228015"/>
            <a:chOff x="-27721750" y="3598250"/>
            <a:chExt cx="297750" cy="191400"/>
          </a:xfrm>
        </p:grpSpPr>
        <p:sp>
          <p:nvSpPr>
            <p:cNvPr id="9135" name="Google Shape;9135;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79"/>
          <p:cNvGrpSpPr/>
          <p:nvPr/>
        </p:nvGrpSpPr>
        <p:grpSpPr>
          <a:xfrm>
            <a:off x="5747579" y="2444633"/>
            <a:ext cx="351910" cy="340980"/>
            <a:chOff x="-27719400" y="3925600"/>
            <a:chExt cx="295400" cy="286225"/>
          </a:xfrm>
        </p:grpSpPr>
        <p:sp>
          <p:nvSpPr>
            <p:cNvPr id="9138" name="Google Shape;9138;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79"/>
          <p:cNvGrpSpPr/>
          <p:nvPr/>
        </p:nvGrpSpPr>
        <p:grpSpPr>
          <a:xfrm>
            <a:off x="7968851" y="1531473"/>
            <a:ext cx="353757" cy="353757"/>
            <a:chOff x="-25834600" y="3176875"/>
            <a:chExt cx="296950" cy="296950"/>
          </a:xfrm>
        </p:grpSpPr>
        <p:sp>
          <p:nvSpPr>
            <p:cNvPr id="9141" name="Google Shape;9141;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79"/>
          <p:cNvGrpSpPr/>
          <p:nvPr/>
        </p:nvGrpSpPr>
        <p:grpSpPr>
          <a:xfrm>
            <a:off x="7968851" y="1999474"/>
            <a:ext cx="353757" cy="331241"/>
            <a:chOff x="-25834600" y="3564375"/>
            <a:chExt cx="296950" cy="278050"/>
          </a:xfrm>
        </p:grpSpPr>
        <p:sp>
          <p:nvSpPr>
            <p:cNvPr id="9147" name="Google Shape;9147;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79"/>
          <p:cNvGrpSpPr/>
          <p:nvPr/>
        </p:nvGrpSpPr>
        <p:grpSpPr>
          <a:xfrm>
            <a:off x="7966974" y="2438826"/>
            <a:ext cx="357509" cy="352595"/>
            <a:chOff x="-25834600" y="3915850"/>
            <a:chExt cx="300100" cy="295975"/>
          </a:xfrm>
        </p:grpSpPr>
        <p:sp>
          <p:nvSpPr>
            <p:cNvPr id="9156" name="Google Shape;9156;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79"/>
          <p:cNvGrpSpPr/>
          <p:nvPr/>
        </p:nvGrpSpPr>
        <p:grpSpPr>
          <a:xfrm>
            <a:off x="6702402" y="2920056"/>
            <a:ext cx="228968" cy="350987"/>
            <a:chOff x="-23930925" y="3149300"/>
            <a:chExt cx="192200" cy="294625"/>
          </a:xfrm>
        </p:grpSpPr>
        <p:sp>
          <p:nvSpPr>
            <p:cNvPr id="9160" name="Google Shape;9160;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79"/>
          <p:cNvGrpSpPr/>
          <p:nvPr/>
        </p:nvGrpSpPr>
        <p:grpSpPr>
          <a:xfrm>
            <a:off x="6659232" y="3398540"/>
            <a:ext cx="315307" cy="351910"/>
            <a:chOff x="-23962425" y="3519475"/>
            <a:chExt cx="264675" cy="295400"/>
          </a:xfrm>
        </p:grpSpPr>
        <p:sp>
          <p:nvSpPr>
            <p:cNvPr id="9165" name="Google Shape;9165;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7" name="Google Shape;9167;p7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8" name="Google Shape;9168;p79"/>
          <p:cNvGrpSpPr/>
          <p:nvPr/>
        </p:nvGrpSpPr>
        <p:grpSpPr>
          <a:xfrm>
            <a:off x="8037908" y="3848584"/>
            <a:ext cx="239302" cy="351880"/>
            <a:chOff x="-22788075" y="3904625"/>
            <a:chExt cx="200875" cy="295375"/>
          </a:xfrm>
        </p:grpSpPr>
        <p:sp>
          <p:nvSpPr>
            <p:cNvPr id="9169" name="Google Shape;9169;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79"/>
          <p:cNvGrpSpPr/>
          <p:nvPr/>
        </p:nvGrpSpPr>
        <p:grpSpPr>
          <a:xfrm>
            <a:off x="6193206" y="1531949"/>
            <a:ext cx="354710" cy="352803"/>
            <a:chOff x="-27351575" y="3175300"/>
            <a:chExt cx="297750" cy="296150"/>
          </a:xfrm>
        </p:grpSpPr>
        <p:sp>
          <p:nvSpPr>
            <p:cNvPr id="9174" name="Google Shape;9174;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79"/>
          <p:cNvGrpSpPr/>
          <p:nvPr/>
        </p:nvGrpSpPr>
        <p:grpSpPr>
          <a:xfrm>
            <a:off x="6235914" y="1988559"/>
            <a:ext cx="269293" cy="353072"/>
            <a:chOff x="-27313750" y="3545275"/>
            <a:chExt cx="226050" cy="296375"/>
          </a:xfrm>
        </p:grpSpPr>
        <p:sp>
          <p:nvSpPr>
            <p:cNvPr id="9179" name="Google Shape;9179;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79"/>
          <p:cNvGrpSpPr/>
          <p:nvPr/>
        </p:nvGrpSpPr>
        <p:grpSpPr>
          <a:xfrm>
            <a:off x="6193206" y="2436830"/>
            <a:ext cx="354710" cy="356586"/>
            <a:chOff x="-27351575" y="3915650"/>
            <a:chExt cx="297750" cy="299325"/>
          </a:xfrm>
        </p:grpSpPr>
        <p:sp>
          <p:nvSpPr>
            <p:cNvPr id="9183" name="Google Shape;9183;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79"/>
          <p:cNvGrpSpPr/>
          <p:nvPr/>
        </p:nvGrpSpPr>
        <p:grpSpPr>
          <a:xfrm>
            <a:off x="4880696" y="2919029"/>
            <a:ext cx="319060" cy="353042"/>
            <a:chOff x="-25445525" y="3175900"/>
            <a:chExt cx="267825" cy="296350"/>
          </a:xfrm>
        </p:grpSpPr>
        <p:sp>
          <p:nvSpPr>
            <p:cNvPr id="9186" name="Google Shape;9186;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79"/>
          <p:cNvGrpSpPr/>
          <p:nvPr/>
        </p:nvGrpSpPr>
        <p:grpSpPr>
          <a:xfrm>
            <a:off x="4862410" y="3409352"/>
            <a:ext cx="355633" cy="330288"/>
            <a:chOff x="-25465200" y="3565175"/>
            <a:chExt cx="298525" cy="277250"/>
          </a:xfrm>
        </p:grpSpPr>
        <p:sp>
          <p:nvSpPr>
            <p:cNvPr id="9190" name="Google Shape;9190;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79"/>
          <p:cNvGrpSpPr/>
          <p:nvPr/>
        </p:nvGrpSpPr>
        <p:grpSpPr>
          <a:xfrm>
            <a:off x="4861948" y="3848882"/>
            <a:ext cx="356556" cy="351285"/>
            <a:chOff x="-25465200" y="3916150"/>
            <a:chExt cx="299300" cy="294875"/>
          </a:xfrm>
        </p:grpSpPr>
        <p:sp>
          <p:nvSpPr>
            <p:cNvPr id="9193" name="Google Shape;9193;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9"/>
          <p:cNvGrpSpPr/>
          <p:nvPr/>
        </p:nvGrpSpPr>
        <p:grpSpPr>
          <a:xfrm>
            <a:off x="7089388" y="2919148"/>
            <a:ext cx="351880" cy="352803"/>
            <a:chOff x="-23615075" y="3148525"/>
            <a:chExt cx="295375" cy="296150"/>
          </a:xfrm>
        </p:grpSpPr>
        <p:sp>
          <p:nvSpPr>
            <p:cNvPr id="9196" name="Google Shape;9196;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0" name="Google Shape;9200;p7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1" name="Google Shape;9201;p79"/>
          <p:cNvGrpSpPr/>
          <p:nvPr/>
        </p:nvGrpSpPr>
        <p:grpSpPr>
          <a:xfrm>
            <a:off x="7088911" y="3858427"/>
            <a:ext cx="352833" cy="332194"/>
            <a:chOff x="-23615075" y="3906200"/>
            <a:chExt cx="296175" cy="278850"/>
          </a:xfrm>
        </p:grpSpPr>
        <p:sp>
          <p:nvSpPr>
            <p:cNvPr id="9202" name="Google Shape;9202;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5" name="Google Shape;9205;p7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6" name="Google Shape;9206;p79"/>
          <p:cNvGrpSpPr/>
          <p:nvPr/>
        </p:nvGrpSpPr>
        <p:grpSpPr>
          <a:xfrm>
            <a:off x="6637880" y="1532068"/>
            <a:ext cx="353757" cy="352565"/>
            <a:chOff x="-26980600" y="3175500"/>
            <a:chExt cx="296950" cy="295950"/>
          </a:xfrm>
        </p:grpSpPr>
        <p:sp>
          <p:nvSpPr>
            <p:cNvPr id="9207" name="Google Shape;9207;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0" name="Google Shape;9210;p7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1" name="Google Shape;9211;p79"/>
          <p:cNvGrpSpPr/>
          <p:nvPr/>
        </p:nvGrpSpPr>
        <p:grpSpPr>
          <a:xfrm>
            <a:off x="6638357" y="2470604"/>
            <a:ext cx="352803" cy="289039"/>
            <a:chOff x="-26981375" y="3951875"/>
            <a:chExt cx="296150" cy="242625"/>
          </a:xfrm>
        </p:grpSpPr>
        <p:sp>
          <p:nvSpPr>
            <p:cNvPr id="9212" name="Google Shape;9212;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79"/>
          <p:cNvGrpSpPr/>
          <p:nvPr/>
        </p:nvGrpSpPr>
        <p:grpSpPr>
          <a:xfrm>
            <a:off x="5303399" y="2918195"/>
            <a:ext cx="351910" cy="354710"/>
            <a:chOff x="-25094250" y="3176075"/>
            <a:chExt cx="295400" cy="297750"/>
          </a:xfrm>
        </p:grpSpPr>
        <p:sp>
          <p:nvSpPr>
            <p:cNvPr id="9216" name="Google Shape;9216;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79"/>
          <p:cNvGrpSpPr/>
          <p:nvPr/>
        </p:nvGrpSpPr>
        <p:grpSpPr>
          <a:xfrm>
            <a:off x="5303399" y="3398556"/>
            <a:ext cx="351910" cy="351880"/>
            <a:chOff x="-25094250" y="3547050"/>
            <a:chExt cx="295400" cy="295375"/>
          </a:xfrm>
        </p:grpSpPr>
        <p:sp>
          <p:nvSpPr>
            <p:cNvPr id="9220" name="Google Shape;9220;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5" name="Google Shape;9225;p7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6" name="Google Shape;9226;p79"/>
          <p:cNvGrpSpPr/>
          <p:nvPr/>
        </p:nvGrpSpPr>
        <p:grpSpPr>
          <a:xfrm>
            <a:off x="7535476" y="2919148"/>
            <a:ext cx="352803" cy="352803"/>
            <a:chOff x="-23245675" y="3148525"/>
            <a:chExt cx="296150" cy="296150"/>
          </a:xfrm>
        </p:grpSpPr>
        <p:sp>
          <p:nvSpPr>
            <p:cNvPr id="9227" name="Google Shape;9227;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0" name="Google Shape;9230;p7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1" name="Google Shape;9231;p79"/>
          <p:cNvGrpSpPr/>
          <p:nvPr/>
        </p:nvGrpSpPr>
        <p:grpSpPr>
          <a:xfrm>
            <a:off x="7535938" y="3848122"/>
            <a:ext cx="351880" cy="352803"/>
            <a:chOff x="-23244900" y="3888100"/>
            <a:chExt cx="295375" cy="296150"/>
          </a:xfrm>
        </p:grpSpPr>
        <p:sp>
          <p:nvSpPr>
            <p:cNvPr id="9232" name="Google Shape;9232;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3" name="Google Shape;9243;p7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47" name="Shape 9247"/>
        <p:cNvGrpSpPr/>
        <p:nvPr/>
      </p:nvGrpSpPr>
      <p:grpSpPr>
        <a:xfrm>
          <a:off x="0" y="0"/>
          <a:ext cx="0" cy="0"/>
          <a:chOff x="0" y="0"/>
          <a:chExt cx="0" cy="0"/>
        </a:xfrm>
      </p:grpSpPr>
      <p:sp>
        <p:nvSpPr>
          <p:cNvPr id="9248" name="Google Shape;9248;p80"/>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249" name="Google Shape;9249;p80"/>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250" name="Google Shape;9250;p8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1" name="Google Shape;9251;p80"/>
          <p:cNvGrpSpPr/>
          <p:nvPr/>
        </p:nvGrpSpPr>
        <p:grpSpPr>
          <a:xfrm>
            <a:off x="850004" y="1975418"/>
            <a:ext cx="367261" cy="367261"/>
            <a:chOff x="-65145700" y="3727425"/>
            <a:chExt cx="317425" cy="317425"/>
          </a:xfrm>
        </p:grpSpPr>
        <p:sp>
          <p:nvSpPr>
            <p:cNvPr id="9252" name="Google Shape;9252;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80"/>
          <p:cNvGrpSpPr/>
          <p:nvPr/>
        </p:nvGrpSpPr>
        <p:grpSpPr>
          <a:xfrm>
            <a:off x="853201" y="2404333"/>
            <a:ext cx="360868" cy="367261"/>
            <a:chOff x="-65144125" y="4094450"/>
            <a:chExt cx="311900" cy="317425"/>
          </a:xfrm>
        </p:grpSpPr>
        <p:sp>
          <p:nvSpPr>
            <p:cNvPr id="9255" name="Google Shape;9255;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8" name="Google Shape;9258;p8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9" name="Google Shape;9259;p80"/>
          <p:cNvGrpSpPr/>
          <p:nvPr/>
        </p:nvGrpSpPr>
        <p:grpSpPr>
          <a:xfrm>
            <a:off x="3056770" y="1975028"/>
            <a:ext cx="370645" cy="368042"/>
            <a:chOff x="-63250675" y="3744075"/>
            <a:chExt cx="320350" cy="318100"/>
          </a:xfrm>
        </p:grpSpPr>
        <p:sp>
          <p:nvSpPr>
            <p:cNvPr id="9260" name="Google Shape;9260;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80"/>
          <p:cNvGrpSpPr/>
          <p:nvPr/>
        </p:nvGrpSpPr>
        <p:grpSpPr>
          <a:xfrm>
            <a:off x="3058462" y="2404333"/>
            <a:ext cx="367261" cy="367261"/>
            <a:chOff x="-63250675" y="4110200"/>
            <a:chExt cx="317425" cy="317425"/>
          </a:xfrm>
        </p:grpSpPr>
        <p:sp>
          <p:nvSpPr>
            <p:cNvPr id="9264" name="Google Shape;9264;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80"/>
          <p:cNvGrpSpPr/>
          <p:nvPr/>
        </p:nvGrpSpPr>
        <p:grpSpPr>
          <a:xfrm>
            <a:off x="1737509" y="2901428"/>
            <a:ext cx="359075" cy="358844"/>
            <a:chOff x="-61351725" y="3372400"/>
            <a:chExt cx="310350" cy="310150"/>
          </a:xfrm>
        </p:grpSpPr>
        <p:sp>
          <p:nvSpPr>
            <p:cNvPr id="9274" name="Google Shape;9274;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80"/>
          <p:cNvGrpSpPr/>
          <p:nvPr/>
        </p:nvGrpSpPr>
        <p:grpSpPr>
          <a:xfrm>
            <a:off x="1733864" y="3364484"/>
            <a:ext cx="366364" cy="333534"/>
            <a:chOff x="-61354875" y="3751050"/>
            <a:chExt cx="316650" cy="288275"/>
          </a:xfrm>
        </p:grpSpPr>
        <p:sp>
          <p:nvSpPr>
            <p:cNvPr id="9278" name="Google Shape;9278;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80"/>
          <p:cNvGrpSpPr/>
          <p:nvPr/>
        </p:nvGrpSpPr>
        <p:grpSpPr>
          <a:xfrm>
            <a:off x="1733864" y="3806124"/>
            <a:ext cx="366364" cy="367290"/>
            <a:chOff x="-61354875" y="4101525"/>
            <a:chExt cx="316650" cy="317450"/>
          </a:xfrm>
        </p:grpSpPr>
        <p:sp>
          <p:nvSpPr>
            <p:cNvPr id="9282" name="Google Shape;9282;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80"/>
          <p:cNvGrpSpPr/>
          <p:nvPr/>
        </p:nvGrpSpPr>
        <p:grpSpPr>
          <a:xfrm>
            <a:off x="3950299" y="2898000"/>
            <a:ext cx="368157" cy="365699"/>
            <a:chOff x="-59470075" y="3308975"/>
            <a:chExt cx="318200" cy="316075"/>
          </a:xfrm>
        </p:grpSpPr>
        <p:sp>
          <p:nvSpPr>
            <p:cNvPr id="9285" name="Google Shape;9285;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80"/>
          <p:cNvGrpSpPr/>
          <p:nvPr/>
        </p:nvGrpSpPr>
        <p:grpSpPr>
          <a:xfrm>
            <a:off x="1295729" y="1533705"/>
            <a:ext cx="367261" cy="364686"/>
            <a:chOff x="-64781025" y="3361050"/>
            <a:chExt cx="317425" cy="315200"/>
          </a:xfrm>
        </p:grpSpPr>
        <p:sp>
          <p:nvSpPr>
            <p:cNvPr id="9295" name="Google Shape;9295;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9" name="Google Shape;9299;p8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2" name="Google Shape;9302;p80"/>
          <p:cNvGrpSpPr/>
          <p:nvPr/>
        </p:nvGrpSpPr>
        <p:grpSpPr>
          <a:xfrm>
            <a:off x="3500129" y="1975144"/>
            <a:ext cx="382765" cy="367810"/>
            <a:chOff x="-62890750" y="3747425"/>
            <a:chExt cx="330825" cy="317900"/>
          </a:xfrm>
        </p:grpSpPr>
        <p:sp>
          <p:nvSpPr>
            <p:cNvPr id="9303" name="Google Shape;9303;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80"/>
          <p:cNvGrpSpPr/>
          <p:nvPr/>
        </p:nvGrpSpPr>
        <p:grpSpPr>
          <a:xfrm>
            <a:off x="3507881" y="2404781"/>
            <a:ext cx="367261" cy="366364"/>
            <a:chOff x="-62884425" y="4111775"/>
            <a:chExt cx="317425" cy="316650"/>
          </a:xfrm>
        </p:grpSpPr>
        <p:sp>
          <p:nvSpPr>
            <p:cNvPr id="9318" name="Google Shape;9318;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80"/>
          <p:cNvGrpSpPr/>
          <p:nvPr/>
        </p:nvGrpSpPr>
        <p:grpSpPr>
          <a:xfrm>
            <a:off x="2180515" y="2900850"/>
            <a:ext cx="365438" cy="360001"/>
            <a:chOff x="-60991775" y="3376900"/>
            <a:chExt cx="315850" cy="311150"/>
          </a:xfrm>
        </p:grpSpPr>
        <p:sp>
          <p:nvSpPr>
            <p:cNvPr id="9321" name="Google Shape;9321;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80"/>
          <p:cNvGrpSpPr/>
          <p:nvPr/>
        </p:nvGrpSpPr>
        <p:grpSpPr>
          <a:xfrm>
            <a:off x="2180052" y="3351714"/>
            <a:ext cx="366364" cy="359075"/>
            <a:chOff x="-60988625" y="3740800"/>
            <a:chExt cx="316650" cy="310350"/>
          </a:xfrm>
        </p:grpSpPr>
        <p:sp>
          <p:nvSpPr>
            <p:cNvPr id="9325" name="Google Shape;9325;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80"/>
          <p:cNvGrpSpPr/>
          <p:nvPr/>
        </p:nvGrpSpPr>
        <p:grpSpPr>
          <a:xfrm>
            <a:off x="2180052" y="3807165"/>
            <a:ext cx="366364" cy="365207"/>
            <a:chOff x="-60987850" y="4100950"/>
            <a:chExt cx="316650" cy="315650"/>
          </a:xfrm>
        </p:grpSpPr>
        <p:sp>
          <p:nvSpPr>
            <p:cNvPr id="9329" name="Google Shape;9329;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80"/>
          <p:cNvGrpSpPr/>
          <p:nvPr/>
        </p:nvGrpSpPr>
        <p:grpSpPr>
          <a:xfrm>
            <a:off x="3949836" y="3352625"/>
            <a:ext cx="369083" cy="357253"/>
            <a:chOff x="-59447250" y="3706150"/>
            <a:chExt cx="319000" cy="308775"/>
          </a:xfrm>
        </p:grpSpPr>
        <p:sp>
          <p:nvSpPr>
            <p:cNvPr id="9335" name="Google Shape;9335;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80"/>
          <p:cNvGrpSpPr/>
          <p:nvPr/>
        </p:nvGrpSpPr>
        <p:grpSpPr>
          <a:xfrm>
            <a:off x="1738564" y="1533936"/>
            <a:ext cx="368186" cy="364224"/>
            <a:chOff x="-64406125" y="3362225"/>
            <a:chExt cx="318225" cy="314800"/>
          </a:xfrm>
        </p:grpSpPr>
        <p:sp>
          <p:nvSpPr>
            <p:cNvPr id="9340" name="Google Shape;9340;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2" name="Google Shape;9342;p80"/>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3" name="Google Shape;9343;p80"/>
          <p:cNvGrpSpPr/>
          <p:nvPr/>
        </p:nvGrpSpPr>
        <p:grpSpPr>
          <a:xfrm>
            <a:off x="1739027" y="2404781"/>
            <a:ext cx="367261" cy="366364"/>
            <a:chOff x="-64410850" y="4094450"/>
            <a:chExt cx="317425" cy="316650"/>
          </a:xfrm>
        </p:grpSpPr>
        <p:sp>
          <p:nvSpPr>
            <p:cNvPr id="9344" name="Google Shape;9344;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7" name="Google Shape;9347;p8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8" name="Google Shape;9348;p80"/>
          <p:cNvGrpSpPr/>
          <p:nvPr/>
        </p:nvGrpSpPr>
        <p:grpSpPr>
          <a:xfrm>
            <a:off x="3960575" y="1974854"/>
            <a:ext cx="365467" cy="368389"/>
            <a:chOff x="-62516625" y="3743175"/>
            <a:chExt cx="315875" cy="318400"/>
          </a:xfrm>
        </p:grpSpPr>
        <p:sp>
          <p:nvSpPr>
            <p:cNvPr id="9349" name="Google Shape;9349;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80"/>
          <p:cNvGrpSpPr/>
          <p:nvPr/>
        </p:nvGrpSpPr>
        <p:grpSpPr>
          <a:xfrm>
            <a:off x="3967415" y="2424826"/>
            <a:ext cx="351786" cy="326274"/>
            <a:chOff x="-62511900" y="4129100"/>
            <a:chExt cx="304050" cy="282000"/>
          </a:xfrm>
        </p:grpSpPr>
        <p:sp>
          <p:nvSpPr>
            <p:cNvPr id="9352" name="Google Shape;9352;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0"/>
          <p:cNvGrpSpPr/>
          <p:nvPr/>
        </p:nvGrpSpPr>
        <p:grpSpPr>
          <a:xfrm>
            <a:off x="2645537" y="2897220"/>
            <a:ext cx="310770" cy="367261"/>
            <a:chOff x="-60597975" y="3367475"/>
            <a:chExt cx="268600" cy="317425"/>
          </a:xfrm>
        </p:grpSpPr>
        <p:sp>
          <p:nvSpPr>
            <p:cNvPr id="9358" name="Google Shape;9358;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3" name="Google Shape;9363;p8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4" name="Google Shape;9364;p80"/>
          <p:cNvGrpSpPr/>
          <p:nvPr/>
        </p:nvGrpSpPr>
        <p:grpSpPr>
          <a:xfrm>
            <a:off x="2617740" y="3858536"/>
            <a:ext cx="366364" cy="262465"/>
            <a:chOff x="-60621600" y="4145650"/>
            <a:chExt cx="316650" cy="226850"/>
          </a:xfrm>
        </p:grpSpPr>
        <p:sp>
          <p:nvSpPr>
            <p:cNvPr id="9365" name="Google Shape;9365;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80"/>
          <p:cNvGrpSpPr/>
          <p:nvPr/>
        </p:nvGrpSpPr>
        <p:grpSpPr>
          <a:xfrm>
            <a:off x="3954392" y="3807035"/>
            <a:ext cx="359972" cy="365467"/>
            <a:chOff x="-59400775" y="4084200"/>
            <a:chExt cx="311125" cy="315875"/>
          </a:xfrm>
        </p:grpSpPr>
        <p:sp>
          <p:nvSpPr>
            <p:cNvPr id="9369" name="Google Shape;9369;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80"/>
          <p:cNvGrpSpPr/>
          <p:nvPr/>
        </p:nvGrpSpPr>
        <p:grpSpPr>
          <a:xfrm>
            <a:off x="2178486" y="1532866"/>
            <a:ext cx="365438" cy="366364"/>
            <a:chOff x="-64044600" y="3360375"/>
            <a:chExt cx="315850" cy="316650"/>
          </a:xfrm>
        </p:grpSpPr>
        <p:sp>
          <p:nvSpPr>
            <p:cNvPr id="9376" name="Google Shape;9376;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80"/>
          <p:cNvGrpSpPr/>
          <p:nvPr/>
        </p:nvGrpSpPr>
        <p:grpSpPr>
          <a:xfrm>
            <a:off x="2204909" y="1975418"/>
            <a:ext cx="312592" cy="367261"/>
            <a:chOff x="-64022550" y="3727425"/>
            <a:chExt cx="270175" cy="317425"/>
          </a:xfrm>
        </p:grpSpPr>
        <p:sp>
          <p:nvSpPr>
            <p:cNvPr id="9380" name="Google Shape;9380;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80"/>
          <p:cNvGrpSpPr/>
          <p:nvPr/>
        </p:nvGrpSpPr>
        <p:grpSpPr>
          <a:xfrm>
            <a:off x="2229047" y="2404318"/>
            <a:ext cx="264317" cy="367290"/>
            <a:chOff x="-64001300" y="4093650"/>
            <a:chExt cx="228450" cy="317450"/>
          </a:xfrm>
        </p:grpSpPr>
        <p:sp>
          <p:nvSpPr>
            <p:cNvPr id="9384" name="Google Shape;9384;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80"/>
          <p:cNvGrpSpPr/>
          <p:nvPr/>
        </p:nvGrpSpPr>
        <p:grpSpPr>
          <a:xfrm>
            <a:off x="848051" y="2897610"/>
            <a:ext cx="359972" cy="366480"/>
            <a:chOff x="-62148800" y="3377700"/>
            <a:chExt cx="311125" cy="316750"/>
          </a:xfrm>
        </p:grpSpPr>
        <p:sp>
          <p:nvSpPr>
            <p:cNvPr id="9389" name="Google Shape;9389;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80"/>
          <p:cNvGrpSpPr/>
          <p:nvPr/>
        </p:nvGrpSpPr>
        <p:grpSpPr>
          <a:xfrm>
            <a:off x="843958" y="3347607"/>
            <a:ext cx="368157" cy="367290"/>
            <a:chOff x="-62154300" y="3743950"/>
            <a:chExt cx="318200" cy="317450"/>
          </a:xfrm>
        </p:grpSpPr>
        <p:sp>
          <p:nvSpPr>
            <p:cNvPr id="9392" name="Google Shape;9392;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80"/>
          <p:cNvGrpSpPr/>
          <p:nvPr/>
        </p:nvGrpSpPr>
        <p:grpSpPr>
          <a:xfrm>
            <a:off x="843944" y="3806587"/>
            <a:ext cx="368186" cy="366364"/>
            <a:chOff x="-62151950" y="4111775"/>
            <a:chExt cx="318225" cy="316650"/>
          </a:xfrm>
        </p:grpSpPr>
        <p:sp>
          <p:nvSpPr>
            <p:cNvPr id="9395" name="Google Shape;9395;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80"/>
          <p:cNvGrpSpPr/>
          <p:nvPr/>
        </p:nvGrpSpPr>
        <p:grpSpPr>
          <a:xfrm>
            <a:off x="3062568" y="2897133"/>
            <a:ext cx="368157" cy="367434"/>
            <a:chOff x="-60254550" y="3367325"/>
            <a:chExt cx="318200" cy="317575"/>
          </a:xfrm>
        </p:grpSpPr>
        <p:sp>
          <p:nvSpPr>
            <p:cNvPr id="9400" name="Google Shape;9400;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80"/>
          <p:cNvGrpSpPr/>
          <p:nvPr/>
        </p:nvGrpSpPr>
        <p:grpSpPr>
          <a:xfrm>
            <a:off x="3063465" y="3348127"/>
            <a:ext cx="366364" cy="366248"/>
            <a:chOff x="-60255350" y="3733825"/>
            <a:chExt cx="316650" cy="316550"/>
          </a:xfrm>
        </p:grpSpPr>
        <p:sp>
          <p:nvSpPr>
            <p:cNvPr id="9405" name="Google Shape;9405;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80"/>
          <p:cNvGrpSpPr/>
          <p:nvPr/>
        </p:nvGrpSpPr>
        <p:grpSpPr>
          <a:xfrm>
            <a:off x="3091262" y="3807035"/>
            <a:ext cx="310770" cy="365467"/>
            <a:chOff x="-60232500" y="4101525"/>
            <a:chExt cx="268600" cy="315875"/>
          </a:xfrm>
        </p:grpSpPr>
        <p:sp>
          <p:nvSpPr>
            <p:cNvPr id="9413" name="Google Shape;9413;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5" name="Google Shape;9415;p8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6" name="Google Shape;9416;p80"/>
          <p:cNvGrpSpPr/>
          <p:nvPr/>
        </p:nvGrpSpPr>
        <p:grpSpPr>
          <a:xfrm>
            <a:off x="2624262" y="1532866"/>
            <a:ext cx="368186" cy="366364"/>
            <a:chOff x="-63679950" y="3360375"/>
            <a:chExt cx="318225" cy="316650"/>
          </a:xfrm>
        </p:grpSpPr>
        <p:sp>
          <p:nvSpPr>
            <p:cNvPr id="9417" name="Google Shape;9417;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1" name="Google Shape;9421;p8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2" name="Google Shape;9422;p80"/>
          <p:cNvGrpSpPr/>
          <p:nvPr/>
        </p:nvGrpSpPr>
        <p:grpSpPr>
          <a:xfrm>
            <a:off x="2622889" y="2404203"/>
            <a:ext cx="370934" cy="367521"/>
            <a:chOff x="-63679950" y="4093450"/>
            <a:chExt cx="320600" cy="317650"/>
          </a:xfrm>
        </p:grpSpPr>
        <p:sp>
          <p:nvSpPr>
            <p:cNvPr id="9423" name="Google Shape;9423;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0"/>
          <p:cNvGrpSpPr/>
          <p:nvPr/>
        </p:nvGrpSpPr>
        <p:grpSpPr>
          <a:xfrm>
            <a:off x="1283006" y="2897205"/>
            <a:ext cx="366364" cy="367290"/>
            <a:chOff x="-61784125" y="3377700"/>
            <a:chExt cx="316650" cy="317450"/>
          </a:xfrm>
        </p:grpSpPr>
        <p:sp>
          <p:nvSpPr>
            <p:cNvPr id="9427" name="Google Shape;9427;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80"/>
          <p:cNvGrpSpPr/>
          <p:nvPr/>
        </p:nvGrpSpPr>
        <p:grpSpPr>
          <a:xfrm>
            <a:off x="1283006" y="3347607"/>
            <a:ext cx="366364" cy="367290"/>
            <a:chOff x="-61783350" y="3743950"/>
            <a:chExt cx="316650" cy="317450"/>
          </a:xfrm>
        </p:grpSpPr>
        <p:sp>
          <p:nvSpPr>
            <p:cNvPr id="9435" name="Google Shape;9435;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7" name="Google Shape;9437;p8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0" name="Google Shape;9440;p80"/>
          <p:cNvGrpSpPr/>
          <p:nvPr/>
        </p:nvGrpSpPr>
        <p:grpSpPr>
          <a:xfrm>
            <a:off x="3504430" y="3807440"/>
            <a:ext cx="369112" cy="364657"/>
            <a:chOff x="-59869425" y="4102225"/>
            <a:chExt cx="319025" cy="315175"/>
          </a:xfrm>
        </p:grpSpPr>
        <p:sp>
          <p:nvSpPr>
            <p:cNvPr id="9441" name="Google Shape;9441;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80"/>
          <p:cNvGrpSpPr/>
          <p:nvPr/>
        </p:nvGrpSpPr>
        <p:grpSpPr>
          <a:xfrm>
            <a:off x="2623233" y="4276262"/>
            <a:ext cx="366364" cy="365467"/>
            <a:chOff x="-59029025" y="3711650"/>
            <a:chExt cx="316650" cy="315875"/>
          </a:xfrm>
        </p:grpSpPr>
        <p:sp>
          <p:nvSpPr>
            <p:cNvPr id="9446" name="Google Shape;9446;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80"/>
          <p:cNvGrpSpPr/>
          <p:nvPr/>
        </p:nvGrpSpPr>
        <p:grpSpPr>
          <a:xfrm>
            <a:off x="4859311" y="1532317"/>
            <a:ext cx="351940" cy="348188"/>
            <a:chOff x="581525" y="3254850"/>
            <a:chExt cx="297750" cy="294575"/>
          </a:xfrm>
        </p:grpSpPr>
        <p:sp>
          <p:nvSpPr>
            <p:cNvPr id="9454" name="Google Shape;9454;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80"/>
          <p:cNvGrpSpPr/>
          <p:nvPr/>
        </p:nvGrpSpPr>
        <p:grpSpPr>
          <a:xfrm>
            <a:off x="4858380" y="1971253"/>
            <a:ext cx="353802" cy="351497"/>
            <a:chOff x="580725" y="3617925"/>
            <a:chExt cx="299325" cy="297375"/>
          </a:xfrm>
        </p:grpSpPr>
        <p:sp>
          <p:nvSpPr>
            <p:cNvPr id="9458" name="Google Shape;9458;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80"/>
          <p:cNvGrpSpPr/>
          <p:nvPr/>
        </p:nvGrpSpPr>
        <p:grpSpPr>
          <a:xfrm>
            <a:off x="4860242" y="2418443"/>
            <a:ext cx="350079" cy="350079"/>
            <a:chOff x="583100" y="3982600"/>
            <a:chExt cx="296175" cy="296175"/>
          </a:xfrm>
        </p:grpSpPr>
        <p:sp>
          <p:nvSpPr>
            <p:cNvPr id="9464" name="Google Shape;9464;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1" name="Google Shape;9471;p80"/>
          <p:cNvGrpSpPr/>
          <p:nvPr/>
        </p:nvGrpSpPr>
        <p:grpSpPr>
          <a:xfrm>
            <a:off x="7092856" y="1532067"/>
            <a:ext cx="307231" cy="348690"/>
            <a:chOff x="2423775" y="3226875"/>
            <a:chExt cx="259925" cy="295000"/>
          </a:xfrm>
        </p:grpSpPr>
        <p:sp>
          <p:nvSpPr>
            <p:cNvPr id="9472" name="Google Shape;9472;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80"/>
          <p:cNvGrpSpPr/>
          <p:nvPr/>
        </p:nvGrpSpPr>
        <p:grpSpPr>
          <a:xfrm>
            <a:off x="7070043" y="1973352"/>
            <a:ext cx="352857" cy="347301"/>
            <a:chOff x="2404875" y="3592725"/>
            <a:chExt cx="298525" cy="293825"/>
          </a:xfrm>
        </p:grpSpPr>
        <p:sp>
          <p:nvSpPr>
            <p:cNvPr id="9476" name="Google Shape;9476;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80"/>
          <p:cNvGrpSpPr/>
          <p:nvPr/>
        </p:nvGrpSpPr>
        <p:grpSpPr>
          <a:xfrm>
            <a:off x="7070974" y="2418917"/>
            <a:ext cx="350995" cy="349133"/>
            <a:chOff x="2404875" y="3955825"/>
            <a:chExt cx="296950" cy="295375"/>
          </a:xfrm>
        </p:grpSpPr>
        <p:sp>
          <p:nvSpPr>
            <p:cNvPr id="9480" name="Google Shape;9480;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0"/>
          <p:cNvGrpSpPr/>
          <p:nvPr/>
        </p:nvGrpSpPr>
        <p:grpSpPr>
          <a:xfrm>
            <a:off x="5764954" y="2883111"/>
            <a:ext cx="349163" cy="350079"/>
            <a:chOff x="4263650" y="3235150"/>
            <a:chExt cx="295400" cy="296175"/>
          </a:xfrm>
        </p:grpSpPr>
        <p:sp>
          <p:nvSpPr>
            <p:cNvPr id="9485" name="Google Shape;9485;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80"/>
          <p:cNvGrpSpPr/>
          <p:nvPr/>
        </p:nvGrpSpPr>
        <p:grpSpPr>
          <a:xfrm>
            <a:off x="5762634" y="3342272"/>
            <a:ext cx="353802" cy="327739"/>
            <a:chOff x="4266025" y="3609275"/>
            <a:chExt cx="299325" cy="277275"/>
          </a:xfrm>
        </p:grpSpPr>
        <p:sp>
          <p:nvSpPr>
            <p:cNvPr id="9491" name="Google Shape;9491;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80"/>
          <p:cNvGrpSpPr/>
          <p:nvPr/>
        </p:nvGrpSpPr>
        <p:grpSpPr>
          <a:xfrm>
            <a:off x="5763092" y="3807659"/>
            <a:ext cx="352886" cy="349133"/>
            <a:chOff x="4263650" y="3963700"/>
            <a:chExt cx="298550" cy="295375"/>
          </a:xfrm>
        </p:grpSpPr>
        <p:sp>
          <p:nvSpPr>
            <p:cNvPr id="9494" name="Google Shape;9494;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80"/>
          <p:cNvGrpSpPr/>
          <p:nvPr/>
        </p:nvGrpSpPr>
        <p:grpSpPr>
          <a:xfrm>
            <a:off x="8041429" y="2883111"/>
            <a:ext cx="226264" cy="350079"/>
            <a:chOff x="6164975" y="3211525"/>
            <a:chExt cx="191425" cy="296175"/>
          </a:xfrm>
        </p:grpSpPr>
        <p:sp>
          <p:nvSpPr>
            <p:cNvPr id="9502" name="Google Shape;9502;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80"/>
          <p:cNvGrpSpPr/>
          <p:nvPr/>
        </p:nvGrpSpPr>
        <p:grpSpPr>
          <a:xfrm>
            <a:off x="5303466" y="1531387"/>
            <a:ext cx="352886" cy="350049"/>
            <a:chOff x="946175" y="3253275"/>
            <a:chExt cx="298550" cy="296150"/>
          </a:xfrm>
        </p:grpSpPr>
        <p:sp>
          <p:nvSpPr>
            <p:cNvPr id="9510" name="Google Shape;9510;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80"/>
          <p:cNvGrpSpPr/>
          <p:nvPr/>
        </p:nvGrpSpPr>
        <p:grpSpPr>
          <a:xfrm>
            <a:off x="5304397" y="1973351"/>
            <a:ext cx="351024" cy="347301"/>
            <a:chOff x="946175" y="3619500"/>
            <a:chExt cx="296975" cy="293825"/>
          </a:xfrm>
        </p:grpSpPr>
        <p:sp>
          <p:nvSpPr>
            <p:cNvPr id="9516" name="Google Shape;9516;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80"/>
          <p:cNvGrpSpPr/>
          <p:nvPr/>
        </p:nvGrpSpPr>
        <p:grpSpPr>
          <a:xfrm>
            <a:off x="5303939" y="2417985"/>
            <a:ext cx="351940" cy="350995"/>
            <a:chOff x="944600" y="3981825"/>
            <a:chExt cx="297750" cy="296950"/>
          </a:xfrm>
        </p:grpSpPr>
        <p:sp>
          <p:nvSpPr>
            <p:cNvPr id="9523" name="Google Shape;9523;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80"/>
          <p:cNvGrpSpPr/>
          <p:nvPr/>
        </p:nvGrpSpPr>
        <p:grpSpPr>
          <a:xfrm>
            <a:off x="7520875" y="1531845"/>
            <a:ext cx="350079" cy="349133"/>
            <a:chOff x="2768750" y="3227275"/>
            <a:chExt cx="296175" cy="295375"/>
          </a:xfrm>
        </p:grpSpPr>
        <p:sp>
          <p:nvSpPr>
            <p:cNvPr id="9528" name="Google Shape;9528;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0"/>
          <p:cNvGrpSpPr/>
          <p:nvPr/>
        </p:nvGrpSpPr>
        <p:grpSpPr>
          <a:xfrm>
            <a:off x="7541826" y="1972717"/>
            <a:ext cx="308177" cy="348572"/>
            <a:chOff x="2786075" y="3591800"/>
            <a:chExt cx="260725" cy="294900"/>
          </a:xfrm>
        </p:grpSpPr>
        <p:sp>
          <p:nvSpPr>
            <p:cNvPr id="9537" name="Google Shape;9537;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80"/>
          <p:cNvGrpSpPr/>
          <p:nvPr/>
        </p:nvGrpSpPr>
        <p:grpSpPr>
          <a:xfrm>
            <a:off x="7582324" y="2418444"/>
            <a:ext cx="227180" cy="350079"/>
            <a:chOff x="2819150" y="3955025"/>
            <a:chExt cx="192200" cy="296175"/>
          </a:xfrm>
        </p:grpSpPr>
        <p:sp>
          <p:nvSpPr>
            <p:cNvPr id="9543" name="Google Shape;9543;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80"/>
          <p:cNvGrpSpPr/>
          <p:nvPr/>
        </p:nvGrpSpPr>
        <p:grpSpPr>
          <a:xfrm>
            <a:off x="6206097" y="2884042"/>
            <a:ext cx="349133" cy="348217"/>
            <a:chOff x="4629125" y="3235150"/>
            <a:chExt cx="295375" cy="294600"/>
          </a:xfrm>
        </p:grpSpPr>
        <p:sp>
          <p:nvSpPr>
            <p:cNvPr id="9548" name="Google Shape;9548;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80"/>
          <p:cNvGrpSpPr/>
          <p:nvPr/>
        </p:nvGrpSpPr>
        <p:grpSpPr>
          <a:xfrm>
            <a:off x="6206082" y="3331575"/>
            <a:ext cx="349163" cy="349133"/>
            <a:chOff x="4628325" y="3599825"/>
            <a:chExt cx="295400" cy="295375"/>
          </a:xfrm>
        </p:grpSpPr>
        <p:sp>
          <p:nvSpPr>
            <p:cNvPr id="9554" name="Google Shape;9554;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80"/>
          <p:cNvGrpSpPr/>
          <p:nvPr/>
        </p:nvGrpSpPr>
        <p:grpSpPr>
          <a:xfrm>
            <a:off x="6227033" y="3807186"/>
            <a:ext cx="307261" cy="350079"/>
            <a:chOff x="4645650" y="3962900"/>
            <a:chExt cx="259950" cy="296175"/>
          </a:xfrm>
        </p:grpSpPr>
        <p:sp>
          <p:nvSpPr>
            <p:cNvPr id="9567" name="Google Shape;9567;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3" name="Google Shape;9573;p80"/>
          <p:cNvGrpSpPr/>
          <p:nvPr/>
        </p:nvGrpSpPr>
        <p:grpSpPr>
          <a:xfrm>
            <a:off x="7979994" y="3332048"/>
            <a:ext cx="349133" cy="348188"/>
            <a:chOff x="6143725" y="3582500"/>
            <a:chExt cx="295375" cy="294575"/>
          </a:xfrm>
        </p:grpSpPr>
        <p:sp>
          <p:nvSpPr>
            <p:cNvPr id="9574" name="Google Shape;9574;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80"/>
          <p:cNvGrpSpPr/>
          <p:nvPr/>
        </p:nvGrpSpPr>
        <p:grpSpPr>
          <a:xfrm>
            <a:off x="5748820" y="1531387"/>
            <a:ext cx="350995" cy="350049"/>
            <a:chOff x="1310075" y="3253275"/>
            <a:chExt cx="296950" cy="296150"/>
          </a:xfrm>
        </p:grpSpPr>
        <p:sp>
          <p:nvSpPr>
            <p:cNvPr id="9582" name="Google Shape;9582;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5" name="Google Shape;9585;p8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6" name="Google Shape;9586;p80"/>
          <p:cNvGrpSpPr/>
          <p:nvPr/>
        </p:nvGrpSpPr>
        <p:grpSpPr>
          <a:xfrm>
            <a:off x="5748347" y="2417646"/>
            <a:ext cx="351941" cy="351675"/>
            <a:chOff x="1310075" y="3980250"/>
            <a:chExt cx="297750" cy="297525"/>
          </a:xfrm>
        </p:grpSpPr>
        <p:sp>
          <p:nvSpPr>
            <p:cNvPr id="9587" name="Google Shape;9587;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80"/>
          <p:cNvGrpSpPr/>
          <p:nvPr/>
        </p:nvGrpSpPr>
        <p:grpSpPr>
          <a:xfrm>
            <a:off x="8013136" y="1531845"/>
            <a:ext cx="266305" cy="349133"/>
            <a:chOff x="3167275" y="3227275"/>
            <a:chExt cx="225300" cy="295375"/>
          </a:xfrm>
        </p:grpSpPr>
        <p:sp>
          <p:nvSpPr>
            <p:cNvPr id="9592" name="Google Shape;9592;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7" name="Google Shape;9597;p8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8" name="Google Shape;9598;p80"/>
          <p:cNvGrpSpPr/>
          <p:nvPr/>
        </p:nvGrpSpPr>
        <p:grpSpPr>
          <a:xfrm>
            <a:off x="7970318" y="2418902"/>
            <a:ext cx="351940" cy="349163"/>
            <a:chOff x="3133425" y="3955025"/>
            <a:chExt cx="297750" cy="295400"/>
          </a:xfrm>
        </p:grpSpPr>
        <p:sp>
          <p:nvSpPr>
            <p:cNvPr id="9599" name="Google Shape;9599;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80"/>
          <p:cNvGrpSpPr/>
          <p:nvPr/>
        </p:nvGrpSpPr>
        <p:grpSpPr>
          <a:xfrm>
            <a:off x="6650491" y="2882490"/>
            <a:ext cx="350079" cy="351320"/>
            <a:chOff x="4991425" y="3234750"/>
            <a:chExt cx="296175" cy="297225"/>
          </a:xfrm>
        </p:grpSpPr>
        <p:sp>
          <p:nvSpPr>
            <p:cNvPr id="9603" name="Google Shape;9603;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80"/>
          <p:cNvGrpSpPr/>
          <p:nvPr/>
        </p:nvGrpSpPr>
        <p:grpSpPr>
          <a:xfrm>
            <a:off x="6650491" y="3352053"/>
            <a:ext cx="350079" cy="308177"/>
            <a:chOff x="4991425" y="3617150"/>
            <a:chExt cx="296175" cy="260725"/>
          </a:xfrm>
        </p:grpSpPr>
        <p:sp>
          <p:nvSpPr>
            <p:cNvPr id="9610" name="Google Shape;9610;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7" name="Google Shape;9617;p80"/>
          <p:cNvGrpSpPr/>
          <p:nvPr/>
        </p:nvGrpSpPr>
        <p:grpSpPr>
          <a:xfrm>
            <a:off x="6727764" y="3807644"/>
            <a:ext cx="195532" cy="349163"/>
            <a:chOff x="5056800" y="3962900"/>
            <a:chExt cx="165425" cy="295400"/>
          </a:xfrm>
        </p:grpSpPr>
        <p:sp>
          <p:nvSpPr>
            <p:cNvPr id="9618" name="Google Shape;9618;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80"/>
          <p:cNvGrpSpPr/>
          <p:nvPr/>
        </p:nvGrpSpPr>
        <p:grpSpPr>
          <a:xfrm>
            <a:off x="7979062" y="3807660"/>
            <a:ext cx="350995" cy="349133"/>
            <a:chOff x="6168925" y="3936925"/>
            <a:chExt cx="296950" cy="295375"/>
          </a:xfrm>
        </p:grpSpPr>
        <p:sp>
          <p:nvSpPr>
            <p:cNvPr id="9622" name="Google Shape;9622;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80"/>
          <p:cNvGrpSpPr/>
          <p:nvPr/>
        </p:nvGrpSpPr>
        <p:grpSpPr>
          <a:xfrm>
            <a:off x="6192756" y="1531845"/>
            <a:ext cx="348188" cy="349133"/>
            <a:chOff x="1674750" y="3254050"/>
            <a:chExt cx="294575" cy="295375"/>
          </a:xfrm>
        </p:grpSpPr>
        <p:sp>
          <p:nvSpPr>
            <p:cNvPr id="9629" name="Google Shape;9629;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80"/>
          <p:cNvGrpSpPr/>
          <p:nvPr/>
        </p:nvGrpSpPr>
        <p:grpSpPr>
          <a:xfrm>
            <a:off x="6207177" y="1972435"/>
            <a:ext cx="319347" cy="349133"/>
            <a:chOff x="1687350" y="3618725"/>
            <a:chExt cx="270175" cy="295375"/>
          </a:xfrm>
        </p:grpSpPr>
        <p:sp>
          <p:nvSpPr>
            <p:cNvPr id="9633" name="Google Shape;9633;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80"/>
          <p:cNvGrpSpPr/>
          <p:nvPr/>
        </p:nvGrpSpPr>
        <p:grpSpPr>
          <a:xfrm>
            <a:off x="6190880" y="2418916"/>
            <a:ext cx="351940" cy="349133"/>
            <a:chOff x="1672375" y="3982600"/>
            <a:chExt cx="297750" cy="295375"/>
          </a:xfrm>
        </p:grpSpPr>
        <p:sp>
          <p:nvSpPr>
            <p:cNvPr id="9637" name="Google Shape;9637;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0" name="Google Shape;9640;p80"/>
          <p:cNvGrpSpPr/>
          <p:nvPr/>
        </p:nvGrpSpPr>
        <p:grpSpPr>
          <a:xfrm>
            <a:off x="4882872" y="2883111"/>
            <a:ext cx="350079" cy="350079"/>
            <a:chOff x="3497300" y="3227275"/>
            <a:chExt cx="296175" cy="296175"/>
          </a:xfrm>
        </p:grpSpPr>
        <p:sp>
          <p:nvSpPr>
            <p:cNvPr id="9641" name="Google Shape;9641;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80"/>
          <p:cNvGrpSpPr/>
          <p:nvPr/>
        </p:nvGrpSpPr>
        <p:grpSpPr>
          <a:xfrm>
            <a:off x="4883345" y="3332506"/>
            <a:ext cx="349133" cy="347272"/>
            <a:chOff x="3497300" y="3591950"/>
            <a:chExt cx="295375" cy="293800"/>
          </a:xfrm>
        </p:grpSpPr>
        <p:sp>
          <p:nvSpPr>
            <p:cNvPr id="9650" name="Google Shape;9650;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80"/>
          <p:cNvGrpSpPr/>
          <p:nvPr/>
        </p:nvGrpSpPr>
        <p:grpSpPr>
          <a:xfrm>
            <a:off x="4883345" y="3807644"/>
            <a:ext cx="349133" cy="349163"/>
            <a:chOff x="3497300" y="3955025"/>
            <a:chExt cx="295375" cy="295400"/>
          </a:xfrm>
        </p:grpSpPr>
        <p:sp>
          <p:nvSpPr>
            <p:cNvPr id="9659" name="Google Shape;9659;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80"/>
          <p:cNvGrpSpPr/>
          <p:nvPr/>
        </p:nvGrpSpPr>
        <p:grpSpPr>
          <a:xfrm>
            <a:off x="7107917" y="2883835"/>
            <a:ext cx="327739" cy="348631"/>
            <a:chOff x="5364750" y="3235150"/>
            <a:chExt cx="277275" cy="294950"/>
          </a:xfrm>
        </p:grpSpPr>
        <p:sp>
          <p:nvSpPr>
            <p:cNvPr id="9663" name="Google Shape;9663;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80"/>
          <p:cNvGrpSpPr/>
          <p:nvPr/>
        </p:nvGrpSpPr>
        <p:grpSpPr>
          <a:xfrm>
            <a:off x="7096274" y="3330171"/>
            <a:ext cx="351024" cy="351940"/>
            <a:chOff x="5355300" y="3598250"/>
            <a:chExt cx="296975" cy="297750"/>
          </a:xfrm>
        </p:grpSpPr>
        <p:sp>
          <p:nvSpPr>
            <p:cNvPr id="9672" name="Google Shape;9672;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80"/>
          <p:cNvGrpSpPr/>
          <p:nvPr/>
        </p:nvGrpSpPr>
        <p:grpSpPr>
          <a:xfrm>
            <a:off x="7100470" y="3869093"/>
            <a:ext cx="342632" cy="226264"/>
            <a:chOff x="5358450" y="4015675"/>
            <a:chExt cx="289875" cy="191425"/>
          </a:xfrm>
        </p:grpSpPr>
        <p:sp>
          <p:nvSpPr>
            <p:cNvPr id="9681" name="Google Shape;9681;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5" name="Google Shape;9685;p80"/>
          <p:cNvGrpSpPr/>
          <p:nvPr/>
        </p:nvGrpSpPr>
        <p:grpSpPr>
          <a:xfrm>
            <a:off x="6226953" y="4251624"/>
            <a:ext cx="351024" cy="325464"/>
            <a:chOff x="6543825" y="3202075"/>
            <a:chExt cx="296975" cy="275350"/>
          </a:xfrm>
        </p:grpSpPr>
        <p:sp>
          <p:nvSpPr>
            <p:cNvPr id="9686" name="Google Shape;9686;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80"/>
          <p:cNvGrpSpPr/>
          <p:nvPr/>
        </p:nvGrpSpPr>
        <p:grpSpPr>
          <a:xfrm>
            <a:off x="6633934" y="1531372"/>
            <a:ext cx="350079" cy="350079"/>
            <a:chOff x="2037825" y="3254050"/>
            <a:chExt cx="296175" cy="296175"/>
          </a:xfrm>
        </p:grpSpPr>
        <p:sp>
          <p:nvSpPr>
            <p:cNvPr id="9694" name="Google Shape;9694;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80"/>
          <p:cNvGrpSpPr/>
          <p:nvPr/>
        </p:nvGrpSpPr>
        <p:grpSpPr>
          <a:xfrm>
            <a:off x="6632072" y="1972539"/>
            <a:ext cx="353802" cy="348926"/>
            <a:chOff x="2034675" y="3617925"/>
            <a:chExt cx="299325" cy="295200"/>
          </a:xfrm>
        </p:grpSpPr>
        <p:sp>
          <p:nvSpPr>
            <p:cNvPr id="9701" name="Google Shape;9701;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80"/>
          <p:cNvGrpSpPr/>
          <p:nvPr/>
        </p:nvGrpSpPr>
        <p:grpSpPr>
          <a:xfrm>
            <a:off x="6633934" y="2418916"/>
            <a:ext cx="350079" cy="349133"/>
            <a:chOff x="2037825" y="3981825"/>
            <a:chExt cx="296175" cy="295375"/>
          </a:xfrm>
        </p:grpSpPr>
        <p:sp>
          <p:nvSpPr>
            <p:cNvPr id="9707" name="Google Shape;9707;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80"/>
          <p:cNvGrpSpPr/>
          <p:nvPr/>
        </p:nvGrpSpPr>
        <p:grpSpPr>
          <a:xfrm>
            <a:off x="5318952" y="2915232"/>
            <a:ext cx="350079" cy="285837"/>
            <a:chOff x="3860400" y="3254050"/>
            <a:chExt cx="296175" cy="241825"/>
          </a:xfrm>
        </p:grpSpPr>
        <p:sp>
          <p:nvSpPr>
            <p:cNvPr id="9711" name="Google Shape;9711;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80"/>
          <p:cNvGrpSpPr/>
          <p:nvPr/>
        </p:nvGrpSpPr>
        <p:grpSpPr>
          <a:xfrm>
            <a:off x="5318479" y="3331102"/>
            <a:ext cx="351024" cy="350079"/>
            <a:chOff x="3859600" y="3591950"/>
            <a:chExt cx="296975" cy="296175"/>
          </a:xfrm>
        </p:grpSpPr>
        <p:sp>
          <p:nvSpPr>
            <p:cNvPr id="9719" name="Google Shape;9719;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80"/>
          <p:cNvGrpSpPr/>
          <p:nvPr/>
        </p:nvGrpSpPr>
        <p:grpSpPr>
          <a:xfrm>
            <a:off x="5318952" y="3807186"/>
            <a:ext cx="350079" cy="350079"/>
            <a:chOff x="3860400" y="3955025"/>
            <a:chExt cx="296175" cy="296175"/>
          </a:xfrm>
        </p:grpSpPr>
        <p:sp>
          <p:nvSpPr>
            <p:cNvPr id="9723" name="Google Shape;9723;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0"/>
          <p:cNvGrpSpPr/>
          <p:nvPr/>
        </p:nvGrpSpPr>
        <p:grpSpPr>
          <a:xfrm>
            <a:off x="7534167" y="2883584"/>
            <a:ext cx="355664" cy="349133"/>
            <a:chOff x="5716825" y="3235950"/>
            <a:chExt cx="300900" cy="295375"/>
          </a:xfrm>
        </p:grpSpPr>
        <p:sp>
          <p:nvSpPr>
            <p:cNvPr id="9729" name="Google Shape;9729;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80"/>
          <p:cNvGrpSpPr/>
          <p:nvPr/>
        </p:nvGrpSpPr>
        <p:grpSpPr>
          <a:xfrm>
            <a:off x="7547199" y="3342272"/>
            <a:ext cx="329601" cy="327739"/>
            <a:chOff x="5727850" y="3609275"/>
            <a:chExt cx="278850" cy="277275"/>
          </a:xfrm>
        </p:grpSpPr>
        <p:sp>
          <p:nvSpPr>
            <p:cNvPr id="9734" name="Google Shape;9734;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9" name="Google Shape;9739;p80"/>
          <p:cNvGrpSpPr/>
          <p:nvPr/>
        </p:nvGrpSpPr>
        <p:grpSpPr>
          <a:xfrm>
            <a:off x="7558383" y="3807659"/>
            <a:ext cx="307231" cy="349133"/>
            <a:chOff x="5736525" y="3963700"/>
            <a:chExt cx="259925" cy="295375"/>
          </a:xfrm>
        </p:grpSpPr>
        <p:sp>
          <p:nvSpPr>
            <p:cNvPr id="9740" name="Google Shape;9740;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80"/>
          <p:cNvGrpSpPr/>
          <p:nvPr/>
        </p:nvGrpSpPr>
        <p:grpSpPr>
          <a:xfrm>
            <a:off x="6649963" y="4256985"/>
            <a:ext cx="351024" cy="350079"/>
            <a:chOff x="6553275" y="3604550"/>
            <a:chExt cx="296975" cy="296175"/>
          </a:xfrm>
        </p:grpSpPr>
        <p:sp>
          <p:nvSpPr>
            <p:cNvPr id="9748" name="Google Shape;9748;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57" name="Shape 9757"/>
        <p:cNvGrpSpPr/>
        <p:nvPr/>
      </p:nvGrpSpPr>
      <p:grpSpPr>
        <a:xfrm>
          <a:off x="0" y="0"/>
          <a:ext cx="0" cy="0"/>
          <a:chOff x="0" y="0"/>
          <a:chExt cx="0" cy="0"/>
        </a:xfrm>
      </p:grpSpPr>
      <p:sp>
        <p:nvSpPr>
          <p:cNvPr id="9758" name="Google Shape;9758;p8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759" name="Google Shape;9759;p8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760" name="Google Shape;9760;p81"/>
          <p:cNvGrpSpPr/>
          <p:nvPr/>
        </p:nvGrpSpPr>
        <p:grpSpPr>
          <a:xfrm>
            <a:off x="877057" y="1532946"/>
            <a:ext cx="294401" cy="353645"/>
            <a:chOff x="-35814600" y="3202075"/>
            <a:chExt cx="242625" cy="291450"/>
          </a:xfrm>
        </p:grpSpPr>
        <p:sp>
          <p:nvSpPr>
            <p:cNvPr id="9761" name="Google Shape;9761;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8" name="Google Shape;9768;p81"/>
          <p:cNvGrpSpPr/>
          <p:nvPr/>
        </p:nvGrpSpPr>
        <p:grpSpPr>
          <a:xfrm>
            <a:off x="847435" y="1973866"/>
            <a:ext cx="353645" cy="353888"/>
            <a:chOff x="-35839800" y="3561025"/>
            <a:chExt cx="291450" cy="291650"/>
          </a:xfrm>
        </p:grpSpPr>
        <p:sp>
          <p:nvSpPr>
            <p:cNvPr id="9769" name="Google Shape;9769;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6" name="Google Shape;9776;p8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7" name="Google Shape;9777;p81"/>
          <p:cNvGrpSpPr/>
          <p:nvPr/>
        </p:nvGrpSpPr>
        <p:grpSpPr>
          <a:xfrm>
            <a:off x="3084980" y="1532946"/>
            <a:ext cx="353645" cy="353645"/>
            <a:chOff x="-34003850" y="3227275"/>
            <a:chExt cx="291450" cy="291450"/>
          </a:xfrm>
        </p:grpSpPr>
        <p:sp>
          <p:nvSpPr>
            <p:cNvPr id="9778" name="Google Shape;9778;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3" name="Google Shape;9783;p81"/>
          <p:cNvGrpSpPr/>
          <p:nvPr/>
        </p:nvGrpSpPr>
        <p:grpSpPr>
          <a:xfrm>
            <a:off x="3084510" y="1973638"/>
            <a:ext cx="354586" cy="354343"/>
            <a:chOff x="-34004625" y="3585850"/>
            <a:chExt cx="292225" cy="292025"/>
          </a:xfrm>
        </p:grpSpPr>
        <p:sp>
          <p:nvSpPr>
            <p:cNvPr id="9784" name="Google Shape;9784;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9" name="Google Shape;9789;p81"/>
          <p:cNvGrpSpPr/>
          <p:nvPr/>
        </p:nvGrpSpPr>
        <p:grpSpPr>
          <a:xfrm>
            <a:off x="3084025" y="2408839"/>
            <a:ext cx="355557" cy="354616"/>
            <a:chOff x="-34005425" y="3945575"/>
            <a:chExt cx="293025" cy="292250"/>
          </a:xfrm>
        </p:grpSpPr>
        <p:sp>
          <p:nvSpPr>
            <p:cNvPr id="9790" name="Google Shape;9790;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81"/>
          <p:cNvGrpSpPr/>
          <p:nvPr/>
        </p:nvGrpSpPr>
        <p:grpSpPr>
          <a:xfrm>
            <a:off x="1731124" y="2882015"/>
            <a:ext cx="358408" cy="355557"/>
            <a:chOff x="-32174975" y="3192625"/>
            <a:chExt cx="295375" cy="293025"/>
          </a:xfrm>
        </p:grpSpPr>
        <p:sp>
          <p:nvSpPr>
            <p:cNvPr id="9794" name="Google Shape;9794;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8" name="Google Shape;9798;p8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8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0" name="Google Shape;9800;p81"/>
          <p:cNvGrpSpPr/>
          <p:nvPr/>
        </p:nvGrpSpPr>
        <p:grpSpPr>
          <a:xfrm>
            <a:off x="3970274" y="2882970"/>
            <a:ext cx="354586" cy="353645"/>
            <a:chOff x="-30345325" y="3184750"/>
            <a:chExt cx="292225" cy="291450"/>
          </a:xfrm>
        </p:grpSpPr>
        <p:sp>
          <p:nvSpPr>
            <p:cNvPr id="9801" name="Google Shape;9801;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81"/>
          <p:cNvGrpSpPr/>
          <p:nvPr/>
        </p:nvGrpSpPr>
        <p:grpSpPr>
          <a:xfrm>
            <a:off x="1295026" y="1532946"/>
            <a:ext cx="353645" cy="353645"/>
            <a:chOff x="-35481425" y="3202075"/>
            <a:chExt cx="291450" cy="291450"/>
          </a:xfrm>
        </p:grpSpPr>
        <p:sp>
          <p:nvSpPr>
            <p:cNvPr id="9807" name="Google Shape;9807;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81"/>
          <p:cNvGrpSpPr/>
          <p:nvPr/>
        </p:nvGrpSpPr>
        <p:grpSpPr>
          <a:xfrm>
            <a:off x="1294556" y="1974472"/>
            <a:ext cx="354586" cy="352675"/>
            <a:chOff x="-35482200" y="3561225"/>
            <a:chExt cx="292225" cy="290650"/>
          </a:xfrm>
        </p:grpSpPr>
        <p:sp>
          <p:nvSpPr>
            <p:cNvPr id="9815" name="Google Shape;9815;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81"/>
          <p:cNvGrpSpPr/>
          <p:nvPr/>
        </p:nvGrpSpPr>
        <p:grpSpPr>
          <a:xfrm>
            <a:off x="1295026" y="2409340"/>
            <a:ext cx="353645" cy="353615"/>
            <a:chOff x="-35481425" y="3919600"/>
            <a:chExt cx="291450" cy="291425"/>
          </a:xfrm>
        </p:grpSpPr>
        <p:sp>
          <p:nvSpPr>
            <p:cNvPr id="9819" name="Google Shape;9819;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7" name="Google Shape;9827;p81"/>
          <p:cNvGrpSpPr/>
          <p:nvPr/>
        </p:nvGrpSpPr>
        <p:grpSpPr>
          <a:xfrm>
            <a:off x="3530661" y="1533431"/>
            <a:ext cx="357468" cy="352675"/>
            <a:chOff x="-33645475" y="3228075"/>
            <a:chExt cx="294600" cy="290650"/>
          </a:xfrm>
        </p:grpSpPr>
        <p:sp>
          <p:nvSpPr>
            <p:cNvPr id="9828" name="Google Shape;9828;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81"/>
          <p:cNvGrpSpPr/>
          <p:nvPr/>
        </p:nvGrpSpPr>
        <p:grpSpPr>
          <a:xfrm>
            <a:off x="3531631" y="1973516"/>
            <a:ext cx="355526" cy="354586"/>
            <a:chOff x="-33646250" y="3586425"/>
            <a:chExt cx="293000" cy="292225"/>
          </a:xfrm>
        </p:grpSpPr>
        <p:sp>
          <p:nvSpPr>
            <p:cNvPr id="9836" name="Google Shape;9836;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81"/>
          <p:cNvGrpSpPr/>
          <p:nvPr/>
        </p:nvGrpSpPr>
        <p:grpSpPr>
          <a:xfrm>
            <a:off x="3532101" y="2408369"/>
            <a:ext cx="354586" cy="355557"/>
            <a:chOff x="-33645475" y="3944800"/>
            <a:chExt cx="292225" cy="293025"/>
          </a:xfrm>
        </p:grpSpPr>
        <p:sp>
          <p:nvSpPr>
            <p:cNvPr id="9839" name="Google Shape;9839;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81"/>
          <p:cNvGrpSpPr/>
          <p:nvPr/>
        </p:nvGrpSpPr>
        <p:grpSpPr>
          <a:xfrm>
            <a:off x="2185320" y="2882106"/>
            <a:ext cx="352675" cy="355375"/>
            <a:chOff x="-31809525" y="3192625"/>
            <a:chExt cx="290650" cy="292875"/>
          </a:xfrm>
        </p:grpSpPr>
        <p:sp>
          <p:nvSpPr>
            <p:cNvPr id="9850" name="Google Shape;9850;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4" name="Google Shape;9854;p81"/>
          <p:cNvGrpSpPr/>
          <p:nvPr/>
        </p:nvGrpSpPr>
        <p:grpSpPr>
          <a:xfrm>
            <a:off x="2184835" y="3352658"/>
            <a:ext cx="353645" cy="355557"/>
            <a:chOff x="-31811100" y="3550975"/>
            <a:chExt cx="291450" cy="293025"/>
          </a:xfrm>
        </p:grpSpPr>
        <p:sp>
          <p:nvSpPr>
            <p:cNvPr id="9855" name="Google Shape;9855;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81"/>
          <p:cNvGrpSpPr/>
          <p:nvPr/>
        </p:nvGrpSpPr>
        <p:grpSpPr>
          <a:xfrm>
            <a:off x="2178631" y="3816962"/>
            <a:ext cx="366052" cy="356831"/>
            <a:chOff x="-31817400" y="3910025"/>
            <a:chExt cx="301675" cy="294075"/>
          </a:xfrm>
        </p:grpSpPr>
        <p:sp>
          <p:nvSpPr>
            <p:cNvPr id="9863" name="Google Shape;9863;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81"/>
          <p:cNvGrpSpPr/>
          <p:nvPr/>
        </p:nvGrpSpPr>
        <p:grpSpPr>
          <a:xfrm>
            <a:off x="3970259" y="3353143"/>
            <a:ext cx="354616" cy="354586"/>
            <a:chOff x="-30354000" y="3569100"/>
            <a:chExt cx="292250" cy="292225"/>
          </a:xfrm>
        </p:grpSpPr>
        <p:sp>
          <p:nvSpPr>
            <p:cNvPr id="9867" name="Google Shape;9867;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81"/>
          <p:cNvGrpSpPr/>
          <p:nvPr/>
        </p:nvGrpSpPr>
        <p:grpSpPr>
          <a:xfrm>
            <a:off x="1748837" y="1532946"/>
            <a:ext cx="342148" cy="353645"/>
            <a:chOff x="-35118325" y="3202075"/>
            <a:chExt cx="281975" cy="291450"/>
          </a:xfrm>
        </p:grpSpPr>
        <p:sp>
          <p:nvSpPr>
            <p:cNvPr id="9874" name="Google Shape;9874;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81"/>
          <p:cNvGrpSpPr/>
          <p:nvPr/>
        </p:nvGrpSpPr>
        <p:grpSpPr>
          <a:xfrm>
            <a:off x="1742618" y="1974199"/>
            <a:ext cx="354586" cy="353221"/>
            <a:chOff x="-35123050" y="3561225"/>
            <a:chExt cx="292225" cy="291100"/>
          </a:xfrm>
        </p:grpSpPr>
        <p:sp>
          <p:nvSpPr>
            <p:cNvPr id="9879" name="Google Shape;9879;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81"/>
          <p:cNvGrpSpPr/>
          <p:nvPr/>
        </p:nvGrpSpPr>
        <p:grpSpPr>
          <a:xfrm>
            <a:off x="1784677" y="2409340"/>
            <a:ext cx="270467" cy="353615"/>
            <a:chOff x="-35089175" y="3919600"/>
            <a:chExt cx="222900" cy="291425"/>
          </a:xfrm>
        </p:grpSpPr>
        <p:sp>
          <p:nvSpPr>
            <p:cNvPr id="9882" name="Google Shape;9882;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4" name="Google Shape;9884;p81"/>
          <p:cNvGrpSpPr/>
          <p:nvPr/>
        </p:nvGrpSpPr>
        <p:grpSpPr>
          <a:xfrm>
            <a:off x="3981673" y="1532703"/>
            <a:ext cx="336445" cy="354131"/>
            <a:chOff x="-33277650" y="3226875"/>
            <a:chExt cx="277275" cy="291850"/>
          </a:xfrm>
        </p:grpSpPr>
        <p:sp>
          <p:nvSpPr>
            <p:cNvPr id="9885" name="Google Shape;9885;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2" name="Google Shape;9892;p81"/>
          <p:cNvGrpSpPr/>
          <p:nvPr/>
        </p:nvGrpSpPr>
        <p:grpSpPr>
          <a:xfrm>
            <a:off x="3973073" y="1973987"/>
            <a:ext cx="353645" cy="353645"/>
            <a:chOff x="-33286325" y="3586425"/>
            <a:chExt cx="291450" cy="291450"/>
          </a:xfrm>
        </p:grpSpPr>
        <p:sp>
          <p:nvSpPr>
            <p:cNvPr id="9893" name="Google Shape;9893;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81"/>
          <p:cNvGrpSpPr/>
          <p:nvPr/>
        </p:nvGrpSpPr>
        <p:grpSpPr>
          <a:xfrm>
            <a:off x="3973073" y="2408369"/>
            <a:ext cx="353645" cy="355557"/>
            <a:chOff x="-33286325" y="3944800"/>
            <a:chExt cx="291450" cy="293025"/>
          </a:xfrm>
        </p:grpSpPr>
        <p:sp>
          <p:nvSpPr>
            <p:cNvPr id="9899" name="Google Shape;9899;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81"/>
          <p:cNvGrpSpPr/>
          <p:nvPr/>
        </p:nvGrpSpPr>
        <p:grpSpPr>
          <a:xfrm>
            <a:off x="2631470" y="2881529"/>
            <a:ext cx="353645" cy="356527"/>
            <a:chOff x="-31452725" y="3191825"/>
            <a:chExt cx="291450" cy="293825"/>
          </a:xfrm>
        </p:grpSpPr>
        <p:sp>
          <p:nvSpPr>
            <p:cNvPr id="9904" name="Google Shape;9904;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81"/>
          <p:cNvGrpSpPr/>
          <p:nvPr/>
        </p:nvGrpSpPr>
        <p:grpSpPr>
          <a:xfrm>
            <a:off x="2631000" y="3353144"/>
            <a:ext cx="354586" cy="354586"/>
            <a:chOff x="-31452725" y="3551775"/>
            <a:chExt cx="292225" cy="292225"/>
          </a:xfrm>
        </p:grpSpPr>
        <p:sp>
          <p:nvSpPr>
            <p:cNvPr id="9909" name="Google Shape;9909;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81"/>
          <p:cNvGrpSpPr/>
          <p:nvPr/>
        </p:nvGrpSpPr>
        <p:grpSpPr>
          <a:xfrm>
            <a:off x="2629559" y="3817129"/>
            <a:ext cx="357468" cy="356497"/>
            <a:chOff x="-31455100" y="3909350"/>
            <a:chExt cx="294600" cy="293800"/>
          </a:xfrm>
        </p:grpSpPr>
        <p:sp>
          <p:nvSpPr>
            <p:cNvPr id="9914" name="Google Shape;9914;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6" name="Google Shape;9916;p81"/>
          <p:cNvGrpSpPr/>
          <p:nvPr/>
        </p:nvGrpSpPr>
        <p:grpSpPr>
          <a:xfrm>
            <a:off x="3970744" y="3818084"/>
            <a:ext cx="353645" cy="354586"/>
            <a:chOff x="-30345325" y="3918800"/>
            <a:chExt cx="291450" cy="292225"/>
          </a:xfrm>
        </p:grpSpPr>
        <p:sp>
          <p:nvSpPr>
            <p:cNvPr id="9917" name="Google Shape;9917;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81"/>
          <p:cNvGrpSpPr/>
          <p:nvPr/>
        </p:nvGrpSpPr>
        <p:grpSpPr>
          <a:xfrm>
            <a:off x="2200736" y="1532946"/>
            <a:ext cx="332593" cy="353645"/>
            <a:chOff x="-34755225" y="3202075"/>
            <a:chExt cx="274100" cy="291450"/>
          </a:xfrm>
        </p:grpSpPr>
        <p:sp>
          <p:nvSpPr>
            <p:cNvPr id="9923" name="Google Shape;9923;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81"/>
          <p:cNvGrpSpPr/>
          <p:nvPr/>
        </p:nvGrpSpPr>
        <p:grpSpPr>
          <a:xfrm>
            <a:off x="2190209" y="1973987"/>
            <a:ext cx="353645" cy="353645"/>
            <a:chOff x="-34763900" y="3561225"/>
            <a:chExt cx="291450" cy="291450"/>
          </a:xfrm>
        </p:grpSpPr>
        <p:sp>
          <p:nvSpPr>
            <p:cNvPr id="9931" name="Google Shape;9931;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4" name="Google Shape;9934;p8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5" name="Google Shape;9935;p81"/>
          <p:cNvGrpSpPr/>
          <p:nvPr/>
        </p:nvGrpSpPr>
        <p:grpSpPr>
          <a:xfrm>
            <a:off x="845106" y="2882499"/>
            <a:ext cx="354586" cy="354586"/>
            <a:chOff x="-32927950" y="3227275"/>
            <a:chExt cx="292225" cy="292225"/>
          </a:xfrm>
        </p:grpSpPr>
        <p:sp>
          <p:nvSpPr>
            <p:cNvPr id="9936" name="Google Shape;9936;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81"/>
          <p:cNvGrpSpPr/>
          <p:nvPr/>
        </p:nvGrpSpPr>
        <p:grpSpPr>
          <a:xfrm>
            <a:off x="844621" y="3353613"/>
            <a:ext cx="355557" cy="353645"/>
            <a:chOff x="-32927950" y="3586425"/>
            <a:chExt cx="293025" cy="291450"/>
          </a:xfrm>
        </p:grpSpPr>
        <p:sp>
          <p:nvSpPr>
            <p:cNvPr id="9942" name="Google Shape;9942;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7" name="Google Shape;9947;p81"/>
          <p:cNvGrpSpPr/>
          <p:nvPr/>
        </p:nvGrpSpPr>
        <p:grpSpPr>
          <a:xfrm>
            <a:off x="845106" y="3817598"/>
            <a:ext cx="354586" cy="355557"/>
            <a:chOff x="-32927950" y="3944800"/>
            <a:chExt cx="292225" cy="293025"/>
          </a:xfrm>
        </p:grpSpPr>
        <p:sp>
          <p:nvSpPr>
            <p:cNvPr id="9948" name="Google Shape;9948;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81"/>
          <p:cNvGrpSpPr/>
          <p:nvPr/>
        </p:nvGrpSpPr>
        <p:grpSpPr>
          <a:xfrm>
            <a:off x="3073898" y="2882849"/>
            <a:ext cx="354586" cy="353888"/>
            <a:chOff x="-31094350" y="3194000"/>
            <a:chExt cx="292225" cy="291650"/>
          </a:xfrm>
        </p:grpSpPr>
        <p:sp>
          <p:nvSpPr>
            <p:cNvPr id="9958" name="Google Shape;9958;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6" name="Google Shape;9966;p81"/>
          <p:cNvGrpSpPr/>
          <p:nvPr/>
        </p:nvGrpSpPr>
        <p:grpSpPr>
          <a:xfrm>
            <a:off x="3074368" y="3353341"/>
            <a:ext cx="353645" cy="354191"/>
            <a:chOff x="-31093575" y="3552550"/>
            <a:chExt cx="291450" cy="291900"/>
          </a:xfrm>
        </p:grpSpPr>
        <p:sp>
          <p:nvSpPr>
            <p:cNvPr id="9967" name="Google Shape;9967;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1" name="Google Shape;9971;p81"/>
          <p:cNvGrpSpPr/>
          <p:nvPr/>
        </p:nvGrpSpPr>
        <p:grpSpPr>
          <a:xfrm>
            <a:off x="3074368" y="3818569"/>
            <a:ext cx="353645" cy="353615"/>
            <a:chOff x="-31093575" y="3911725"/>
            <a:chExt cx="291450" cy="291425"/>
          </a:xfrm>
        </p:grpSpPr>
        <p:sp>
          <p:nvSpPr>
            <p:cNvPr id="9972" name="Google Shape;9972;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81"/>
          <p:cNvGrpSpPr/>
          <p:nvPr/>
        </p:nvGrpSpPr>
        <p:grpSpPr>
          <a:xfrm>
            <a:off x="2183798" y="4275536"/>
            <a:ext cx="356497" cy="354586"/>
            <a:chOff x="-29946000" y="3183175"/>
            <a:chExt cx="293800" cy="292225"/>
          </a:xfrm>
        </p:grpSpPr>
        <p:sp>
          <p:nvSpPr>
            <p:cNvPr id="9975" name="Google Shape;9975;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81"/>
          <p:cNvGrpSpPr/>
          <p:nvPr/>
        </p:nvGrpSpPr>
        <p:grpSpPr>
          <a:xfrm>
            <a:off x="2628330" y="1532689"/>
            <a:ext cx="358408" cy="354161"/>
            <a:chOff x="-34408675" y="3202075"/>
            <a:chExt cx="295375" cy="291875"/>
          </a:xfrm>
        </p:grpSpPr>
        <p:sp>
          <p:nvSpPr>
            <p:cNvPr id="9982" name="Google Shape;9982;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81"/>
          <p:cNvGrpSpPr/>
          <p:nvPr/>
        </p:nvGrpSpPr>
        <p:grpSpPr>
          <a:xfrm>
            <a:off x="2630241" y="1972683"/>
            <a:ext cx="354586" cy="356254"/>
            <a:chOff x="-34405525" y="3558075"/>
            <a:chExt cx="292225" cy="293600"/>
          </a:xfrm>
        </p:grpSpPr>
        <p:sp>
          <p:nvSpPr>
            <p:cNvPr id="9987" name="Google Shape;9987;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0" name="Google Shape;9990;p81"/>
          <p:cNvGrpSpPr/>
          <p:nvPr/>
        </p:nvGrpSpPr>
        <p:grpSpPr>
          <a:xfrm>
            <a:off x="2629755" y="2409340"/>
            <a:ext cx="355557" cy="353615"/>
            <a:chOff x="-34406325" y="3919600"/>
            <a:chExt cx="293025" cy="291425"/>
          </a:xfrm>
        </p:grpSpPr>
        <p:sp>
          <p:nvSpPr>
            <p:cNvPr id="9991" name="Google Shape;9991;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81"/>
          <p:cNvGrpSpPr/>
          <p:nvPr/>
        </p:nvGrpSpPr>
        <p:grpSpPr>
          <a:xfrm>
            <a:off x="1293653" y="2888703"/>
            <a:ext cx="353645" cy="342179"/>
            <a:chOff x="-32568800" y="3232000"/>
            <a:chExt cx="291450" cy="282000"/>
          </a:xfrm>
        </p:grpSpPr>
        <p:sp>
          <p:nvSpPr>
            <p:cNvPr id="9999" name="Google Shape;9999;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81"/>
          <p:cNvGrpSpPr/>
          <p:nvPr/>
        </p:nvGrpSpPr>
        <p:grpSpPr>
          <a:xfrm>
            <a:off x="1293183" y="3353613"/>
            <a:ext cx="354586" cy="353645"/>
            <a:chOff x="-32569575" y="3586425"/>
            <a:chExt cx="292225" cy="291450"/>
          </a:xfrm>
        </p:grpSpPr>
        <p:sp>
          <p:nvSpPr>
            <p:cNvPr id="10002" name="Google Shape;10002;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81"/>
          <p:cNvGrpSpPr/>
          <p:nvPr/>
        </p:nvGrpSpPr>
        <p:grpSpPr>
          <a:xfrm>
            <a:off x="1284098" y="3818205"/>
            <a:ext cx="372756" cy="354343"/>
            <a:chOff x="-32576675" y="3944600"/>
            <a:chExt cx="307200" cy="292025"/>
          </a:xfrm>
        </p:grpSpPr>
        <p:sp>
          <p:nvSpPr>
            <p:cNvPr id="10005" name="Google Shape;10005;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7" name="Google Shape;10007;p81"/>
          <p:cNvGrpSpPr/>
          <p:nvPr/>
        </p:nvGrpSpPr>
        <p:grpSpPr>
          <a:xfrm>
            <a:off x="3529065" y="2882500"/>
            <a:ext cx="354586" cy="354586"/>
            <a:chOff x="-30735200" y="3192625"/>
            <a:chExt cx="292225" cy="292225"/>
          </a:xfrm>
        </p:grpSpPr>
        <p:sp>
          <p:nvSpPr>
            <p:cNvPr id="10008" name="Google Shape;10008;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5" name="Google Shape;10015;p81"/>
          <p:cNvGrpSpPr/>
          <p:nvPr/>
        </p:nvGrpSpPr>
        <p:grpSpPr>
          <a:xfrm>
            <a:off x="3529065" y="3353932"/>
            <a:ext cx="354586" cy="353008"/>
            <a:chOff x="-30735200" y="3552550"/>
            <a:chExt cx="292225" cy="290925"/>
          </a:xfrm>
        </p:grpSpPr>
        <p:sp>
          <p:nvSpPr>
            <p:cNvPr id="10016" name="Google Shape;10016;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8" name="Google Shape;10018;p81"/>
          <p:cNvGrpSpPr/>
          <p:nvPr/>
        </p:nvGrpSpPr>
        <p:grpSpPr>
          <a:xfrm>
            <a:off x="3529065" y="3818554"/>
            <a:ext cx="354586" cy="353645"/>
            <a:chOff x="-30735200" y="3910925"/>
            <a:chExt cx="292225" cy="291450"/>
          </a:xfrm>
        </p:grpSpPr>
        <p:sp>
          <p:nvSpPr>
            <p:cNvPr id="10019" name="Google Shape;10019;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1" name="Google Shape;10021;p8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2" name="Google Shape;10022;p81"/>
          <p:cNvGrpSpPr/>
          <p:nvPr/>
        </p:nvGrpSpPr>
        <p:grpSpPr>
          <a:xfrm>
            <a:off x="4882910" y="1531421"/>
            <a:ext cx="358971" cy="359224"/>
            <a:chOff x="-57956275" y="3197925"/>
            <a:chExt cx="319000" cy="319225"/>
          </a:xfrm>
        </p:grpSpPr>
        <p:sp>
          <p:nvSpPr>
            <p:cNvPr id="10023" name="Google Shape;10023;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81"/>
          <p:cNvGrpSpPr/>
          <p:nvPr/>
        </p:nvGrpSpPr>
        <p:grpSpPr>
          <a:xfrm>
            <a:off x="4905064" y="1987846"/>
            <a:ext cx="314662" cy="358971"/>
            <a:chOff x="-57940525" y="3590375"/>
            <a:chExt cx="279625" cy="319000"/>
          </a:xfrm>
        </p:grpSpPr>
        <p:sp>
          <p:nvSpPr>
            <p:cNvPr id="10031" name="Google Shape;10031;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81"/>
          <p:cNvGrpSpPr/>
          <p:nvPr/>
        </p:nvGrpSpPr>
        <p:grpSpPr>
          <a:xfrm>
            <a:off x="4875945" y="2429217"/>
            <a:ext cx="358099" cy="358999"/>
            <a:chOff x="-57959425" y="3982600"/>
            <a:chExt cx="318225" cy="319025"/>
          </a:xfrm>
        </p:grpSpPr>
        <p:sp>
          <p:nvSpPr>
            <p:cNvPr id="10037" name="Google Shape;10037;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81"/>
          <p:cNvGrpSpPr/>
          <p:nvPr/>
        </p:nvGrpSpPr>
        <p:grpSpPr>
          <a:xfrm>
            <a:off x="7076112" y="1532546"/>
            <a:ext cx="357226" cy="357226"/>
            <a:chOff x="-55987225" y="3198925"/>
            <a:chExt cx="317450" cy="317450"/>
          </a:xfrm>
        </p:grpSpPr>
        <p:sp>
          <p:nvSpPr>
            <p:cNvPr id="10042" name="Google Shape;10042;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6" name="Google Shape;10046;p81"/>
          <p:cNvGrpSpPr/>
          <p:nvPr/>
        </p:nvGrpSpPr>
        <p:grpSpPr>
          <a:xfrm>
            <a:off x="7076112" y="1988578"/>
            <a:ext cx="357226" cy="357367"/>
            <a:chOff x="-55987225" y="3591025"/>
            <a:chExt cx="317450" cy="317575"/>
          </a:xfrm>
        </p:grpSpPr>
        <p:sp>
          <p:nvSpPr>
            <p:cNvPr id="10047" name="Google Shape;10047;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81"/>
          <p:cNvGrpSpPr/>
          <p:nvPr/>
        </p:nvGrpSpPr>
        <p:grpSpPr>
          <a:xfrm>
            <a:off x="7090027" y="2429217"/>
            <a:ext cx="358999" cy="358999"/>
            <a:chOff x="-55988800" y="3982600"/>
            <a:chExt cx="319025" cy="319025"/>
          </a:xfrm>
        </p:grpSpPr>
        <p:sp>
          <p:nvSpPr>
            <p:cNvPr id="10053" name="Google Shape;10053;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81"/>
          <p:cNvGrpSpPr/>
          <p:nvPr/>
        </p:nvGrpSpPr>
        <p:grpSpPr>
          <a:xfrm>
            <a:off x="5748546" y="2887174"/>
            <a:ext cx="356326" cy="358971"/>
            <a:chOff x="-54026025" y="3192625"/>
            <a:chExt cx="316650" cy="319000"/>
          </a:xfrm>
        </p:grpSpPr>
        <p:sp>
          <p:nvSpPr>
            <p:cNvPr id="10059" name="Google Shape;10059;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7" name="Google Shape;10067;p81"/>
          <p:cNvGrpSpPr/>
          <p:nvPr/>
        </p:nvGrpSpPr>
        <p:grpSpPr>
          <a:xfrm>
            <a:off x="5768492" y="3358148"/>
            <a:ext cx="316434" cy="358099"/>
            <a:chOff x="-54007925" y="3584850"/>
            <a:chExt cx="281200" cy="318225"/>
          </a:xfrm>
        </p:grpSpPr>
        <p:sp>
          <p:nvSpPr>
            <p:cNvPr id="10068" name="Google Shape;10068;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4" name="Google Shape;10074;p81"/>
          <p:cNvGrpSpPr/>
          <p:nvPr/>
        </p:nvGrpSpPr>
        <p:grpSpPr>
          <a:xfrm>
            <a:off x="5768492" y="3820033"/>
            <a:ext cx="316434" cy="358914"/>
            <a:chOff x="-54007925" y="3975575"/>
            <a:chExt cx="281200" cy="318950"/>
          </a:xfrm>
        </p:grpSpPr>
        <p:sp>
          <p:nvSpPr>
            <p:cNvPr id="10075" name="Google Shape;10075;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81"/>
          <p:cNvGrpSpPr/>
          <p:nvPr/>
        </p:nvGrpSpPr>
        <p:grpSpPr>
          <a:xfrm>
            <a:off x="8003359" y="2904504"/>
            <a:ext cx="274770" cy="358492"/>
            <a:chOff x="-52005775" y="3208025"/>
            <a:chExt cx="244175" cy="318575"/>
          </a:xfrm>
        </p:grpSpPr>
        <p:sp>
          <p:nvSpPr>
            <p:cNvPr id="10080" name="Google Shape;10080;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1" name="Google Shape;10091;p81"/>
          <p:cNvGrpSpPr/>
          <p:nvPr/>
        </p:nvGrpSpPr>
        <p:grpSpPr>
          <a:xfrm>
            <a:off x="5309825" y="1532546"/>
            <a:ext cx="358099" cy="358099"/>
            <a:chOff x="-57568775" y="3198925"/>
            <a:chExt cx="318225" cy="318225"/>
          </a:xfrm>
        </p:grpSpPr>
        <p:sp>
          <p:nvSpPr>
            <p:cNvPr id="10092" name="Google Shape;10092;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81"/>
          <p:cNvGrpSpPr/>
          <p:nvPr/>
        </p:nvGrpSpPr>
        <p:grpSpPr>
          <a:xfrm>
            <a:off x="5331543" y="1987846"/>
            <a:ext cx="314662" cy="358099"/>
            <a:chOff x="-57549075" y="3590375"/>
            <a:chExt cx="279625" cy="318225"/>
          </a:xfrm>
        </p:grpSpPr>
        <p:sp>
          <p:nvSpPr>
            <p:cNvPr id="10099" name="Google Shape;10099;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3" name="Google Shape;10103;p81"/>
          <p:cNvGrpSpPr/>
          <p:nvPr/>
        </p:nvGrpSpPr>
        <p:grpSpPr>
          <a:xfrm>
            <a:off x="5323740" y="2429217"/>
            <a:ext cx="359871" cy="359871"/>
            <a:chOff x="-57570350" y="3982600"/>
            <a:chExt cx="319800" cy="319800"/>
          </a:xfrm>
        </p:grpSpPr>
        <p:sp>
          <p:nvSpPr>
            <p:cNvPr id="10104" name="Google Shape;10104;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8" name="Google Shape;10108;p81"/>
          <p:cNvGrpSpPr/>
          <p:nvPr/>
        </p:nvGrpSpPr>
        <p:grpSpPr>
          <a:xfrm>
            <a:off x="7538779" y="1531646"/>
            <a:ext cx="314662" cy="358999"/>
            <a:chOff x="-55576850" y="3198125"/>
            <a:chExt cx="279625" cy="319025"/>
          </a:xfrm>
        </p:grpSpPr>
        <p:sp>
          <p:nvSpPr>
            <p:cNvPr id="10109" name="Google Shape;10109;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81"/>
          <p:cNvGrpSpPr/>
          <p:nvPr/>
        </p:nvGrpSpPr>
        <p:grpSpPr>
          <a:xfrm>
            <a:off x="7516174" y="1987621"/>
            <a:ext cx="359871" cy="358324"/>
            <a:chOff x="-55596550" y="3590175"/>
            <a:chExt cx="319800" cy="318425"/>
          </a:xfrm>
        </p:grpSpPr>
        <p:sp>
          <p:nvSpPr>
            <p:cNvPr id="10114" name="Google Shape;10114;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8" name="Google Shape;10118;p81"/>
          <p:cNvGrpSpPr/>
          <p:nvPr/>
        </p:nvGrpSpPr>
        <p:grpSpPr>
          <a:xfrm>
            <a:off x="7531412" y="2428964"/>
            <a:ext cx="358999" cy="359252"/>
            <a:chOff x="-55595775" y="3982375"/>
            <a:chExt cx="319025" cy="319250"/>
          </a:xfrm>
        </p:grpSpPr>
        <p:sp>
          <p:nvSpPr>
            <p:cNvPr id="10119" name="Google Shape;10119;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5" name="Google Shape;10125;p81"/>
          <p:cNvGrpSpPr/>
          <p:nvPr/>
        </p:nvGrpSpPr>
        <p:grpSpPr>
          <a:xfrm>
            <a:off x="6188595" y="2887174"/>
            <a:ext cx="358999" cy="358099"/>
            <a:chOff x="-53635375" y="3192625"/>
            <a:chExt cx="319025" cy="318225"/>
          </a:xfrm>
        </p:grpSpPr>
        <p:sp>
          <p:nvSpPr>
            <p:cNvPr id="10126" name="Google Shape;10126;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81"/>
          <p:cNvGrpSpPr/>
          <p:nvPr/>
        </p:nvGrpSpPr>
        <p:grpSpPr>
          <a:xfrm>
            <a:off x="6210763" y="3358148"/>
            <a:ext cx="314662" cy="358999"/>
            <a:chOff x="-53615675" y="3584850"/>
            <a:chExt cx="279625" cy="319025"/>
          </a:xfrm>
        </p:grpSpPr>
        <p:sp>
          <p:nvSpPr>
            <p:cNvPr id="10130" name="Google Shape;10130;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81"/>
          <p:cNvGrpSpPr/>
          <p:nvPr/>
        </p:nvGrpSpPr>
        <p:grpSpPr>
          <a:xfrm>
            <a:off x="6188609" y="3821074"/>
            <a:ext cx="358971" cy="357874"/>
            <a:chOff x="-53634575" y="3976500"/>
            <a:chExt cx="319000" cy="318025"/>
          </a:xfrm>
        </p:grpSpPr>
        <p:sp>
          <p:nvSpPr>
            <p:cNvPr id="10134" name="Google Shape;10134;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81"/>
          <p:cNvGrpSpPr/>
          <p:nvPr/>
        </p:nvGrpSpPr>
        <p:grpSpPr>
          <a:xfrm>
            <a:off x="7983413" y="3364028"/>
            <a:ext cx="314662" cy="358436"/>
            <a:chOff x="-52023900" y="3590075"/>
            <a:chExt cx="279625" cy="318525"/>
          </a:xfrm>
        </p:grpSpPr>
        <p:sp>
          <p:nvSpPr>
            <p:cNvPr id="10143" name="Google Shape;10143;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0" name="Google Shape;10150;p81"/>
          <p:cNvGrpSpPr/>
          <p:nvPr/>
        </p:nvGrpSpPr>
        <p:grpSpPr>
          <a:xfrm>
            <a:off x="5746654" y="1532546"/>
            <a:ext cx="358971" cy="358971"/>
            <a:chOff x="-57173375" y="3198925"/>
            <a:chExt cx="319000" cy="319000"/>
          </a:xfrm>
        </p:grpSpPr>
        <p:sp>
          <p:nvSpPr>
            <p:cNvPr id="10151" name="Google Shape;10151;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81"/>
          <p:cNvGrpSpPr/>
          <p:nvPr/>
        </p:nvGrpSpPr>
        <p:grpSpPr>
          <a:xfrm>
            <a:off x="5747541" y="2009987"/>
            <a:ext cx="357198" cy="314690"/>
            <a:chOff x="-57176525" y="3610050"/>
            <a:chExt cx="317425" cy="279650"/>
          </a:xfrm>
        </p:grpSpPr>
        <p:sp>
          <p:nvSpPr>
            <p:cNvPr id="10156" name="Google Shape;10156;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1"/>
          <p:cNvGrpSpPr/>
          <p:nvPr/>
        </p:nvGrpSpPr>
        <p:grpSpPr>
          <a:xfrm>
            <a:off x="7957995" y="1532546"/>
            <a:ext cx="358099" cy="356326"/>
            <a:chOff x="-55202750" y="3198925"/>
            <a:chExt cx="318225" cy="316650"/>
          </a:xfrm>
        </p:grpSpPr>
        <p:sp>
          <p:nvSpPr>
            <p:cNvPr id="10162" name="Google Shape;10162;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81"/>
          <p:cNvGrpSpPr/>
          <p:nvPr/>
        </p:nvGrpSpPr>
        <p:grpSpPr>
          <a:xfrm>
            <a:off x="7968629" y="1987846"/>
            <a:ext cx="336830" cy="358099"/>
            <a:chOff x="-55194875" y="3590375"/>
            <a:chExt cx="299325" cy="318225"/>
          </a:xfrm>
        </p:grpSpPr>
        <p:sp>
          <p:nvSpPr>
            <p:cNvPr id="10165" name="Google Shape;10165;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0" name="Google Shape;10170;p81"/>
          <p:cNvGrpSpPr/>
          <p:nvPr/>
        </p:nvGrpSpPr>
        <p:grpSpPr>
          <a:xfrm>
            <a:off x="7973247" y="2430117"/>
            <a:ext cx="357198" cy="357198"/>
            <a:chOff x="-55203525" y="3983400"/>
            <a:chExt cx="317425" cy="317425"/>
          </a:xfrm>
        </p:grpSpPr>
        <p:sp>
          <p:nvSpPr>
            <p:cNvPr id="10171" name="Google Shape;10171;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4" name="Google Shape;10174;p81"/>
          <p:cNvGrpSpPr/>
          <p:nvPr/>
        </p:nvGrpSpPr>
        <p:grpSpPr>
          <a:xfrm>
            <a:off x="6639727" y="2887174"/>
            <a:ext cx="335930" cy="358971"/>
            <a:chOff x="-53232900" y="3192625"/>
            <a:chExt cx="298525" cy="319000"/>
          </a:xfrm>
        </p:grpSpPr>
        <p:sp>
          <p:nvSpPr>
            <p:cNvPr id="10175" name="Google Shape;10175;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81"/>
          <p:cNvGrpSpPr/>
          <p:nvPr/>
        </p:nvGrpSpPr>
        <p:grpSpPr>
          <a:xfrm>
            <a:off x="6629093" y="3358148"/>
            <a:ext cx="357198" cy="356326"/>
            <a:chOff x="-53242350" y="3584850"/>
            <a:chExt cx="317425" cy="316650"/>
          </a:xfrm>
        </p:grpSpPr>
        <p:sp>
          <p:nvSpPr>
            <p:cNvPr id="10184" name="Google Shape;10184;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81"/>
          <p:cNvGrpSpPr/>
          <p:nvPr/>
        </p:nvGrpSpPr>
        <p:grpSpPr>
          <a:xfrm>
            <a:off x="6650362" y="3820849"/>
            <a:ext cx="314662" cy="358999"/>
            <a:chOff x="-53224225" y="3976300"/>
            <a:chExt cx="279625" cy="319025"/>
          </a:xfrm>
        </p:grpSpPr>
        <p:sp>
          <p:nvSpPr>
            <p:cNvPr id="10190" name="Google Shape;10190;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7" name="Google Shape;10197;p81"/>
          <p:cNvGrpSpPr/>
          <p:nvPr/>
        </p:nvGrpSpPr>
        <p:grpSpPr>
          <a:xfrm>
            <a:off x="7961258" y="3828529"/>
            <a:ext cx="358971" cy="358408"/>
            <a:chOff x="-52043575" y="3983125"/>
            <a:chExt cx="319000" cy="318500"/>
          </a:xfrm>
        </p:grpSpPr>
        <p:sp>
          <p:nvSpPr>
            <p:cNvPr id="10198" name="Google Shape;10198;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81"/>
          <p:cNvGrpSpPr/>
          <p:nvPr/>
        </p:nvGrpSpPr>
        <p:grpSpPr>
          <a:xfrm>
            <a:off x="6215199" y="1532546"/>
            <a:ext cx="314662" cy="358971"/>
            <a:chOff x="-56766175" y="3198925"/>
            <a:chExt cx="279625" cy="319000"/>
          </a:xfrm>
        </p:grpSpPr>
        <p:sp>
          <p:nvSpPr>
            <p:cNvPr id="10208" name="Google Shape;10208;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81"/>
          <p:cNvGrpSpPr/>
          <p:nvPr/>
        </p:nvGrpSpPr>
        <p:grpSpPr>
          <a:xfrm>
            <a:off x="6214313" y="1987846"/>
            <a:ext cx="316434" cy="358099"/>
            <a:chOff x="-56766175" y="3590375"/>
            <a:chExt cx="281200" cy="318225"/>
          </a:xfrm>
        </p:grpSpPr>
        <p:sp>
          <p:nvSpPr>
            <p:cNvPr id="10216" name="Google Shape;10216;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0" name="Google Shape;10220;p81"/>
          <p:cNvGrpSpPr/>
          <p:nvPr/>
        </p:nvGrpSpPr>
        <p:grpSpPr>
          <a:xfrm>
            <a:off x="6251269" y="2429217"/>
            <a:ext cx="272126" cy="358099"/>
            <a:chOff x="-56747275" y="3982600"/>
            <a:chExt cx="241825" cy="318225"/>
          </a:xfrm>
        </p:grpSpPr>
        <p:sp>
          <p:nvSpPr>
            <p:cNvPr id="10221" name="Google Shape;10221;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8" name="Google Shape;10228;p81"/>
          <p:cNvGrpSpPr/>
          <p:nvPr/>
        </p:nvGrpSpPr>
        <p:grpSpPr>
          <a:xfrm>
            <a:off x="4859020" y="3371455"/>
            <a:ext cx="358999" cy="342991"/>
            <a:chOff x="-54812875" y="3596675"/>
            <a:chExt cx="319025" cy="304800"/>
          </a:xfrm>
        </p:grpSpPr>
        <p:sp>
          <p:nvSpPr>
            <p:cNvPr id="10229" name="Google Shape;10229;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6" name="Google Shape;10236;p8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8" name="Google Shape;10238;p81"/>
          <p:cNvGrpSpPr/>
          <p:nvPr/>
        </p:nvGrpSpPr>
        <p:grpSpPr>
          <a:xfrm>
            <a:off x="4881188" y="3827938"/>
            <a:ext cx="314662" cy="358099"/>
            <a:chOff x="-54793175" y="3982600"/>
            <a:chExt cx="279625" cy="318225"/>
          </a:xfrm>
        </p:grpSpPr>
        <p:sp>
          <p:nvSpPr>
            <p:cNvPr id="10239" name="Google Shape;10239;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6" name="Google Shape;10246;p81"/>
          <p:cNvGrpSpPr/>
          <p:nvPr/>
        </p:nvGrpSpPr>
        <p:grpSpPr>
          <a:xfrm>
            <a:off x="7092647" y="2887174"/>
            <a:ext cx="314662" cy="358099"/>
            <a:chOff x="-52832000" y="3192625"/>
            <a:chExt cx="279625" cy="318225"/>
          </a:xfrm>
        </p:grpSpPr>
        <p:sp>
          <p:nvSpPr>
            <p:cNvPr id="10247" name="Google Shape;10247;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81"/>
          <p:cNvGrpSpPr/>
          <p:nvPr/>
        </p:nvGrpSpPr>
        <p:grpSpPr>
          <a:xfrm>
            <a:off x="5779179" y="2428542"/>
            <a:ext cx="323524" cy="358774"/>
            <a:chOff x="-57162350" y="3982000"/>
            <a:chExt cx="287500" cy="318825"/>
          </a:xfrm>
        </p:grpSpPr>
        <p:sp>
          <p:nvSpPr>
            <p:cNvPr id="10256" name="Google Shape;10256;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81"/>
          <p:cNvGrpSpPr/>
          <p:nvPr/>
        </p:nvGrpSpPr>
        <p:grpSpPr>
          <a:xfrm>
            <a:off x="7070492" y="3359048"/>
            <a:ext cx="358971" cy="357198"/>
            <a:chOff x="-52851675" y="3585650"/>
            <a:chExt cx="319000" cy="317425"/>
          </a:xfrm>
        </p:grpSpPr>
        <p:sp>
          <p:nvSpPr>
            <p:cNvPr id="10265" name="Google Shape;10265;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1" name="Google Shape;10271;p81"/>
          <p:cNvGrpSpPr/>
          <p:nvPr/>
        </p:nvGrpSpPr>
        <p:grpSpPr>
          <a:xfrm>
            <a:off x="7092647" y="3820849"/>
            <a:ext cx="314662" cy="358999"/>
            <a:chOff x="-52832000" y="3976300"/>
            <a:chExt cx="279625" cy="319025"/>
          </a:xfrm>
        </p:grpSpPr>
        <p:sp>
          <p:nvSpPr>
            <p:cNvPr id="10272" name="Google Shape;10272;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7" name="Google Shape;10277;p81"/>
          <p:cNvGrpSpPr/>
          <p:nvPr/>
        </p:nvGrpSpPr>
        <p:grpSpPr>
          <a:xfrm>
            <a:off x="6209853" y="4275497"/>
            <a:ext cx="316434" cy="358099"/>
            <a:chOff x="-51633225" y="3198925"/>
            <a:chExt cx="281200" cy="318225"/>
          </a:xfrm>
        </p:grpSpPr>
        <p:sp>
          <p:nvSpPr>
            <p:cNvPr id="10278" name="Google Shape;10278;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81"/>
          <p:cNvGrpSpPr/>
          <p:nvPr/>
        </p:nvGrpSpPr>
        <p:grpSpPr>
          <a:xfrm>
            <a:off x="6628676" y="1533418"/>
            <a:ext cx="365188" cy="357226"/>
            <a:chOff x="-56396775" y="3199700"/>
            <a:chExt cx="324525" cy="317450"/>
          </a:xfrm>
        </p:grpSpPr>
        <p:sp>
          <p:nvSpPr>
            <p:cNvPr id="10286" name="Google Shape;10286;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2" name="Google Shape;10292;p81"/>
          <p:cNvGrpSpPr/>
          <p:nvPr/>
        </p:nvGrpSpPr>
        <p:grpSpPr>
          <a:xfrm>
            <a:off x="6631771" y="1999353"/>
            <a:ext cx="358999" cy="335958"/>
            <a:chOff x="-56394425" y="3600600"/>
            <a:chExt cx="319025" cy="298550"/>
          </a:xfrm>
        </p:grpSpPr>
        <p:sp>
          <p:nvSpPr>
            <p:cNvPr id="10293" name="Google Shape;10293;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81"/>
          <p:cNvGrpSpPr/>
          <p:nvPr/>
        </p:nvGrpSpPr>
        <p:grpSpPr>
          <a:xfrm>
            <a:off x="6662538" y="2430117"/>
            <a:ext cx="327068" cy="357198"/>
            <a:chOff x="-56379450" y="3983400"/>
            <a:chExt cx="290650" cy="317425"/>
          </a:xfrm>
        </p:grpSpPr>
        <p:sp>
          <p:nvSpPr>
            <p:cNvPr id="10297" name="Google Shape;10297;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5" name="Google Shape;10305;p81"/>
          <p:cNvGrpSpPr/>
          <p:nvPr/>
        </p:nvGrpSpPr>
        <p:grpSpPr>
          <a:xfrm>
            <a:off x="5326242" y="2894264"/>
            <a:ext cx="316434" cy="358971"/>
            <a:chOff x="-54401725" y="3198925"/>
            <a:chExt cx="281200" cy="319000"/>
          </a:xfrm>
        </p:grpSpPr>
        <p:sp>
          <p:nvSpPr>
            <p:cNvPr id="10306" name="Google Shape;10306;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7" name="Google Shape;10317;p81"/>
          <p:cNvGrpSpPr/>
          <p:nvPr/>
        </p:nvGrpSpPr>
        <p:grpSpPr>
          <a:xfrm>
            <a:off x="5327128" y="3364365"/>
            <a:ext cx="314662" cy="358099"/>
            <a:chOff x="-54401725" y="3590375"/>
            <a:chExt cx="279625" cy="318225"/>
          </a:xfrm>
        </p:grpSpPr>
        <p:sp>
          <p:nvSpPr>
            <p:cNvPr id="10318" name="Google Shape;10318;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4" name="Google Shape;10324;p81"/>
          <p:cNvGrpSpPr/>
          <p:nvPr/>
        </p:nvGrpSpPr>
        <p:grpSpPr>
          <a:xfrm>
            <a:off x="5324920" y="3827938"/>
            <a:ext cx="319079" cy="358099"/>
            <a:chOff x="-54403300" y="3982600"/>
            <a:chExt cx="283550" cy="318225"/>
          </a:xfrm>
        </p:grpSpPr>
        <p:sp>
          <p:nvSpPr>
            <p:cNvPr id="10325" name="Google Shape;10325;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0" name="Google Shape;10330;p81"/>
          <p:cNvGrpSpPr/>
          <p:nvPr/>
        </p:nvGrpSpPr>
        <p:grpSpPr>
          <a:xfrm>
            <a:off x="7512313" y="2889172"/>
            <a:ext cx="356298" cy="356973"/>
            <a:chOff x="-52458650" y="3194400"/>
            <a:chExt cx="316625" cy="317225"/>
          </a:xfrm>
        </p:grpSpPr>
        <p:sp>
          <p:nvSpPr>
            <p:cNvPr id="10331" name="Google Shape;10331;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9" name="Google Shape;10339;p81"/>
          <p:cNvGrpSpPr/>
          <p:nvPr/>
        </p:nvGrpSpPr>
        <p:grpSpPr>
          <a:xfrm>
            <a:off x="4881188" y="2894264"/>
            <a:ext cx="314662" cy="358971"/>
            <a:chOff x="-54793175" y="3198925"/>
            <a:chExt cx="279625" cy="319000"/>
          </a:xfrm>
        </p:grpSpPr>
        <p:sp>
          <p:nvSpPr>
            <p:cNvPr id="10340" name="Google Shape;10340;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81"/>
          <p:cNvGrpSpPr/>
          <p:nvPr/>
        </p:nvGrpSpPr>
        <p:grpSpPr>
          <a:xfrm>
            <a:off x="7521611" y="3358148"/>
            <a:ext cx="337703" cy="357845"/>
            <a:chOff x="-52450000" y="3584850"/>
            <a:chExt cx="300100" cy="318000"/>
          </a:xfrm>
        </p:grpSpPr>
        <p:sp>
          <p:nvSpPr>
            <p:cNvPr id="10348" name="Google Shape;10348;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5" name="Google Shape;10355;p81"/>
          <p:cNvGrpSpPr/>
          <p:nvPr/>
        </p:nvGrpSpPr>
        <p:grpSpPr>
          <a:xfrm>
            <a:off x="7533131" y="3822621"/>
            <a:ext cx="314662" cy="357226"/>
            <a:chOff x="-52440550" y="3977875"/>
            <a:chExt cx="279625" cy="317450"/>
          </a:xfrm>
        </p:grpSpPr>
        <p:sp>
          <p:nvSpPr>
            <p:cNvPr id="10356" name="Google Shape;10356;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4" name="Google Shape;10364;p81"/>
          <p:cNvGrpSpPr/>
          <p:nvPr/>
        </p:nvGrpSpPr>
        <p:grpSpPr>
          <a:xfrm>
            <a:off x="6645066" y="4278827"/>
            <a:ext cx="314662" cy="358999"/>
            <a:chOff x="-51623775" y="3584850"/>
            <a:chExt cx="279625" cy="319025"/>
          </a:xfrm>
        </p:grpSpPr>
        <p:sp>
          <p:nvSpPr>
            <p:cNvPr id="10365" name="Google Shape;10365;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77" name="Shape 10377"/>
        <p:cNvGrpSpPr/>
        <p:nvPr/>
      </p:nvGrpSpPr>
      <p:grpSpPr>
        <a:xfrm>
          <a:off x="0" y="0"/>
          <a:ext cx="0" cy="0"/>
          <a:chOff x="0" y="0"/>
          <a:chExt cx="0" cy="0"/>
        </a:xfrm>
      </p:grpSpPr>
      <p:sp>
        <p:nvSpPr>
          <p:cNvPr id="10378" name="Google Shape;10378;p8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379" name="Google Shape;10379;p8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380" name="Google Shape;10380;p82"/>
          <p:cNvGrpSpPr/>
          <p:nvPr/>
        </p:nvGrpSpPr>
        <p:grpSpPr>
          <a:xfrm>
            <a:off x="885675" y="1539249"/>
            <a:ext cx="276003" cy="357300"/>
            <a:chOff x="-50469125" y="3183175"/>
            <a:chExt cx="233150" cy="301825"/>
          </a:xfrm>
        </p:grpSpPr>
        <p:sp>
          <p:nvSpPr>
            <p:cNvPr id="10381" name="Google Shape;10381;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4" name="Google Shape;10384;p82"/>
          <p:cNvGrpSpPr/>
          <p:nvPr/>
        </p:nvGrpSpPr>
        <p:grpSpPr>
          <a:xfrm>
            <a:off x="845574" y="1974651"/>
            <a:ext cx="356205" cy="355288"/>
            <a:chOff x="-50504575" y="3550975"/>
            <a:chExt cx="300900" cy="300125"/>
          </a:xfrm>
        </p:grpSpPr>
        <p:sp>
          <p:nvSpPr>
            <p:cNvPr id="10385" name="Google Shape;10385;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9" name="Google Shape;10389;p82"/>
          <p:cNvGrpSpPr/>
          <p:nvPr/>
        </p:nvGrpSpPr>
        <p:grpSpPr>
          <a:xfrm>
            <a:off x="845574" y="2412893"/>
            <a:ext cx="356205" cy="354341"/>
            <a:chOff x="-50503000" y="3921175"/>
            <a:chExt cx="300900" cy="299325"/>
          </a:xfrm>
        </p:grpSpPr>
        <p:sp>
          <p:nvSpPr>
            <p:cNvPr id="10390" name="Google Shape;10390;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5" name="Google Shape;10395;p82"/>
          <p:cNvGrpSpPr/>
          <p:nvPr/>
        </p:nvGrpSpPr>
        <p:grpSpPr>
          <a:xfrm>
            <a:off x="3049627" y="1558811"/>
            <a:ext cx="355258" cy="356205"/>
            <a:chOff x="-48630025" y="3199700"/>
            <a:chExt cx="300100" cy="300900"/>
          </a:xfrm>
        </p:grpSpPr>
        <p:sp>
          <p:nvSpPr>
            <p:cNvPr id="10396" name="Google Shape;10396;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9" name="Google Shape;10399;p82"/>
          <p:cNvGrpSpPr/>
          <p:nvPr/>
        </p:nvGrpSpPr>
        <p:grpSpPr>
          <a:xfrm>
            <a:off x="3049627" y="1996107"/>
            <a:ext cx="355258" cy="355258"/>
            <a:chOff x="-48630025" y="3569100"/>
            <a:chExt cx="300100" cy="300100"/>
          </a:xfrm>
        </p:grpSpPr>
        <p:sp>
          <p:nvSpPr>
            <p:cNvPr id="10400" name="Google Shape;10400;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82"/>
          <p:cNvGrpSpPr/>
          <p:nvPr/>
        </p:nvGrpSpPr>
        <p:grpSpPr>
          <a:xfrm>
            <a:off x="3050101" y="2433403"/>
            <a:ext cx="354311" cy="353394"/>
            <a:chOff x="-48629225" y="3938500"/>
            <a:chExt cx="299300" cy="298525"/>
          </a:xfrm>
        </p:grpSpPr>
        <p:sp>
          <p:nvSpPr>
            <p:cNvPr id="10411" name="Google Shape;10411;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5" name="Google Shape;10415;p82"/>
          <p:cNvGrpSpPr/>
          <p:nvPr/>
        </p:nvGrpSpPr>
        <p:grpSpPr>
          <a:xfrm>
            <a:off x="1785504" y="2904744"/>
            <a:ext cx="311458" cy="354341"/>
            <a:chOff x="-46762575" y="3200500"/>
            <a:chExt cx="263100" cy="299325"/>
          </a:xfrm>
        </p:grpSpPr>
        <p:sp>
          <p:nvSpPr>
            <p:cNvPr id="10416" name="Google Shape;10416;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1" name="Google Shape;10421;p82"/>
          <p:cNvGrpSpPr/>
          <p:nvPr/>
        </p:nvGrpSpPr>
        <p:grpSpPr>
          <a:xfrm>
            <a:off x="1763589" y="3363466"/>
            <a:ext cx="355288" cy="312375"/>
            <a:chOff x="-46779900" y="3588000"/>
            <a:chExt cx="300125" cy="263875"/>
          </a:xfrm>
        </p:grpSpPr>
        <p:sp>
          <p:nvSpPr>
            <p:cNvPr id="10422" name="Google Shape;10422;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82"/>
          <p:cNvGrpSpPr/>
          <p:nvPr/>
        </p:nvGrpSpPr>
        <p:grpSpPr>
          <a:xfrm>
            <a:off x="1764062" y="3778388"/>
            <a:ext cx="354341" cy="353394"/>
            <a:chOff x="-46779100" y="3938500"/>
            <a:chExt cx="299325" cy="298525"/>
          </a:xfrm>
        </p:grpSpPr>
        <p:sp>
          <p:nvSpPr>
            <p:cNvPr id="10427" name="Google Shape;10427;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82"/>
          <p:cNvGrpSpPr/>
          <p:nvPr/>
        </p:nvGrpSpPr>
        <p:grpSpPr>
          <a:xfrm>
            <a:off x="3971800" y="2911255"/>
            <a:ext cx="355258" cy="355288"/>
            <a:chOff x="-44924250" y="3206000"/>
            <a:chExt cx="300100" cy="300125"/>
          </a:xfrm>
        </p:grpSpPr>
        <p:sp>
          <p:nvSpPr>
            <p:cNvPr id="10430" name="Google Shape;10430;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5" name="Google Shape;10435;p82"/>
          <p:cNvGrpSpPr/>
          <p:nvPr/>
        </p:nvGrpSpPr>
        <p:grpSpPr>
          <a:xfrm>
            <a:off x="1286286" y="1539249"/>
            <a:ext cx="355258" cy="355258"/>
            <a:chOff x="-50134375" y="3183175"/>
            <a:chExt cx="300100" cy="300100"/>
          </a:xfrm>
        </p:grpSpPr>
        <p:sp>
          <p:nvSpPr>
            <p:cNvPr id="10436" name="Google Shape;10436;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82"/>
          <p:cNvGrpSpPr/>
          <p:nvPr/>
        </p:nvGrpSpPr>
        <p:grpSpPr>
          <a:xfrm>
            <a:off x="1286286" y="1974651"/>
            <a:ext cx="355258" cy="355288"/>
            <a:chOff x="-50134375" y="3550975"/>
            <a:chExt cx="300100" cy="300125"/>
          </a:xfrm>
        </p:grpSpPr>
        <p:sp>
          <p:nvSpPr>
            <p:cNvPr id="10447" name="Google Shape;10447;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9" name="Google Shape;10449;p82"/>
          <p:cNvGrpSpPr/>
          <p:nvPr/>
        </p:nvGrpSpPr>
        <p:grpSpPr>
          <a:xfrm>
            <a:off x="1286286" y="2412183"/>
            <a:ext cx="355258" cy="355051"/>
            <a:chOff x="-50134375" y="3920575"/>
            <a:chExt cx="300100" cy="299925"/>
          </a:xfrm>
        </p:grpSpPr>
        <p:sp>
          <p:nvSpPr>
            <p:cNvPr id="10450" name="Google Shape;10450;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3" name="Google Shape;10453;p82"/>
          <p:cNvGrpSpPr/>
          <p:nvPr/>
        </p:nvGrpSpPr>
        <p:grpSpPr>
          <a:xfrm>
            <a:off x="3497010" y="1559758"/>
            <a:ext cx="357123" cy="355258"/>
            <a:chOff x="-48262200" y="3200500"/>
            <a:chExt cx="301675" cy="300100"/>
          </a:xfrm>
        </p:grpSpPr>
        <p:sp>
          <p:nvSpPr>
            <p:cNvPr id="10454" name="Google Shape;10454;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82"/>
          <p:cNvGrpSpPr/>
          <p:nvPr/>
        </p:nvGrpSpPr>
        <p:grpSpPr>
          <a:xfrm>
            <a:off x="3526383" y="1996847"/>
            <a:ext cx="298377" cy="354519"/>
            <a:chOff x="-48233050" y="3569725"/>
            <a:chExt cx="252050" cy="299475"/>
          </a:xfrm>
        </p:grpSpPr>
        <p:sp>
          <p:nvSpPr>
            <p:cNvPr id="10464" name="Google Shape;10464;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82"/>
          <p:cNvGrpSpPr/>
          <p:nvPr/>
        </p:nvGrpSpPr>
        <p:grpSpPr>
          <a:xfrm>
            <a:off x="3550148" y="2430591"/>
            <a:ext cx="250847" cy="358070"/>
            <a:chOff x="-48216525" y="3936125"/>
            <a:chExt cx="211900" cy="302475"/>
          </a:xfrm>
        </p:grpSpPr>
        <p:sp>
          <p:nvSpPr>
            <p:cNvPr id="10468" name="Google Shape;10468;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82"/>
          <p:cNvGrpSpPr/>
          <p:nvPr/>
        </p:nvGrpSpPr>
        <p:grpSpPr>
          <a:xfrm>
            <a:off x="2205866" y="2905661"/>
            <a:ext cx="355258" cy="355288"/>
            <a:chOff x="-46410500" y="3201275"/>
            <a:chExt cx="300100" cy="300125"/>
          </a:xfrm>
        </p:grpSpPr>
        <p:sp>
          <p:nvSpPr>
            <p:cNvPr id="10473" name="Google Shape;10473;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82"/>
          <p:cNvGrpSpPr/>
          <p:nvPr/>
        </p:nvGrpSpPr>
        <p:grpSpPr>
          <a:xfrm>
            <a:off x="2205866" y="3341092"/>
            <a:ext cx="355258" cy="356205"/>
            <a:chOff x="-46409700" y="3569100"/>
            <a:chExt cx="300100" cy="300900"/>
          </a:xfrm>
        </p:grpSpPr>
        <p:sp>
          <p:nvSpPr>
            <p:cNvPr id="10479" name="Google Shape;10479;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4" name="Google Shape;10484;p82"/>
          <p:cNvGrpSpPr/>
          <p:nvPr/>
        </p:nvGrpSpPr>
        <p:grpSpPr>
          <a:xfrm>
            <a:off x="2193747" y="3776524"/>
            <a:ext cx="379497" cy="358070"/>
            <a:chOff x="-46422300" y="3936925"/>
            <a:chExt cx="320575" cy="302475"/>
          </a:xfrm>
        </p:grpSpPr>
        <p:sp>
          <p:nvSpPr>
            <p:cNvPr id="10485" name="Google Shape;10485;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7" name="Google Shape;10487;p82"/>
          <p:cNvGrpSpPr/>
          <p:nvPr/>
        </p:nvGrpSpPr>
        <p:grpSpPr>
          <a:xfrm>
            <a:off x="3971326" y="3330852"/>
            <a:ext cx="356205" cy="355258"/>
            <a:chOff x="-44914800" y="3560450"/>
            <a:chExt cx="300900" cy="300100"/>
          </a:xfrm>
        </p:grpSpPr>
        <p:sp>
          <p:nvSpPr>
            <p:cNvPr id="10488" name="Google Shape;10488;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3" name="Google Shape;10493;p82"/>
          <p:cNvGrpSpPr/>
          <p:nvPr/>
        </p:nvGrpSpPr>
        <p:grpSpPr>
          <a:xfrm>
            <a:off x="1726378" y="1539486"/>
            <a:ext cx="354311" cy="354104"/>
            <a:chOff x="-49764975" y="3183375"/>
            <a:chExt cx="299300" cy="299125"/>
          </a:xfrm>
        </p:grpSpPr>
        <p:sp>
          <p:nvSpPr>
            <p:cNvPr id="10494" name="Google Shape;10494;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3" name="Google Shape;10503;p82"/>
          <p:cNvGrpSpPr/>
          <p:nvPr/>
        </p:nvGrpSpPr>
        <p:grpSpPr>
          <a:xfrm>
            <a:off x="1726378" y="1974947"/>
            <a:ext cx="354311" cy="355909"/>
            <a:chOff x="-49764975" y="3551225"/>
            <a:chExt cx="299300" cy="300650"/>
          </a:xfrm>
        </p:grpSpPr>
        <p:sp>
          <p:nvSpPr>
            <p:cNvPr id="10504" name="Google Shape;10504;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5" name="Google Shape;10515;p82"/>
          <p:cNvGrpSpPr/>
          <p:nvPr/>
        </p:nvGrpSpPr>
        <p:grpSpPr>
          <a:xfrm>
            <a:off x="1724040" y="2411710"/>
            <a:ext cx="358987" cy="355525"/>
            <a:chOff x="-49766550" y="3920175"/>
            <a:chExt cx="303250" cy="300325"/>
          </a:xfrm>
        </p:grpSpPr>
        <p:sp>
          <p:nvSpPr>
            <p:cNvPr id="10516" name="Google Shape;10516;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0" name="Google Shape;10520;p82"/>
          <p:cNvGrpSpPr/>
          <p:nvPr/>
        </p:nvGrpSpPr>
        <p:grpSpPr>
          <a:xfrm>
            <a:off x="3939571" y="1559758"/>
            <a:ext cx="357123" cy="354341"/>
            <a:chOff x="-47892800" y="3200500"/>
            <a:chExt cx="301675" cy="299325"/>
          </a:xfrm>
        </p:grpSpPr>
        <p:sp>
          <p:nvSpPr>
            <p:cNvPr id="10521" name="Google Shape;10521;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7" name="Google Shape;10527;p82"/>
          <p:cNvGrpSpPr/>
          <p:nvPr/>
        </p:nvGrpSpPr>
        <p:grpSpPr>
          <a:xfrm>
            <a:off x="4003437" y="1996107"/>
            <a:ext cx="229391" cy="355258"/>
            <a:chOff x="-47839250" y="3569100"/>
            <a:chExt cx="193775" cy="300100"/>
          </a:xfrm>
        </p:grpSpPr>
        <p:sp>
          <p:nvSpPr>
            <p:cNvPr id="10528" name="Google Shape;10528;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4" name="Google Shape;10534;p82"/>
          <p:cNvGrpSpPr/>
          <p:nvPr/>
        </p:nvGrpSpPr>
        <p:grpSpPr>
          <a:xfrm>
            <a:off x="3940503" y="2432456"/>
            <a:ext cx="355258" cy="356205"/>
            <a:chOff x="-47892800" y="3937700"/>
            <a:chExt cx="300100" cy="300900"/>
          </a:xfrm>
        </p:grpSpPr>
        <p:sp>
          <p:nvSpPr>
            <p:cNvPr id="10535" name="Google Shape;10535;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3" name="Google Shape;10543;p82"/>
          <p:cNvGrpSpPr/>
          <p:nvPr/>
        </p:nvGrpSpPr>
        <p:grpSpPr>
          <a:xfrm>
            <a:off x="2645798" y="2926170"/>
            <a:ext cx="355258" cy="311458"/>
            <a:chOff x="-46042675" y="3218600"/>
            <a:chExt cx="300100" cy="263100"/>
          </a:xfrm>
        </p:grpSpPr>
        <p:sp>
          <p:nvSpPr>
            <p:cNvPr id="10544" name="Google Shape;10544;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0" name="Google Shape;10550;p82"/>
          <p:cNvGrpSpPr/>
          <p:nvPr/>
        </p:nvGrpSpPr>
        <p:grpSpPr>
          <a:xfrm>
            <a:off x="2645798" y="3340619"/>
            <a:ext cx="355258" cy="323118"/>
            <a:chOff x="-46042675" y="3568700"/>
            <a:chExt cx="300100" cy="272950"/>
          </a:xfrm>
        </p:grpSpPr>
        <p:sp>
          <p:nvSpPr>
            <p:cNvPr id="10551" name="Google Shape;10551;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5" name="Google Shape;10555;p82"/>
          <p:cNvGrpSpPr/>
          <p:nvPr/>
        </p:nvGrpSpPr>
        <p:grpSpPr>
          <a:xfrm>
            <a:off x="2687749" y="3777589"/>
            <a:ext cx="271357" cy="356057"/>
            <a:chOff x="-46007225" y="3937825"/>
            <a:chExt cx="229225" cy="300775"/>
          </a:xfrm>
        </p:grpSpPr>
        <p:sp>
          <p:nvSpPr>
            <p:cNvPr id="10556" name="Google Shape;10556;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6" name="Google Shape;10566;p82"/>
          <p:cNvGrpSpPr/>
          <p:nvPr/>
        </p:nvGrpSpPr>
        <p:grpSpPr>
          <a:xfrm>
            <a:off x="3993241" y="3767675"/>
            <a:ext cx="312375" cy="357596"/>
            <a:chOff x="-44895900" y="3929450"/>
            <a:chExt cx="263875" cy="302075"/>
          </a:xfrm>
        </p:grpSpPr>
        <p:sp>
          <p:nvSpPr>
            <p:cNvPr id="10567" name="Google Shape;10567;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3" name="Google Shape;10573;p82"/>
          <p:cNvGrpSpPr/>
          <p:nvPr/>
        </p:nvGrpSpPr>
        <p:grpSpPr>
          <a:xfrm>
            <a:off x="2167060" y="1550436"/>
            <a:ext cx="356205" cy="332885"/>
            <a:chOff x="-49397175" y="3192625"/>
            <a:chExt cx="300900" cy="281200"/>
          </a:xfrm>
        </p:grpSpPr>
        <p:sp>
          <p:nvSpPr>
            <p:cNvPr id="10574" name="Google Shape;10574;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82"/>
          <p:cNvGrpSpPr/>
          <p:nvPr/>
        </p:nvGrpSpPr>
        <p:grpSpPr>
          <a:xfrm>
            <a:off x="2193163" y="1974651"/>
            <a:ext cx="304000" cy="356205"/>
            <a:chOff x="-49375900" y="3550975"/>
            <a:chExt cx="256800" cy="300900"/>
          </a:xfrm>
        </p:grpSpPr>
        <p:sp>
          <p:nvSpPr>
            <p:cNvPr id="10582" name="Google Shape;10582;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3" name="Google Shape;10593;p82"/>
          <p:cNvGrpSpPr/>
          <p:nvPr/>
        </p:nvGrpSpPr>
        <p:grpSpPr>
          <a:xfrm>
            <a:off x="2188516" y="2411946"/>
            <a:ext cx="313293" cy="356205"/>
            <a:chOff x="-49378250" y="3920375"/>
            <a:chExt cx="264650" cy="300900"/>
          </a:xfrm>
        </p:grpSpPr>
        <p:sp>
          <p:nvSpPr>
            <p:cNvPr id="10594" name="Google Shape;10594;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82"/>
          <p:cNvGrpSpPr/>
          <p:nvPr/>
        </p:nvGrpSpPr>
        <p:grpSpPr>
          <a:xfrm>
            <a:off x="907504" y="2904744"/>
            <a:ext cx="312375" cy="357123"/>
            <a:chOff x="-47505300" y="3200500"/>
            <a:chExt cx="263875" cy="301675"/>
          </a:xfrm>
        </p:grpSpPr>
        <p:sp>
          <p:nvSpPr>
            <p:cNvPr id="10602" name="Google Shape;10602;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5" name="Google Shape;10615;p82"/>
          <p:cNvGrpSpPr/>
          <p:nvPr/>
        </p:nvGrpSpPr>
        <p:grpSpPr>
          <a:xfrm>
            <a:off x="885604" y="3341092"/>
            <a:ext cx="356176" cy="355051"/>
            <a:chOff x="-47524975" y="3569100"/>
            <a:chExt cx="300875" cy="299925"/>
          </a:xfrm>
        </p:grpSpPr>
        <p:sp>
          <p:nvSpPr>
            <p:cNvPr id="10616" name="Google Shape;10616;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1" name="Google Shape;10621;p82"/>
          <p:cNvGrpSpPr/>
          <p:nvPr/>
        </p:nvGrpSpPr>
        <p:grpSpPr>
          <a:xfrm>
            <a:off x="886062" y="3820354"/>
            <a:ext cx="355258" cy="270410"/>
            <a:chOff x="-47523400" y="3973950"/>
            <a:chExt cx="300100" cy="228425"/>
          </a:xfrm>
        </p:grpSpPr>
        <p:sp>
          <p:nvSpPr>
            <p:cNvPr id="10622" name="Google Shape;10622;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7" name="Google Shape;10627;p82"/>
          <p:cNvGrpSpPr/>
          <p:nvPr/>
        </p:nvGrpSpPr>
        <p:grpSpPr>
          <a:xfrm>
            <a:off x="3091183" y="2903353"/>
            <a:ext cx="354341" cy="357596"/>
            <a:chOff x="-45673275" y="3199325"/>
            <a:chExt cx="299325" cy="302075"/>
          </a:xfrm>
        </p:grpSpPr>
        <p:sp>
          <p:nvSpPr>
            <p:cNvPr id="10628" name="Google Shape;10628;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1" name="Google Shape;10631;p82"/>
          <p:cNvGrpSpPr/>
          <p:nvPr/>
        </p:nvGrpSpPr>
        <p:grpSpPr>
          <a:xfrm>
            <a:off x="3090251" y="3361602"/>
            <a:ext cx="356205" cy="314240"/>
            <a:chOff x="-45674075" y="3586425"/>
            <a:chExt cx="300900" cy="265450"/>
          </a:xfrm>
        </p:grpSpPr>
        <p:sp>
          <p:nvSpPr>
            <p:cNvPr id="10632" name="Google Shape;10632;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4" name="Google Shape;10634;p82"/>
          <p:cNvGrpSpPr/>
          <p:nvPr/>
        </p:nvGrpSpPr>
        <p:grpSpPr>
          <a:xfrm>
            <a:off x="3091183" y="3777441"/>
            <a:ext cx="354341" cy="356205"/>
            <a:chOff x="-45673275" y="3937700"/>
            <a:chExt cx="299325" cy="300900"/>
          </a:xfrm>
        </p:grpSpPr>
        <p:sp>
          <p:nvSpPr>
            <p:cNvPr id="10635" name="Google Shape;10635;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82"/>
          <p:cNvGrpSpPr/>
          <p:nvPr/>
        </p:nvGrpSpPr>
        <p:grpSpPr>
          <a:xfrm>
            <a:off x="2205349" y="4270225"/>
            <a:ext cx="356205" cy="356205"/>
            <a:chOff x="-44512325" y="3176075"/>
            <a:chExt cx="300900" cy="300900"/>
          </a:xfrm>
        </p:grpSpPr>
        <p:sp>
          <p:nvSpPr>
            <p:cNvPr id="10642" name="Google Shape;10642;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5" name="Google Shape;10645;p82"/>
          <p:cNvGrpSpPr/>
          <p:nvPr/>
        </p:nvGrpSpPr>
        <p:grpSpPr>
          <a:xfrm>
            <a:off x="2608689" y="1539249"/>
            <a:ext cx="354341" cy="354341"/>
            <a:chOff x="-49027775" y="3183175"/>
            <a:chExt cx="299325" cy="299325"/>
          </a:xfrm>
        </p:grpSpPr>
        <p:sp>
          <p:nvSpPr>
            <p:cNvPr id="10646" name="Google Shape;10646;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0" name="Google Shape;10650;p82"/>
          <p:cNvGrpSpPr/>
          <p:nvPr/>
        </p:nvGrpSpPr>
        <p:grpSpPr>
          <a:xfrm>
            <a:off x="2608230" y="1974651"/>
            <a:ext cx="355258" cy="357152"/>
            <a:chOff x="-49027775" y="3550975"/>
            <a:chExt cx="300100" cy="301700"/>
          </a:xfrm>
        </p:grpSpPr>
        <p:sp>
          <p:nvSpPr>
            <p:cNvPr id="10651" name="Google Shape;10651;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1" name="Google Shape;10661;p82"/>
          <p:cNvGrpSpPr/>
          <p:nvPr/>
        </p:nvGrpSpPr>
        <p:grpSpPr>
          <a:xfrm>
            <a:off x="2606306" y="2411710"/>
            <a:ext cx="359106" cy="355525"/>
            <a:chOff x="-49031025" y="3920175"/>
            <a:chExt cx="303350" cy="300325"/>
          </a:xfrm>
        </p:grpSpPr>
        <p:sp>
          <p:nvSpPr>
            <p:cNvPr id="10662" name="Google Shape;10662;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82"/>
          <p:cNvGrpSpPr/>
          <p:nvPr/>
        </p:nvGrpSpPr>
        <p:grpSpPr>
          <a:xfrm>
            <a:off x="1322411" y="2904744"/>
            <a:ext cx="356176" cy="354341"/>
            <a:chOff x="-47155575" y="3200500"/>
            <a:chExt cx="300875" cy="299325"/>
          </a:xfrm>
        </p:grpSpPr>
        <p:sp>
          <p:nvSpPr>
            <p:cNvPr id="10669" name="Google Shape;10669;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5" name="Google Shape;10675;p82"/>
          <p:cNvGrpSpPr/>
          <p:nvPr/>
        </p:nvGrpSpPr>
        <p:grpSpPr>
          <a:xfrm>
            <a:off x="1322870" y="3341092"/>
            <a:ext cx="355258" cy="355258"/>
            <a:chOff x="-47154800" y="3569100"/>
            <a:chExt cx="300100" cy="300100"/>
          </a:xfrm>
        </p:grpSpPr>
        <p:sp>
          <p:nvSpPr>
            <p:cNvPr id="10676" name="Google Shape;10676;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2" name="Google Shape;10682;p82"/>
          <p:cNvGrpSpPr/>
          <p:nvPr/>
        </p:nvGrpSpPr>
        <p:grpSpPr>
          <a:xfrm>
            <a:off x="1323343" y="3779305"/>
            <a:ext cx="354311" cy="353423"/>
            <a:chOff x="-47154000" y="3939275"/>
            <a:chExt cx="299300" cy="298550"/>
          </a:xfrm>
        </p:grpSpPr>
        <p:sp>
          <p:nvSpPr>
            <p:cNvPr id="10683" name="Google Shape;10683;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7" name="Google Shape;10687;p82"/>
          <p:cNvGrpSpPr/>
          <p:nvPr/>
        </p:nvGrpSpPr>
        <p:grpSpPr>
          <a:xfrm>
            <a:off x="3548633" y="2904744"/>
            <a:ext cx="312375" cy="354341"/>
            <a:chOff x="-45286550" y="3200500"/>
            <a:chExt cx="263875" cy="299325"/>
          </a:xfrm>
        </p:grpSpPr>
        <p:sp>
          <p:nvSpPr>
            <p:cNvPr id="10688" name="Google Shape;10688;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1" name="Google Shape;10691;p82"/>
          <p:cNvGrpSpPr/>
          <p:nvPr/>
        </p:nvGrpSpPr>
        <p:grpSpPr>
          <a:xfrm>
            <a:off x="3548633" y="3342039"/>
            <a:ext cx="312375" cy="354311"/>
            <a:chOff x="-45286550" y="3569900"/>
            <a:chExt cx="263875" cy="299300"/>
          </a:xfrm>
        </p:grpSpPr>
        <p:sp>
          <p:nvSpPr>
            <p:cNvPr id="10692" name="Google Shape;10692;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8" name="Google Shape;10698;p82"/>
          <p:cNvGrpSpPr/>
          <p:nvPr/>
        </p:nvGrpSpPr>
        <p:grpSpPr>
          <a:xfrm>
            <a:off x="3559820" y="3778388"/>
            <a:ext cx="290001" cy="355258"/>
            <a:chOff x="-45277900" y="3938500"/>
            <a:chExt cx="244975" cy="300100"/>
          </a:xfrm>
        </p:grpSpPr>
        <p:sp>
          <p:nvSpPr>
            <p:cNvPr id="10699" name="Google Shape;10699;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3" name="Google Shape;10703;p82"/>
          <p:cNvGrpSpPr/>
          <p:nvPr/>
        </p:nvGrpSpPr>
        <p:grpSpPr>
          <a:xfrm>
            <a:off x="2645769" y="4247490"/>
            <a:ext cx="355258" cy="355258"/>
            <a:chOff x="-44502875" y="3576975"/>
            <a:chExt cx="300100" cy="300100"/>
          </a:xfrm>
        </p:grpSpPr>
        <p:sp>
          <p:nvSpPr>
            <p:cNvPr id="10704" name="Google Shape;10704;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7" name="Google Shape;10707;p82"/>
          <p:cNvGrpSpPr/>
          <p:nvPr/>
        </p:nvGrpSpPr>
        <p:grpSpPr>
          <a:xfrm>
            <a:off x="4858981" y="1973145"/>
            <a:ext cx="356196" cy="354670"/>
            <a:chOff x="-13946200" y="3647075"/>
            <a:chExt cx="353650" cy="352100"/>
          </a:xfrm>
        </p:grpSpPr>
        <p:sp>
          <p:nvSpPr>
            <p:cNvPr id="10708" name="Google Shape;10708;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4" name="Google Shape;10714;p82"/>
          <p:cNvGrpSpPr/>
          <p:nvPr/>
        </p:nvGrpSpPr>
        <p:grpSpPr>
          <a:xfrm>
            <a:off x="6642374" y="1532628"/>
            <a:ext cx="357002" cy="354267"/>
            <a:chOff x="-12163025" y="3214275"/>
            <a:chExt cx="354450" cy="351700"/>
          </a:xfrm>
        </p:grpSpPr>
        <p:sp>
          <p:nvSpPr>
            <p:cNvPr id="10715" name="Google Shape;10715;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8" name="Google Shape;10718;p82"/>
          <p:cNvGrpSpPr/>
          <p:nvPr/>
        </p:nvGrpSpPr>
        <p:grpSpPr>
          <a:xfrm>
            <a:off x="6643154" y="1972365"/>
            <a:ext cx="355441" cy="356232"/>
            <a:chOff x="-12160675" y="3647875"/>
            <a:chExt cx="352900" cy="353650"/>
          </a:xfrm>
        </p:grpSpPr>
        <p:sp>
          <p:nvSpPr>
            <p:cNvPr id="10719" name="Google Shape;10719;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6" name="Google Shape;10726;p82"/>
          <p:cNvGrpSpPr/>
          <p:nvPr/>
        </p:nvGrpSpPr>
        <p:grpSpPr>
          <a:xfrm>
            <a:off x="6653870" y="2416821"/>
            <a:ext cx="354635" cy="356232"/>
            <a:chOff x="-12160675" y="4081850"/>
            <a:chExt cx="352100" cy="353650"/>
          </a:xfrm>
        </p:grpSpPr>
        <p:sp>
          <p:nvSpPr>
            <p:cNvPr id="10727" name="Google Shape;10727;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3" name="Google Shape;10733;p82"/>
          <p:cNvGrpSpPr/>
          <p:nvPr/>
        </p:nvGrpSpPr>
        <p:grpSpPr>
          <a:xfrm>
            <a:off x="4858836" y="2891264"/>
            <a:ext cx="355416" cy="355652"/>
            <a:chOff x="-10391650" y="3180600"/>
            <a:chExt cx="352875" cy="353075"/>
          </a:xfrm>
        </p:grpSpPr>
        <p:sp>
          <p:nvSpPr>
            <p:cNvPr id="10734" name="Google Shape;10734;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0" name="Google Shape;10740;p82"/>
          <p:cNvGrpSpPr/>
          <p:nvPr/>
        </p:nvGrpSpPr>
        <p:grpSpPr>
          <a:xfrm>
            <a:off x="4858835" y="3368062"/>
            <a:ext cx="354635" cy="353890"/>
            <a:chOff x="-10390875" y="3616350"/>
            <a:chExt cx="352100" cy="351325"/>
          </a:xfrm>
        </p:grpSpPr>
        <p:sp>
          <p:nvSpPr>
            <p:cNvPr id="10741" name="Google Shape;10741;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4" name="Google Shape;10744;p82"/>
          <p:cNvGrpSpPr/>
          <p:nvPr/>
        </p:nvGrpSpPr>
        <p:grpSpPr>
          <a:xfrm>
            <a:off x="7525810" y="2892727"/>
            <a:ext cx="312585" cy="354670"/>
            <a:chOff x="-10370400" y="4049550"/>
            <a:chExt cx="310350" cy="352100"/>
          </a:xfrm>
        </p:grpSpPr>
        <p:sp>
          <p:nvSpPr>
            <p:cNvPr id="10745" name="Google Shape;10745;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0" name="Google Shape;10750;p82"/>
          <p:cNvGrpSpPr/>
          <p:nvPr/>
        </p:nvGrpSpPr>
        <p:grpSpPr>
          <a:xfrm>
            <a:off x="6630066" y="2891668"/>
            <a:ext cx="379236" cy="354847"/>
            <a:chOff x="-8674650" y="3210975"/>
            <a:chExt cx="376525" cy="352275"/>
          </a:xfrm>
        </p:grpSpPr>
        <p:sp>
          <p:nvSpPr>
            <p:cNvPr id="10751" name="Google Shape;10751;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7" name="Google Shape;10757;p82"/>
          <p:cNvGrpSpPr/>
          <p:nvPr/>
        </p:nvGrpSpPr>
        <p:grpSpPr>
          <a:xfrm>
            <a:off x="5301563" y="1973145"/>
            <a:ext cx="356221" cy="354670"/>
            <a:chOff x="-13512225" y="3647075"/>
            <a:chExt cx="353675" cy="352100"/>
          </a:xfrm>
        </p:grpSpPr>
        <p:sp>
          <p:nvSpPr>
            <p:cNvPr id="10758" name="Google Shape;10758;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8" name="Google Shape;10768;p82"/>
          <p:cNvGrpSpPr/>
          <p:nvPr/>
        </p:nvGrpSpPr>
        <p:grpSpPr>
          <a:xfrm>
            <a:off x="5311876" y="2417211"/>
            <a:ext cx="356221" cy="355451"/>
            <a:chOff x="-13512225" y="4080275"/>
            <a:chExt cx="353675" cy="352875"/>
          </a:xfrm>
        </p:grpSpPr>
        <p:sp>
          <p:nvSpPr>
            <p:cNvPr id="10769" name="Google Shape;10769;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0" name="Google Shape;10780;p82"/>
          <p:cNvGrpSpPr/>
          <p:nvPr/>
        </p:nvGrpSpPr>
        <p:grpSpPr>
          <a:xfrm>
            <a:off x="7084956" y="1564572"/>
            <a:ext cx="356196" cy="290379"/>
            <a:chOff x="-11728250" y="3245400"/>
            <a:chExt cx="353650" cy="288275"/>
          </a:xfrm>
        </p:grpSpPr>
        <p:sp>
          <p:nvSpPr>
            <p:cNvPr id="10781" name="Google Shape;10781;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6" name="Google Shape;10786;p82"/>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87" name="Google Shape;10787;p82"/>
          <p:cNvGrpSpPr/>
          <p:nvPr/>
        </p:nvGrpSpPr>
        <p:grpSpPr>
          <a:xfrm>
            <a:off x="7117464" y="2417211"/>
            <a:ext cx="311804" cy="355451"/>
            <a:chOff x="-11703850" y="4081850"/>
            <a:chExt cx="309575" cy="352875"/>
          </a:xfrm>
        </p:grpSpPr>
        <p:sp>
          <p:nvSpPr>
            <p:cNvPr id="10788" name="Google Shape;10788;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6" name="Google Shape;10796;p82"/>
          <p:cNvGrpSpPr/>
          <p:nvPr/>
        </p:nvGrpSpPr>
        <p:grpSpPr>
          <a:xfrm>
            <a:off x="5306120" y="2891364"/>
            <a:ext cx="357002" cy="355451"/>
            <a:chOff x="-9958475" y="3180025"/>
            <a:chExt cx="354450" cy="352875"/>
          </a:xfrm>
        </p:grpSpPr>
        <p:sp>
          <p:nvSpPr>
            <p:cNvPr id="10797" name="Google Shape;10797;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0" name="Google Shape;10800;p82"/>
          <p:cNvGrpSpPr/>
          <p:nvPr/>
        </p:nvGrpSpPr>
        <p:grpSpPr>
          <a:xfrm>
            <a:off x="5315247" y="3367345"/>
            <a:ext cx="337966" cy="355325"/>
            <a:chOff x="-9949025" y="3615575"/>
            <a:chExt cx="335550" cy="352750"/>
          </a:xfrm>
        </p:grpSpPr>
        <p:sp>
          <p:nvSpPr>
            <p:cNvPr id="10801" name="Google Shape;10801;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4" name="Google Shape;10804;p82"/>
          <p:cNvGrpSpPr/>
          <p:nvPr/>
        </p:nvGrpSpPr>
        <p:grpSpPr>
          <a:xfrm>
            <a:off x="7950093" y="2890851"/>
            <a:ext cx="360175" cy="358423"/>
            <a:chOff x="-9961625" y="4048175"/>
            <a:chExt cx="357600" cy="355825"/>
          </a:xfrm>
        </p:grpSpPr>
        <p:sp>
          <p:nvSpPr>
            <p:cNvPr id="10805" name="Google Shape;10805;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1" name="Google Shape;10811;p82"/>
          <p:cNvGrpSpPr/>
          <p:nvPr/>
        </p:nvGrpSpPr>
        <p:grpSpPr>
          <a:xfrm>
            <a:off x="6636814" y="3366363"/>
            <a:ext cx="364959" cy="357289"/>
            <a:chOff x="-8680950" y="3624225"/>
            <a:chExt cx="362350" cy="354700"/>
          </a:xfrm>
        </p:grpSpPr>
        <p:sp>
          <p:nvSpPr>
            <p:cNvPr id="10812" name="Google Shape;10812;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8" name="Google Shape;10818;p82"/>
          <p:cNvGrpSpPr/>
          <p:nvPr/>
        </p:nvGrpSpPr>
        <p:grpSpPr>
          <a:xfrm>
            <a:off x="5773058" y="1532024"/>
            <a:ext cx="313365" cy="355476"/>
            <a:chOff x="-13056975" y="3212300"/>
            <a:chExt cx="311125" cy="352900"/>
          </a:xfrm>
        </p:grpSpPr>
        <p:sp>
          <p:nvSpPr>
            <p:cNvPr id="10819" name="Google Shape;10819;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3" name="Google Shape;10823;p82"/>
          <p:cNvGrpSpPr/>
          <p:nvPr/>
        </p:nvGrpSpPr>
        <p:grpSpPr>
          <a:xfrm>
            <a:off x="5750446" y="1972818"/>
            <a:ext cx="358588" cy="355325"/>
            <a:chOff x="-13077450" y="3647075"/>
            <a:chExt cx="356025" cy="352750"/>
          </a:xfrm>
        </p:grpSpPr>
        <p:sp>
          <p:nvSpPr>
            <p:cNvPr id="10824" name="Google Shape;10824;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7" name="Google Shape;10827;p82"/>
          <p:cNvGrpSpPr/>
          <p:nvPr/>
        </p:nvGrpSpPr>
        <p:grpSpPr>
          <a:xfrm>
            <a:off x="5761552" y="2416418"/>
            <a:ext cx="357002" cy="357037"/>
            <a:chOff x="-13079025" y="4079475"/>
            <a:chExt cx="354450" cy="354450"/>
          </a:xfrm>
        </p:grpSpPr>
        <p:sp>
          <p:nvSpPr>
            <p:cNvPr id="10828" name="Google Shape;10828;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2" name="Google Shape;10832;p82"/>
          <p:cNvGrpSpPr/>
          <p:nvPr/>
        </p:nvGrpSpPr>
        <p:grpSpPr>
          <a:xfrm>
            <a:off x="7534619" y="1532427"/>
            <a:ext cx="356221" cy="354670"/>
            <a:chOff x="-11292700" y="3213875"/>
            <a:chExt cx="353675" cy="352100"/>
          </a:xfrm>
        </p:grpSpPr>
        <p:sp>
          <p:nvSpPr>
            <p:cNvPr id="10833" name="Google Shape;10833;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0" name="Google Shape;10840;p82"/>
          <p:cNvGrpSpPr/>
          <p:nvPr/>
        </p:nvGrpSpPr>
        <p:grpSpPr>
          <a:xfrm>
            <a:off x="7528677" y="1972365"/>
            <a:ext cx="368106" cy="356232"/>
            <a:chOff x="-11299000" y="3647875"/>
            <a:chExt cx="365475" cy="353650"/>
          </a:xfrm>
        </p:grpSpPr>
        <p:sp>
          <p:nvSpPr>
            <p:cNvPr id="10841" name="Google Shape;10841;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7" name="Google Shape;10847;p82"/>
          <p:cNvGrpSpPr/>
          <p:nvPr/>
        </p:nvGrpSpPr>
        <p:grpSpPr>
          <a:xfrm>
            <a:off x="7544139" y="2428316"/>
            <a:ext cx="357808" cy="333240"/>
            <a:chOff x="-11295075" y="4092875"/>
            <a:chExt cx="355250" cy="330825"/>
          </a:xfrm>
        </p:grpSpPr>
        <p:sp>
          <p:nvSpPr>
            <p:cNvPr id="10848" name="Google Shape;10848;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3" name="Google Shape;10853;p82"/>
          <p:cNvGrpSpPr/>
          <p:nvPr/>
        </p:nvGrpSpPr>
        <p:grpSpPr>
          <a:xfrm>
            <a:off x="5769739" y="2891364"/>
            <a:ext cx="312585" cy="355451"/>
            <a:chOff x="-9500075" y="3180800"/>
            <a:chExt cx="310350" cy="352875"/>
          </a:xfrm>
        </p:grpSpPr>
        <p:sp>
          <p:nvSpPr>
            <p:cNvPr id="10854" name="Google Shape;10854;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3" name="Google Shape;10863;p82"/>
          <p:cNvGrpSpPr/>
          <p:nvPr/>
        </p:nvGrpSpPr>
        <p:grpSpPr>
          <a:xfrm>
            <a:off x="5747530" y="3366879"/>
            <a:ext cx="356221" cy="356257"/>
            <a:chOff x="-9523700" y="3614000"/>
            <a:chExt cx="353675" cy="353675"/>
          </a:xfrm>
        </p:grpSpPr>
        <p:sp>
          <p:nvSpPr>
            <p:cNvPr id="10864" name="Google Shape;10864;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3" name="Google Shape;10873;p82"/>
          <p:cNvGrpSpPr/>
          <p:nvPr/>
        </p:nvGrpSpPr>
        <p:grpSpPr>
          <a:xfrm>
            <a:off x="7532481" y="3389521"/>
            <a:ext cx="356221" cy="354670"/>
            <a:chOff x="-9523700" y="4049550"/>
            <a:chExt cx="353675" cy="352100"/>
          </a:xfrm>
        </p:grpSpPr>
        <p:sp>
          <p:nvSpPr>
            <p:cNvPr id="10874" name="Google Shape;10874;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1" name="Google Shape;10881;p82"/>
          <p:cNvGrpSpPr/>
          <p:nvPr/>
        </p:nvGrpSpPr>
        <p:grpSpPr>
          <a:xfrm>
            <a:off x="7088596" y="3389494"/>
            <a:ext cx="357002" cy="311029"/>
            <a:chOff x="-8209150" y="3659675"/>
            <a:chExt cx="354450" cy="308775"/>
          </a:xfrm>
        </p:grpSpPr>
        <p:sp>
          <p:nvSpPr>
            <p:cNvPr id="10882" name="Google Shape;10882;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82"/>
          <p:cNvGrpSpPr/>
          <p:nvPr/>
        </p:nvGrpSpPr>
        <p:grpSpPr>
          <a:xfrm>
            <a:off x="6202157" y="2418407"/>
            <a:ext cx="356221" cy="353059"/>
            <a:chOff x="-12643475" y="4081850"/>
            <a:chExt cx="353675" cy="350500"/>
          </a:xfrm>
        </p:grpSpPr>
        <p:sp>
          <p:nvSpPr>
            <p:cNvPr id="10889" name="Google Shape;10889;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3" name="Google Shape;10893;p8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4" name="Google Shape;10894;p82"/>
          <p:cNvGrpSpPr/>
          <p:nvPr/>
        </p:nvGrpSpPr>
        <p:grpSpPr>
          <a:xfrm>
            <a:off x="7984757" y="2428316"/>
            <a:ext cx="356221" cy="333240"/>
            <a:chOff x="-10858725" y="4092875"/>
            <a:chExt cx="353675" cy="330825"/>
          </a:xfrm>
        </p:grpSpPr>
        <p:sp>
          <p:nvSpPr>
            <p:cNvPr id="10895" name="Google Shape;10895;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1" name="Google Shape;10901;p82"/>
          <p:cNvGrpSpPr/>
          <p:nvPr/>
        </p:nvGrpSpPr>
        <p:grpSpPr>
          <a:xfrm>
            <a:off x="6243280" y="3367282"/>
            <a:ext cx="252278" cy="355451"/>
            <a:chOff x="-9039300" y="3614000"/>
            <a:chExt cx="250475" cy="352875"/>
          </a:xfrm>
        </p:grpSpPr>
        <p:sp>
          <p:nvSpPr>
            <p:cNvPr id="10902" name="Google Shape;10902;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4" name="Google Shape;10904;p82"/>
          <p:cNvGrpSpPr/>
          <p:nvPr/>
        </p:nvGrpSpPr>
        <p:grpSpPr>
          <a:xfrm>
            <a:off x="7975246" y="3389521"/>
            <a:ext cx="354635" cy="354670"/>
            <a:chOff x="-9088150" y="4049550"/>
            <a:chExt cx="352100" cy="352100"/>
          </a:xfrm>
        </p:grpSpPr>
        <p:sp>
          <p:nvSpPr>
            <p:cNvPr id="10905" name="Google Shape;10905;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1" name="Google Shape;10911;p82"/>
          <p:cNvGrpSpPr/>
          <p:nvPr/>
        </p:nvGrpSpPr>
        <p:grpSpPr>
          <a:xfrm>
            <a:off x="7109610" y="2891754"/>
            <a:ext cx="315757" cy="354670"/>
            <a:chOff x="-8191825" y="3174500"/>
            <a:chExt cx="313500" cy="352100"/>
          </a:xfrm>
        </p:grpSpPr>
        <p:sp>
          <p:nvSpPr>
            <p:cNvPr id="10912" name="Google Shape;10912;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5" name="Google Shape;10915;p82"/>
          <p:cNvGrpSpPr/>
          <p:nvPr/>
        </p:nvGrpSpPr>
        <p:grpSpPr>
          <a:xfrm>
            <a:off x="4858968" y="1532275"/>
            <a:ext cx="356221" cy="354973"/>
            <a:chOff x="-13947000" y="3212800"/>
            <a:chExt cx="353675" cy="352400"/>
          </a:xfrm>
        </p:grpSpPr>
        <p:sp>
          <p:nvSpPr>
            <p:cNvPr id="10916" name="Google Shape;10916;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8" name="Google Shape;10918;p8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9" name="Google Shape;10919;p82"/>
          <p:cNvGrpSpPr/>
          <p:nvPr/>
        </p:nvGrpSpPr>
        <p:grpSpPr>
          <a:xfrm>
            <a:off x="5301563" y="1531633"/>
            <a:ext cx="356221" cy="356257"/>
            <a:chOff x="-13512225" y="3211525"/>
            <a:chExt cx="353675" cy="353675"/>
          </a:xfrm>
        </p:grpSpPr>
        <p:sp>
          <p:nvSpPr>
            <p:cNvPr id="10920" name="Google Shape;10920;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5" name="Google Shape;10925;p82"/>
          <p:cNvGrpSpPr/>
          <p:nvPr/>
        </p:nvGrpSpPr>
        <p:grpSpPr>
          <a:xfrm>
            <a:off x="7083760" y="1971660"/>
            <a:ext cx="358588" cy="357642"/>
            <a:chOff x="-11729050" y="3646475"/>
            <a:chExt cx="356025" cy="355050"/>
          </a:xfrm>
        </p:grpSpPr>
        <p:sp>
          <p:nvSpPr>
            <p:cNvPr id="10926" name="Google Shape;10926;p82"/>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82"/>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82"/>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82"/>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82"/>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82"/>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82"/>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82"/>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82"/>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82"/>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82"/>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7" name="Google Shape;10937;p82"/>
          <p:cNvGrpSpPr/>
          <p:nvPr/>
        </p:nvGrpSpPr>
        <p:grpSpPr>
          <a:xfrm>
            <a:off x="6191845" y="1532024"/>
            <a:ext cx="356221" cy="355476"/>
            <a:chOff x="-12643475" y="3212300"/>
            <a:chExt cx="353675" cy="352900"/>
          </a:xfrm>
        </p:grpSpPr>
        <p:sp>
          <p:nvSpPr>
            <p:cNvPr id="10938" name="Google Shape;10938;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7" name="Google Shape;10947;p82"/>
          <p:cNvGrpSpPr/>
          <p:nvPr/>
        </p:nvGrpSpPr>
        <p:grpSpPr>
          <a:xfrm>
            <a:off x="6191845" y="1983798"/>
            <a:ext cx="356221" cy="333366"/>
            <a:chOff x="-12643475" y="3657325"/>
            <a:chExt cx="353675" cy="330950"/>
          </a:xfrm>
        </p:grpSpPr>
        <p:sp>
          <p:nvSpPr>
            <p:cNvPr id="10948" name="Google Shape;10948;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4" name="Google Shape;10954;p82"/>
          <p:cNvGrpSpPr/>
          <p:nvPr/>
        </p:nvGrpSpPr>
        <p:grpSpPr>
          <a:xfrm>
            <a:off x="7974847" y="1532427"/>
            <a:ext cx="355416" cy="354670"/>
            <a:chOff x="-10857925" y="3213875"/>
            <a:chExt cx="352875" cy="352100"/>
          </a:xfrm>
        </p:grpSpPr>
        <p:sp>
          <p:nvSpPr>
            <p:cNvPr id="10955" name="Google Shape;10955;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5" name="Google Shape;10965;p82"/>
          <p:cNvGrpSpPr/>
          <p:nvPr/>
        </p:nvGrpSpPr>
        <p:grpSpPr>
          <a:xfrm>
            <a:off x="6191762" y="2891855"/>
            <a:ext cx="356096" cy="354469"/>
            <a:chOff x="-9089725" y="3180200"/>
            <a:chExt cx="353550" cy="351900"/>
          </a:xfrm>
        </p:grpSpPr>
        <p:sp>
          <p:nvSpPr>
            <p:cNvPr id="10966" name="Google Shape;10966;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71" name="Shape 10971"/>
        <p:cNvGrpSpPr/>
        <p:nvPr/>
      </p:nvGrpSpPr>
      <p:grpSpPr>
        <a:xfrm>
          <a:off x="0" y="0"/>
          <a:ext cx="0" cy="0"/>
          <a:chOff x="0" y="0"/>
          <a:chExt cx="0" cy="0"/>
        </a:xfrm>
      </p:grpSpPr>
      <p:sp>
        <p:nvSpPr>
          <p:cNvPr id="10972" name="Google Shape;10972;p8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973" name="Google Shape;10973;p8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4" name="Google Shape;10974;p83"/>
          <p:cNvGrpSpPr/>
          <p:nvPr/>
        </p:nvGrpSpPr>
        <p:grpSpPr>
          <a:xfrm>
            <a:off x="748855" y="2243507"/>
            <a:ext cx="452798" cy="449473"/>
            <a:chOff x="-21322300" y="3693325"/>
            <a:chExt cx="306400" cy="304150"/>
          </a:xfrm>
        </p:grpSpPr>
        <p:sp>
          <p:nvSpPr>
            <p:cNvPr id="10975" name="Google Shape;10975;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9" name="Google Shape;10979;p83"/>
          <p:cNvGrpSpPr/>
          <p:nvPr/>
        </p:nvGrpSpPr>
        <p:grpSpPr>
          <a:xfrm>
            <a:off x="748263" y="2810244"/>
            <a:ext cx="453980" cy="422540"/>
            <a:chOff x="-21322300" y="4077125"/>
            <a:chExt cx="307200" cy="285925"/>
          </a:xfrm>
        </p:grpSpPr>
        <p:sp>
          <p:nvSpPr>
            <p:cNvPr id="10980" name="Google Shape;10980;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2" name="Google Shape;10992;p83"/>
          <p:cNvGrpSpPr/>
          <p:nvPr/>
        </p:nvGrpSpPr>
        <p:grpSpPr>
          <a:xfrm>
            <a:off x="3525440" y="1689128"/>
            <a:ext cx="451653" cy="450212"/>
            <a:chOff x="-19394200" y="3333800"/>
            <a:chExt cx="305625" cy="304650"/>
          </a:xfrm>
        </p:grpSpPr>
        <p:sp>
          <p:nvSpPr>
            <p:cNvPr id="10993" name="Google Shape;10993;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2" name="Google Shape;11002;p83"/>
          <p:cNvGrpSpPr/>
          <p:nvPr/>
        </p:nvGrpSpPr>
        <p:grpSpPr>
          <a:xfrm>
            <a:off x="3524276" y="2243580"/>
            <a:ext cx="453980" cy="449325"/>
            <a:chOff x="-19396575" y="3708500"/>
            <a:chExt cx="307200" cy="304050"/>
          </a:xfrm>
        </p:grpSpPr>
        <p:sp>
          <p:nvSpPr>
            <p:cNvPr id="11003" name="Google Shape;11003;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6" name="Google Shape;11006;p83"/>
          <p:cNvGrpSpPr/>
          <p:nvPr/>
        </p:nvGrpSpPr>
        <p:grpSpPr>
          <a:xfrm>
            <a:off x="3518457" y="2796461"/>
            <a:ext cx="465618" cy="450101"/>
            <a:chOff x="-19394200" y="4084200"/>
            <a:chExt cx="315075" cy="304575"/>
          </a:xfrm>
        </p:grpSpPr>
        <p:sp>
          <p:nvSpPr>
            <p:cNvPr id="11007" name="Google Shape;11007;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3" name="Google Shape;11013;p83"/>
          <p:cNvGrpSpPr/>
          <p:nvPr/>
        </p:nvGrpSpPr>
        <p:grpSpPr>
          <a:xfrm>
            <a:off x="6324167" y="1689001"/>
            <a:ext cx="400447" cy="450470"/>
            <a:chOff x="-17526750" y="3309200"/>
            <a:chExt cx="270975" cy="304825"/>
          </a:xfrm>
        </p:grpSpPr>
        <p:sp>
          <p:nvSpPr>
            <p:cNvPr id="11014" name="Google Shape;11014;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9" name="Google Shape;11019;p83"/>
          <p:cNvGrpSpPr/>
          <p:nvPr/>
        </p:nvGrpSpPr>
        <p:grpSpPr>
          <a:xfrm>
            <a:off x="6300319" y="2244173"/>
            <a:ext cx="448143" cy="448143"/>
            <a:chOff x="-17542500" y="3684100"/>
            <a:chExt cx="303250" cy="303250"/>
          </a:xfrm>
        </p:grpSpPr>
        <p:sp>
          <p:nvSpPr>
            <p:cNvPr id="11020" name="Google Shape;11020;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7" name="Google Shape;11027;p83"/>
          <p:cNvGrpSpPr/>
          <p:nvPr/>
        </p:nvGrpSpPr>
        <p:grpSpPr>
          <a:xfrm>
            <a:off x="6299728" y="2810817"/>
            <a:ext cx="449325" cy="421395"/>
            <a:chOff x="-17542500" y="4068450"/>
            <a:chExt cx="304050" cy="285150"/>
          </a:xfrm>
        </p:grpSpPr>
        <p:sp>
          <p:nvSpPr>
            <p:cNvPr id="11028" name="Google Shape;11028;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4" name="Google Shape;11034;p83"/>
          <p:cNvGrpSpPr/>
          <p:nvPr/>
        </p:nvGrpSpPr>
        <p:grpSpPr>
          <a:xfrm>
            <a:off x="3530150" y="3342211"/>
            <a:ext cx="343404" cy="449325"/>
            <a:chOff x="-15652200" y="3335975"/>
            <a:chExt cx="232375" cy="304050"/>
          </a:xfrm>
        </p:grpSpPr>
        <p:sp>
          <p:nvSpPr>
            <p:cNvPr id="11035" name="Google Shape;11035;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4" name="Google Shape;11044;p83"/>
          <p:cNvGrpSpPr/>
          <p:nvPr/>
        </p:nvGrpSpPr>
        <p:grpSpPr>
          <a:xfrm>
            <a:off x="1303491" y="1689573"/>
            <a:ext cx="450470" cy="449325"/>
            <a:chOff x="-20946600" y="3317850"/>
            <a:chExt cx="304825" cy="304050"/>
          </a:xfrm>
        </p:grpSpPr>
        <p:sp>
          <p:nvSpPr>
            <p:cNvPr id="11045" name="Google Shape;11045;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8" name="Google Shape;11048;p83"/>
          <p:cNvGrpSpPr/>
          <p:nvPr/>
        </p:nvGrpSpPr>
        <p:grpSpPr>
          <a:xfrm>
            <a:off x="1304064" y="2243729"/>
            <a:ext cx="449325" cy="449030"/>
            <a:chOff x="-20945825" y="3692175"/>
            <a:chExt cx="304050" cy="303850"/>
          </a:xfrm>
        </p:grpSpPr>
        <p:sp>
          <p:nvSpPr>
            <p:cNvPr id="11049" name="Google Shape;11049;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3" name="Google Shape;11053;p83"/>
          <p:cNvGrpSpPr/>
          <p:nvPr/>
        </p:nvGrpSpPr>
        <p:grpSpPr>
          <a:xfrm>
            <a:off x="1329667" y="2797442"/>
            <a:ext cx="398119" cy="448143"/>
            <a:chOff x="-20930075" y="4066100"/>
            <a:chExt cx="269400" cy="303250"/>
          </a:xfrm>
        </p:grpSpPr>
        <p:sp>
          <p:nvSpPr>
            <p:cNvPr id="11054" name="Google Shape;11054;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6" name="Google Shape;11056;p83"/>
          <p:cNvGrpSpPr/>
          <p:nvPr/>
        </p:nvGrpSpPr>
        <p:grpSpPr>
          <a:xfrm>
            <a:off x="4110888" y="1689848"/>
            <a:ext cx="372516" cy="448771"/>
            <a:chOff x="-18994100" y="3334775"/>
            <a:chExt cx="252075" cy="303675"/>
          </a:xfrm>
        </p:grpSpPr>
        <p:sp>
          <p:nvSpPr>
            <p:cNvPr id="11057" name="Google Shape;11057;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1" name="Google Shape;11061;p83"/>
          <p:cNvGrpSpPr/>
          <p:nvPr/>
        </p:nvGrpSpPr>
        <p:grpSpPr>
          <a:xfrm>
            <a:off x="4125445" y="2244743"/>
            <a:ext cx="343404" cy="446998"/>
            <a:chOff x="-18983850" y="3710075"/>
            <a:chExt cx="232375" cy="302475"/>
          </a:xfrm>
        </p:grpSpPr>
        <p:sp>
          <p:nvSpPr>
            <p:cNvPr id="11062" name="Google Shape;11062;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6" name="Google Shape;11066;p83"/>
          <p:cNvGrpSpPr/>
          <p:nvPr/>
        </p:nvGrpSpPr>
        <p:grpSpPr>
          <a:xfrm>
            <a:off x="4071911" y="2797422"/>
            <a:ext cx="450470" cy="448180"/>
            <a:chOff x="-19020075" y="4084200"/>
            <a:chExt cx="304825" cy="303275"/>
          </a:xfrm>
        </p:grpSpPr>
        <p:sp>
          <p:nvSpPr>
            <p:cNvPr id="11067" name="Google Shape;11067;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6" name="Google Shape;11076;p83"/>
          <p:cNvGrpSpPr/>
          <p:nvPr/>
        </p:nvGrpSpPr>
        <p:grpSpPr>
          <a:xfrm>
            <a:off x="6889176" y="1689001"/>
            <a:ext cx="396937" cy="450470"/>
            <a:chOff x="-17149475" y="3309200"/>
            <a:chExt cx="268600" cy="304825"/>
          </a:xfrm>
        </p:grpSpPr>
        <p:sp>
          <p:nvSpPr>
            <p:cNvPr id="11077" name="Google Shape;11077;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83"/>
          <p:cNvGrpSpPr/>
          <p:nvPr/>
        </p:nvGrpSpPr>
        <p:grpSpPr>
          <a:xfrm>
            <a:off x="6862982" y="2258120"/>
            <a:ext cx="449325" cy="420249"/>
            <a:chOff x="-17168375" y="3692750"/>
            <a:chExt cx="304050" cy="284375"/>
          </a:xfrm>
        </p:grpSpPr>
        <p:sp>
          <p:nvSpPr>
            <p:cNvPr id="11080" name="Google Shape;11080;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7" name="Google Shape;11087;p83"/>
          <p:cNvGrpSpPr/>
          <p:nvPr/>
        </p:nvGrpSpPr>
        <p:grpSpPr>
          <a:xfrm>
            <a:off x="6859491" y="2796852"/>
            <a:ext cx="456308" cy="449325"/>
            <a:chOff x="-17170750" y="4058800"/>
            <a:chExt cx="308775" cy="304050"/>
          </a:xfrm>
        </p:grpSpPr>
        <p:sp>
          <p:nvSpPr>
            <p:cNvPr id="11088" name="Google Shape;11088;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5" name="Google Shape;11105;p83"/>
          <p:cNvGrpSpPr/>
          <p:nvPr/>
        </p:nvGrpSpPr>
        <p:grpSpPr>
          <a:xfrm>
            <a:off x="5721388" y="3343358"/>
            <a:ext cx="450470" cy="446998"/>
            <a:chOff x="-15688425" y="3707725"/>
            <a:chExt cx="304825" cy="302475"/>
          </a:xfrm>
        </p:grpSpPr>
        <p:sp>
          <p:nvSpPr>
            <p:cNvPr id="11106" name="Google Shape;11106;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2" name="Google Shape;11112;p83"/>
          <p:cNvGrpSpPr/>
          <p:nvPr/>
        </p:nvGrpSpPr>
        <p:grpSpPr>
          <a:xfrm>
            <a:off x="1865544" y="1690441"/>
            <a:ext cx="451653" cy="447589"/>
            <a:chOff x="-20572500" y="3319025"/>
            <a:chExt cx="305625" cy="302875"/>
          </a:xfrm>
        </p:grpSpPr>
        <p:sp>
          <p:nvSpPr>
            <p:cNvPr id="11113" name="Google Shape;11113;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83"/>
          <p:cNvGrpSpPr/>
          <p:nvPr/>
        </p:nvGrpSpPr>
        <p:grpSpPr>
          <a:xfrm>
            <a:off x="1866708" y="2305410"/>
            <a:ext cx="449325" cy="325670"/>
            <a:chOff x="-20571700" y="3722875"/>
            <a:chExt cx="304050" cy="220375"/>
          </a:xfrm>
        </p:grpSpPr>
        <p:sp>
          <p:nvSpPr>
            <p:cNvPr id="11116" name="Google Shape;11116;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8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3" name="Google Shape;11123;p83"/>
          <p:cNvGrpSpPr/>
          <p:nvPr/>
        </p:nvGrpSpPr>
        <p:grpSpPr>
          <a:xfrm>
            <a:off x="1866135" y="2796278"/>
            <a:ext cx="450470" cy="450470"/>
            <a:chOff x="-20571700" y="4066875"/>
            <a:chExt cx="304825" cy="304825"/>
          </a:xfrm>
        </p:grpSpPr>
        <p:sp>
          <p:nvSpPr>
            <p:cNvPr id="11124" name="Google Shape;11124;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0" name="Google Shape;11130;p83"/>
          <p:cNvGrpSpPr/>
          <p:nvPr/>
        </p:nvGrpSpPr>
        <p:grpSpPr>
          <a:xfrm>
            <a:off x="4632837" y="1688259"/>
            <a:ext cx="453980" cy="451948"/>
            <a:chOff x="-18645175" y="3334200"/>
            <a:chExt cx="307200" cy="305825"/>
          </a:xfrm>
        </p:grpSpPr>
        <p:sp>
          <p:nvSpPr>
            <p:cNvPr id="11131" name="Google Shape;11131;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83"/>
          <p:cNvGrpSpPr/>
          <p:nvPr/>
        </p:nvGrpSpPr>
        <p:grpSpPr>
          <a:xfrm>
            <a:off x="4633429" y="2242989"/>
            <a:ext cx="452798" cy="450507"/>
            <a:chOff x="-18645175" y="3708500"/>
            <a:chExt cx="306400" cy="304850"/>
          </a:xfrm>
        </p:grpSpPr>
        <p:sp>
          <p:nvSpPr>
            <p:cNvPr id="11137" name="Google Shape;11137;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4" name="Google Shape;11144;p83"/>
          <p:cNvGrpSpPr/>
          <p:nvPr/>
        </p:nvGrpSpPr>
        <p:grpSpPr>
          <a:xfrm>
            <a:off x="4631101" y="2795630"/>
            <a:ext cx="457453" cy="451763"/>
            <a:chOff x="-18647525" y="4082625"/>
            <a:chExt cx="309550" cy="305700"/>
          </a:xfrm>
        </p:grpSpPr>
        <p:sp>
          <p:nvSpPr>
            <p:cNvPr id="11145" name="Google Shape;11145;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9" name="Google Shape;11149;p83"/>
          <p:cNvGrpSpPr/>
          <p:nvPr/>
        </p:nvGrpSpPr>
        <p:grpSpPr>
          <a:xfrm>
            <a:off x="7441485" y="1689592"/>
            <a:ext cx="395755" cy="449288"/>
            <a:chOff x="-16775350" y="3309200"/>
            <a:chExt cx="267800" cy="304025"/>
          </a:xfrm>
        </p:grpSpPr>
        <p:sp>
          <p:nvSpPr>
            <p:cNvPr id="11150" name="Google Shape;11150;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3" name="Google Shape;11153;p83"/>
          <p:cNvGrpSpPr/>
          <p:nvPr/>
        </p:nvGrpSpPr>
        <p:grpSpPr>
          <a:xfrm>
            <a:off x="7441485" y="2241827"/>
            <a:ext cx="395755" cy="452835"/>
            <a:chOff x="-16775350" y="3683300"/>
            <a:chExt cx="267800" cy="306425"/>
          </a:xfrm>
        </p:grpSpPr>
        <p:sp>
          <p:nvSpPr>
            <p:cNvPr id="11154" name="Google Shape;11154;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7" name="Google Shape;11157;p83"/>
          <p:cNvGrpSpPr/>
          <p:nvPr/>
        </p:nvGrpSpPr>
        <p:grpSpPr>
          <a:xfrm>
            <a:off x="7413536" y="2796870"/>
            <a:ext cx="451653" cy="449288"/>
            <a:chOff x="-16794250" y="4058225"/>
            <a:chExt cx="305625" cy="304025"/>
          </a:xfrm>
        </p:grpSpPr>
        <p:sp>
          <p:nvSpPr>
            <p:cNvPr id="11158" name="Google Shape;11158;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7" name="Google Shape;11167;p8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8" name="Google Shape;11168;p83"/>
          <p:cNvGrpSpPr/>
          <p:nvPr/>
        </p:nvGrpSpPr>
        <p:grpSpPr>
          <a:xfrm>
            <a:off x="2414953" y="1689573"/>
            <a:ext cx="457453" cy="449325"/>
            <a:chOff x="-20199150" y="3317850"/>
            <a:chExt cx="309550" cy="304050"/>
          </a:xfrm>
        </p:grpSpPr>
        <p:sp>
          <p:nvSpPr>
            <p:cNvPr id="11169" name="Google Shape;11169;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6" name="Google Shape;11176;p83"/>
          <p:cNvGrpSpPr/>
          <p:nvPr/>
        </p:nvGrpSpPr>
        <p:grpSpPr>
          <a:xfrm>
            <a:off x="2417281" y="2242861"/>
            <a:ext cx="452798" cy="450766"/>
            <a:chOff x="-20199150" y="3693150"/>
            <a:chExt cx="306400" cy="305025"/>
          </a:xfrm>
        </p:grpSpPr>
        <p:sp>
          <p:nvSpPr>
            <p:cNvPr id="11177" name="Google Shape;11177;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3" name="Google Shape;11183;p83"/>
          <p:cNvGrpSpPr/>
          <p:nvPr/>
        </p:nvGrpSpPr>
        <p:grpSpPr>
          <a:xfrm>
            <a:off x="2417854" y="2795687"/>
            <a:ext cx="451653" cy="451653"/>
            <a:chOff x="-20197575" y="4066875"/>
            <a:chExt cx="305625" cy="305625"/>
          </a:xfrm>
        </p:grpSpPr>
        <p:sp>
          <p:nvSpPr>
            <p:cNvPr id="11184" name="Google Shape;11184;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2" name="Google Shape;11192;p83"/>
          <p:cNvGrpSpPr/>
          <p:nvPr/>
        </p:nvGrpSpPr>
        <p:grpSpPr>
          <a:xfrm>
            <a:off x="5200071" y="1687520"/>
            <a:ext cx="449325" cy="453426"/>
            <a:chOff x="-18271050" y="3333200"/>
            <a:chExt cx="304050" cy="306825"/>
          </a:xfrm>
        </p:grpSpPr>
        <p:sp>
          <p:nvSpPr>
            <p:cNvPr id="11193" name="Google Shape;11193;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8" name="Google Shape;11198;p83"/>
          <p:cNvGrpSpPr/>
          <p:nvPr/>
        </p:nvGrpSpPr>
        <p:grpSpPr>
          <a:xfrm>
            <a:off x="5200644" y="2244171"/>
            <a:ext cx="448180" cy="448143"/>
            <a:chOff x="-18270275" y="3710875"/>
            <a:chExt cx="303275" cy="303250"/>
          </a:xfrm>
        </p:grpSpPr>
        <p:sp>
          <p:nvSpPr>
            <p:cNvPr id="11199" name="Google Shape;11199;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5" name="Google Shape;11205;p83"/>
          <p:cNvGrpSpPr/>
          <p:nvPr/>
        </p:nvGrpSpPr>
        <p:grpSpPr>
          <a:xfrm>
            <a:off x="5254196" y="2797422"/>
            <a:ext cx="341076" cy="448180"/>
            <a:chOff x="-18234025" y="4084200"/>
            <a:chExt cx="230800" cy="303275"/>
          </a:xfrm>
        </p:grpSpPr>
        <p:sp>
          <p:nvSpPr>
            <p:cNvPr id="11206" name="Google Shape;11206;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9" name="Google Shape;11209;p83"/>
          <p:cNvGrpSpPr/>
          <p:nvPr/>
        </p:nvGrpSpPr>
        <p:grpSpPr>
          <a:xfrm>
            <a:off x="2366751" y="3341641"/>
            <a:ext cx="449325" cy="450470"/>
            <a:chOff x="-16419350" y="3308400"/>
            <a:chExt cx="304050" cy="304825"/>
          </a:xfrm>
        </p:grpSpPr>
        <p:sp>
          <p:nvSpPr>
            <p:cNvPr id="11210" name="Google Shape;11210;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7" name="Google Shape;11217;p83"/>
          <p:cNvGrpSpPr/>
          <p:nvPr/>
        </p:nvGrpSpPr>
        <p:grpSpPr>
          <a:xfrm>
            <a:off x="4638306" y="3340423"/>
            <a:ext cx="395755" cy="452872"/>
            <a:chOff x="-16401225" y="3683275"/>
            <a:chExt cx="267800" cy="306450"/>
          </a:xfrm>
        </p:grpSpPr>
        <p:sp>
          <p:nvSpPr>
            <p:cNvPr id="11218" name="Google Shape;11218;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5" name="Google Shape;11225;p83"/>
          <p:cNvGrpSpPr/>
          <p:nvPr/>
        </p:nvGrpSpPr>
        <p:grpSpPr>
          <a:xfrm>
            <a:off x="8003755" y="2797062"/>
            <a:ext cx="450470" cy="448180"/>
            <a:chOff x="-16419350" y="4058200"/>
            <a:chExt cx="304825" cy="303275"/>
          </a:xfrm>
        </p:grpSpPr>
        <p:sp>
          <p:nvSpPr>
            <p:cNvPr id="11226" name="Google Shape;11226;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3" name="Google Shape;11233;p83"/>
          <p:cNvGrpSpPr/>
          <p:nvPr/>
        </p:nvGrpSpPr>
        <p:grpSpPr>
          <a:xfrm>
            <a:off x="4030643" y="3343080"/>
            <a:ext cx="450507" cy="447589"/>
            <a:chOff x="-15296200" y="3326900"/>
            <a:chExt cx="304850" cy="302875"/>
          </a:xfrm>
        </p:grpSpPr>
        <p:sp>
          <p:nvSpPr>
            <p:cNvPr id="11234" name="Google Shape;11234;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9" name="Google Shape;11239;p83"/>
          <p:cNvGrpSpPr/>
          <p:nvPr/>
        </p:nvGrpSpPr>
        <p:grpSpPr>
          <a:xfrm>
            <a:off x="2946296" y="1706881"/>
            <a:ext cx="486566" cy="414708"/>
            <a:chOff x="-19835275" y="3330250"/>
            <a:chExt cx="329250" cy="280625"/>
          </a:xfrm>
        </p:grpSpPr>
        <p:sp>
          <p:nvSpPr>
            <p:cNvPr id="11240" name="Google Shape;11240;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3" name="Google Shape;11243;p83"/>
          <p:cNvGrpSpPr/>
          <p:nvPr/>
        </p:nvGrpSpPr>
        <p:grpSpPr>
          <a:xfrm>
            <a:off x="2964325" y="2243470"/>
            <a:ext cx="450507" cy="449547"/>
            <a:chOff x="-19822675" y="3692750"/>
            <a:chExt cx="304850" cy="304200"/>
          </a:xfrm>
        </p:grpSpPr>
        <p:sp>
          <p:nvSpPr>
            <p:cNvPr id="11244" name="Google Shape;11244;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9" name="Google Shape;11249;p83"/>
          <p:cNvGrpSpPr/>
          <p:nvPr/>
        </p:nvGrpSpPr>
        <p:grpSpPr>
          <a:xfrm>
            <a:off x="2964916" y="2796278"/>
            <a:ext cx="449325" cy="450470"/>
            <a:chOff x="-19822675" y="4066875"/>
            <a:chExt cx="304050" cy="304825"/>
          </a:xfrm>
        </p:grpSpPr>
        <p:sp>
          <p:nvSpPr>
            <p:cNvPr id="11250" name="Google Shape;11250;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6" name="Google Shape;11256;p83"/>
          <p:cNvGrpSpPr/>
          <p:nvPr/>
        </p:nvGrpSpPr>
        <p:grpSpPr>
          <a:xfrm>
            <a:off x="5773985" y="1689571"/>
            <a:ext cx="399302" cy="449325"/>
            <a:chOff x="-17878825" y="3334400"/>
            <a:chExt cx="270200" cy="304050"/>
          </a:xfrm>
        </p:grpSpPr>
        <p:sp>
          <p:nvSpPr>
            <p:cNvPr id="11257" name="Google Shape;11257;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4" name="Google Shape;11264;p83"/>
          <p:cNvGrpSpPr/>
          <p:nvPr/>
        </p:nvGrpSpPr>
        <p:grpSpPr>
          <a:xfrm>
            <a:off x="5747809" y="2242416"/>
            <a:ext cx="451653" cy="451653"/>
            <a:chOff x="-17896150" y="3709300"/>
            <a:chExt cx="305625" cy="305625"/>
          </a:xfrm>
        </p:grpSpPr>
        <p:sp>
          <p:nvSpPr>
            <p:cNvPr id="11265" name="Google Shape;11265;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9" name="Google Shape;11269;p83"/>
          <p:cNvGrpSpPr/>
          <p:nvPr/>
        </p:nvGrpSpPr>
        <p:grpSpPr>
          <a:xfrm>
            <a:off x="5775740" y="2795686"/>
            <a:ext cx="395792" cy="451653"/>
            <a:chOff x="-17878025" y="4082625"/>
            <a:chExt cx="267825" cy="305625"/>
          </a:xfrm>
        </p:grpSpPr>
        <p:sp>
          <p:nvSpPr>
            <p:cNvPr id="11270" name="Google Shape;11270;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7" name="Google Shape;11277;p83"/>
          <p:cNvGrpSpPr/>
          <p:nvPr/>
        </p:nvGrpSpPr>
        <p:grpSpPr>
          <a:xfrm>
            <a:off x="2919632" y="3355015"/>
            <a:ext cx="450507" cy="423722"/>
            <a:chOff x="-16044450" y="3317850"/>
            <a:chExt cx="304850" cy="286725"/>
          </a:xfrm>
        </p:grpSpPr>
        <p:sp>
          <p:nvSpPr>
            <p:cNvPr id="11278" name="Google Shape;11278;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2" name="Google Shape;11282;p8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3" name="Google Shape;11283;p83"/>
          <p:cNvGrpSpPr/>
          <p:nvPr/>
        </p:nvGrpSpPr>
        <p:grpSpPr>
          <a:xfrm>
            <a:off x="8042149" y="2243724"/>
            <a:ext cx="373662" cy="449030"/>
            <a:chOff x="-16018450" y="4058400"/>
            <a:chExt cx="252850" cy="303850"/>
          </a:xfrm>
        </p:grpSpPr>
        <p:sp>
          <p:nvSpPr>
            <p:cNvPr id="11284" name="Google Shape;11284;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8" name="Google Shape;11288;p8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92" name="Shape 11292"/>
        <p:cNvGrpSpPr/>
        <p:nvPr/>
      </p:nvGrpSpPr>
      <p:grpSpPr>
        <a:xfrm>
          <a:off x="0" y="0"/>
          <a:ext cx="0" cy="0"/>
          <a:chOff x="0" y="0"/>
          <a:chExt cx="0" cy="0"/>
        </a:xfrm>
      </p:grpSpPr>
      <p:sp>
        <p:nvSpPr>
          <p:cNvPr id="11293" name="Google Shape;11293;p8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294" name="Google Shape;11294;p84"/>
          <p:cNvGrpSpPr/>
          <p:nvPr/>
        </p:nvGrpSpPr>
        <p:grpSpPr>
          <a:xfrm>
            <a:off x="845901" y="1689241"/>
            <a:ext cx="442337" cy="419623"/>
            <a:chOff x="-6696925" y="3272575"/>
            <a:chExt cx="307200" cy="291425"/>
          </a:xfrm>
        </p:grpSpPr>
        <p:sp>
          <p:nvSpPr>
            <p:cNvPr id="11295" name="Google Shape;11295;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7" name="Google Shape;11297;p84"/>
          <p:cNvGrpSpPr/>
          <p:nvPr/>
        </p:nvGrpSpPr>
        <p:grpSpPr>
          <a:xfrm>
            <a:off x="845884" y="2204636"/>
            <a:ext cx="442373" cy="420775"/>
            <a:chOff x="-6690625" y="3631325"/>
            <a:chExt cx="307225" cy="292225"/>
          </a:xfrm>
        </p:grpSpPr>
        <p:sp>
          <p:nvSpPr>
            <p:cNvPr id="11298" name="Google Shape;11298;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3" name="Google Shape;11303;p84"/>
          <p:cNvGrpSpPr/>
          <p:nvPr/>
        </p:nvGrpSpPr>
        <p:grpSpPr>
          <a:xfrm>
            <a:off x="868005" y="2756972"/>
            <a:ext cx="421927" cy="419371"/>
            <a:chOff x="-6689825" y="3992050"/>
            <a:chExt cx="293025" cy="291250"/>
          </a:xfrm>
        </p:grpSpPr>
        <p:sp>
          <p:nvSpPr>
            <p:cNvPr id="11304" name="Google Shape;11304;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6" name="Google Shape;11316;p8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7" name="Google Shape;11317;p84"/>
          <p:cNvGrpSpPr/>
          <p:nvPr/>
        </p:nvGrpSpPr>
        <p:grpSpPr>
          <a:xfrm>
            <a:off x="3551317" y="2205192"/>
            <a:ext cx="423043" cy="419659"/>
            <a:chOff x="-4837325" y="3612425"/>
            <a:chExt cx="293800" cy="291450"/>
          </a:xfrm>
        </p:grpSpPr>
        <p:sp>
          <p:nvSpPr>
            <p:cNvPr id="11318" name="Google Shape;11318;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1" name="Google Shape;11321;p84"/>
          <p:cNvGrpSpPr/>
          <p:nvPr/>
        </p:nvGrpSpPr>
        <p:grpSpPr>
          <a:xfrm>
            <a:off x="3564349" y="2756826"/>
            <a:ext cx="420775" cy="419659"/>
            <a:chOff x="-4837325" y="3971575"/>
            <a:chExt cx="292225" cy="291450"/>
          </a:xfrm>
        </p:grpSpPr>
        <p:sp>
          <p:nvSpPr>
            <p:cNvPr id="11322" name="Google Shape;11322;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8" name="Google Shape;11328;p84"/>
          <p:cNvGrpSpPr/>
          <p:nvPr/>
        </p:nvGrpSpPr>
        <p:grpSpPr>
          <a:xfrm>
            <a:off x="6256364" y="1714185"/>
            <a:ext cx="430998" cy="369730"/>
            <a:chOff x="-3037625" y="3254850"/>
            <a:chExt cx="299325" cy="256775"/>
          </a:xfrm>
        </p:grpSpPr>
        <p:sp>
          <p:nvSpPr>
            <p:cNvPr id="11329" name="Google Shape;11329;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3" name="Google Shape;11333;p84"/>
          <p:cNvGrpSpPr/>
          <p:nvPr/>
        </p:nvGrpSpPr>
        <p:grpSpPr>
          <a:xfrm>
            <a:off x="6260324" y="2204615"/>
            <a:ext cx="423079" cy="420811"/>
            <a:chOff x="-3031325" y="3597450"/>
            <a:chExt cx="293825" cy="292250"/>
          </a:xfrm>
        </p:grpSpPr>
        <p:sp>
          <p:nvSpPr>
            <p:cNvPr id="11334" name="Google Shape;11334;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8" name="Google Shape;11338;p84"/>
          <p:cNvGrpSpPr/>
          <p:nvPr/>
        </p:nvGrpSpPr>
        <p:grpSpPr>
          <a:xfrm>
            <a:off x="6272798" y="2781214"/>
            <a:ext cx="421927" cy="370882"/>
            <a:chOff x="-3030525" y="3973150"/>
            <a:chExt cx="293025" cy="257575"/>
          </a:xfrm>
        </p:grpSpPr>
        <p:sp>
          <p:nvSpPr>
            <p:cNvPr id="11339" name="Google Shape;11339;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1" name="Google Shape;11341;p84"/>
          <p:cNvGrpSpPr/>
          <p:nvPr/>
        </p:nvGrpSpPr>
        <p:grpSpPr>
          <a:xfrm>
            <a:off x="1374391" y="3369426"/>
            <a:ext cx="421927" cy="297195"/>
            <a:chOff x="-1199300" y="3279250"/>
            <a:chExt cx="293025" cy="206400"/>
          </a:xfrm>
        </p:grpSpPr>
        <p:sp>
          <p:nvSpPr>
            <p:cNvPr id="11342" name="Google Shape;11342;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6" name="Google Shape;11346;p84"/>
          <p:cNvGrpSpPr/>
          <p:nvPr/>
        </p:nvGrpSpPr>
        <p:grpSpPr>
          <a:xfrm>
            <a:off x="1381477" y="1688773"/>
            <a:ext cx="444605" cy="420559"/>
            <a:chOff x="-6338550" y="3272950"/>
            <a:chExt cx="308775" cy="292075"/>
          </a:xfrm>
        </p:grpSpPr>
        <p:sp>
          <p:nvSpPr>
            <p:cNvPr id="11347" name="Google Shape;11347;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0" name="Google Shape;11350;p84"/>
          <p:cNvGrpSpPr/>
          <p:nvPr/>
        </p:nvGrpSpPr>
        <p:grpSpPr>
          <a:xfrm>
            <a:off x="1392817" y="2205194"/>
            <a:ext cx="421927" cy="419659"/>
            <a:chOff x="-6329100" y="3632100"/>
            <a:chExt cx="293025" cy="291450"/>
          </a:xfrm>
        </p:grpSpPr>
        <p:sp>
          <p:nvSpPr>
            <p:cNvPr id="11351" name="Google Shape;11351;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4" name="Google Shape;11354;p84"/>
          <p:cNvGrpSpPr/>
          <p:nvPr/>
        </p:nvGrpSpPr>
        <p:grpSpPr>
          <a:xfrm>
            <a:off x="1405867" y="2756828"/>
            <a:ext cx="419623" cy="419659"/>
            <a:chOff x="-6329875" y="3992050"/>
            <a:chExt cx="291425" cy="291450"/>
          </a:xfrm>
        </p:grpSpPr>
        <p:sp>
          <p:nvSpPr>
            <p:cNvPr id="11355" name="Google Shape;11355;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9" name="Google Shape;11359;p84"/>
          <p:cNvGrpSpPr/>
          <p:nvPr/>
        </p:nvGrpSpPr>
        <p:grpSpPr>
          <a:xfrm>
            <a:off x="4092004" y="1687530"/>
            <a:ext cx="423079" cy="423043"/>
            <a:chOff x="-4478975" y="3251700"/>
            <a:chExt cx="293825" cy="293800"/>
          </a:xfrm>
        </p:grpSpPr>
        <p:sp>
          <p:nvSpPr>
            <p:cNvPr id="11360" name="Google Shape;11360;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3" name="Google Shape;11363;p84"/>
          <p:cNvGrpSpPr/>
          <p:nvPr/>
        </p:nvGrpSpPr>
        <p:grpSpPr>
          <a:xfrm>
            <a:off x="4092004" y="2205192"/>
            <a:ext cx="423079" cy="419659"/>
            <a:chOff x="-4475825" y="3612425"/>
            <a:chExt cx="293825" cy="291450"/>
          </a:xfrm>
        </p:grpSpPr>
        <p:sp>
          <p:nvSpPr>
            <p:cNvPr id="11364" name="Google Shape;11364;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7" name="Google Shape;11367;p84"/>
          <p:cNvGrpSpPr/>
          <p:nvPr/>
        </p:nvGrpSpPr>
        <p:grpSpPr>
          <a:xfrm>
            <a:off x="4101077" y="2756844"/>
            <a:ext cx="428730" cy="419623"/>
            <a:chOff x="-4480550" y="3970800"/>
            <a:chExt cx="297750" cy="291425"/>
          </a:xfrm>
        </p:grpSpPr>
        <p:sp>
          <p:nvSpPr>
            <p:cNvPr id="11368" name="Google Shape;11368;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0" name="Google Shape;11370;p84"/>
          <p:cNvGrpSpPr/>
          <p:nvPr/>
        </p:nvGrpSpPr>
        <p:grpSpPr>
          <a:xfrm>
            <a:off x="6804910" y="1689221"/>
            <a:ext cx="415123" cy="419659"/>
            <a:chOff x="-2668225" y="3239075"/>
            <a:chExt cx="288300" cy="291450"/>
          </a:xfrm>
        </p:grpSpPr>
        <p:sp>
          <p:nvSpPr>
            <p:cNvPr id="11371" name="Google Shape;11371;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6" name="Google Shape;11376;p84"/>
          <p:cNvGrpSpPr/>
          <p:nvPr/>
        </p:nvGrpSpPr>
        <p:grpSpPr>
          <a:xfrm>
            <a:off x="6802066" y="2205191"/>
            <a:ext cx="420811" cy="419659"/>
            <a:chOff x="-2671375" y="3597450"/>
            <a:chExt cx="292250" cy="291450"/>
          </a:xfrm>
        </p:grpSpPr>
        <p:sp>
          <p:nvSpPr>
            <p:cNvPr id="11377" name="Google Shape;11377;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9" name="Google Shape;11379;p84"/>
          <p:cNvGrpSpPr/>
          <p:nvPr/>
        </p:nvGrpSpPr>
        <p:grpSpPr>
          <a:xfrm>
            <a:off x="6812849" y="2755691"/>
            <a:ext cx="423043" cy="421927"/>
            <a:chOff x="-2670575" y="3956600"/>
            <a:chExt cx="293800" cy="293025"/>
          </a:xfrm>
        </p:grpSpPr>
        <p:sp>
          <p:nvSpPr>
            <p:cNvPr id="11380" name="Google Shape;11380;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4" name="Google Shape;11384;p84"/>
          <p:cNvGrpSpPr/>
          <p:nvPr/>
        </p:nvGrpSpPr>
        <p:grpSpPr>
          <a:xfrm>
            <a:off x="3070370" y="3311947"/>
            <a:ext cx="426462" cy="418363"/>
            <a:chOff x="-1183550" y="3586525"/>
            <a:chExt cx="296175" cy="290550"/>
          </a:xfrm>
        </p:grpSpPr>
        <p:sp>
          <p:nvSpPr>
            <p:cNvPr id="11385" name="Google Shape;11385;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4" name="Google Shape;11394;p84"/>
          <p:cNvGrpSpPr/>
          <p:nvPr/>
        </p:nvGrpSpPr>
        <p:grpSpPr>
          <a:xfrm>
            <a:off x="1933980" y="1689799"/>
            <a:ext cx="420811" cy="418507"/>
            <a:chOff x="-5971525" y="3273750"/>
            <a:chExt cx="292250" cy="290650"/>
          </a:xfrm>
        </p:grpSpPr>
        <p:sp>
          <p:nvSpPr>
            <p:cNvPr id="11395" name="Google Shape;11395;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7" name="Google Shape;11397;p84"/>
          <p:cNvGrpSpPr/>
          <p:nvPr/>
        </p:nvGrpSpPr>
        <p:grpSpPr>
          <a:xfrm>
            <a:off x="1928310" y="2203826"/>
            <a:ext cx="432150" cy="422395"/>
            <a:chOff x="-5974675" y="3632100"/>
            <a:chExt cx="300125" cy="293350"/>
          </a:xfrm>
        </p:grpSpPr>
        <p:sp>
          <p:nvSpPr>
            <p:cNvPr id="11398" name="Google Shape;11398;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1" name="Google Shape;11401;p84"/>
          <p:cNvGrpSpPr/>
          <p:nvPr/>
        </p:nvGrpSpPr>
        <p:grpSpPr>
          <a:xfrm>
            <a:off x="1958351" y="2755694"/>
            <a:ext cx="395865" cy="421927"/>
            <a:chOff x="-5971525" y="3990475"/>
            <a:chExt cx="274925" cy="293025"/>
          </a:xfrm>
        </p:grpSpPr>
        <p:sp>
          <p:nvSpPr>
            <p:cNvPr id="11402" name="Google Shape;11402;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6" name="Google Shape;11406;p84"/>
          <p:cNvGrpSpPr/>
          <p:nvPr/>
        </p:nvGrpSpPr>
        <p:grpSpPr>
          <a:xfrm>
            <a:off x="4631558" y="1689798"/>
            <a:ext cx="420775" cy="418507"/>
            <a:chOff x="-4118225" y="3253275"/>
            <a:chExt cx="292225" cy="290650"/>
          </a:xfrm>
        </p:grpSpPr>
        <p:sp>
          <p:nvSpPr>
            <p:cNvPr id="11407" name="Google Shape;11407;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9" name="Google Shape;11409;p84"/>
          <p:cNvGrpSpPr/>
          <p:nvPr/>
        </p:nvGrpSpPr>
        <p:grpSpPr>
          <a:xfrm>
            <a:off x="4682008" y="2204922"/>
            <a:ext cx="319874" cy="420199"/>
            <a:chOff x="-4082800" y="3612425"/>
            <a:chExt cx="222150" cy="291825"/>
          </a:xfrm>
        </p:grpSpPr>
        <p:sp>
          <p:nvSpPr>
            <p:cNvPr id="11410" name="Google Shape;11410;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3" name="Google Shape;11413;p84"/>
          <p:cNvGrpSpPr/>
          <p:nvPr/>
        </p:nvGrpSpPr>
        <p:grpSpPr>
          <a:xfrm>
            <a:off x="4643456" y="2769876"/>
            <a:ext cx="420775" cy="393561"/>
            <a:chOff x="-4118225" y="3990475"/>
            <a:chExt cx="292225" cy="273325"/>
          </a:xfrm>
        </p:grpSpPr>
        <p:sp>
          <p:nvSpPr>
            <p:cNvPr id="11414" name="Google Shape;11414;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8" name="Google Shape;11418;p84"/>
          <p:cNvGrpSpPr/>
          <p:nvPr/>
        </p:nvGrpSpPr>
        <p:grpSpPr>
          <a:xfrm>
            <a:off x="7354110" y="1688087"/>
            <a:ext cx="394713" cy="421927"/>
            <a:chOff x="-2312225" y="3238300"/>
            <a:chExt cx="274125" cy="293025"/>
          </a:xfrm>
        </p:grpSpPr>
        <p:sp>
          <p:nvSpPr>
            <p:cNvPr id="11419" name="Google Shape;11419;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1" name="Google Shape;11421;p84"/>
          <p:cNvGrpSpPr/>
          <p:nvPr/>
        </p:nvGrpSpPr>
        <p:grpSpPr>
          <a:xfrm>
            <a:off x="7341062" y="2153586"/>
            <a:ext cx="420811" cy="522864"/>
            <a:chOff x="-2310650" y="3525775"/>
            <a:chExt cx="292250" cy="363125"/>
          </a:xfrm>
        </p:grpSpPr>
        <p:sp>
          <p:nvSpPr>
            <p:cNvPr id="11422" name="Google Shape;11422;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6" name="Google Shape;11426;p84"/>
          <p:cNvGrpSpPr/>
          <p:nvPr/>
        </p:nvGrpSpPr>
        <p:grpSpPr>
          <a:xfrm>
            <a:off x="7351827" y="2756825"/>
            <a:ext cx="423079" cy="419659"/>
            <a:chOff x="-2310650" y="3958175"/>
            <a:chExt cx="293825" cy="291450"/>
          </a:xfrm>
        </p:grpSpPr>
        <p:sp>
          <p:nvSpPr>
            <p:cNvPr id="11427" name="Google Shape;11427;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9" name="Google Shape;11429;p84"/>
          <p:cNvGrpSpPr/>
          <p:nvPr/>
        </p:nvGrpSpPr>
        <p:grpSpPr>
          <a:xfrm>
            <a:off x="4718688" y="3308459"/>
            <a:ext cx="424159" cy="419659"/>
            <a:chOff x="-1182750" y="3962900"/>
            <a:chExt cx="294575" cy="291450"/>
          </a:xfrm>
        </p:grpSpPr>
        <p:sp>
          <p:nvSpPr>
            <p:cNvPr id="11430" name="Google Shape;11430;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7" name="Google Shape;11437;p84"/>
          <p:cNvGrpSpPr/>
          <p:nvPr/>
        </p:nvGrpSpPr>
        <p:grpSpPr>
          <a:xfrm>
            <a:off x="2471824" y="1689223"/>
            <a:ext cx="424195" cy="419659"/>
            <a:chOff x="-5611575" y="3272950"/>
            <a:chExt cx="294600" cy="291450"/>
          </a:xfrm>
        </p:grpSpPr>
        <p:sp>
          <p:nvSpPr>
            <p:cNvPr id="11438" name="Google Shape;11438;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3" name="Google Shape;11443;p84"/>
          <p:cNvGrpSpPr/>
          <p:nvPr/>
        </p:nvGrpSpPr>
        <p:grpSpPr>
          <a:xfrm>
            <a:off x="2471824" y="2205770"/>
            <a:ext cx="424195" cy="418507"/>
            <a:chOff x="-5613150" y="3632900"/>
            <a:chExt cx="294600" cy="290650"/>
          </a:xfrm>
        </p:grpSpPr>
        <p:sp>
          <p:nvSpPr>
            <p:cNvPr id="11444" name="Google Shape;11444;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6" name="Google Shape;11446;p84"/>
          <p:cNvGrpSpPr/>
          <p:nvPr/>
        </p:nvGrpSpPr>
        <p:grpSpPr>
          <a:xfrm>
            <a:off x="2483722" y="2756270"/>
            <a:ext cx="424195" cy="420775"/>
            <a:chOff x="-5613150" y="3991275"/>
            <a:chExt cx="294600" cy="292225"/>
          </a:xfrm>
        </p:grpSpPr>
        <p:sp>
          <p:nvSpPr>
            <p:cNvPr id="11447" name="Google Shape;11447;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6" name="Google Shape;11456;p84"/>
          <p:cNvGrpSpPr/>
          <p:nvPr/>
        </p:nvGrpSpPr>
        <p:grpSpPr>
          <a:xfrm>
            <a:off x="5155210" y="1689438"/>
            <a:ext cx="434634" cy="419227"/>
            <a:chOff x="-3768700" y="3253275"/>
            <a:chExt cx="301850" cy="291150"/>
          </a:xfrm>
        </p:grpSpPr>
        <p:sp>
          <p:nvSpPr>
            <p:cNvPr id="11457" name="Google Shape;11457;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0" name="Google Shape;11460;p84"/>
          <p:cNvGrpSpPr/>
          <p:nvPr/>
        </p:nvGrpSpPr>
        <p:grpSpPr>
          <a:xfrm>
            <a:off x="5159293" y="2217090"/>
            <a:ext cx="426462" cy="395865"/>
            <a:chOff x="-3808700" y="3628950"/>
            <a:chExt cx="296175" cy="274925"/>
          </a:xfrm>
        </p:grpSpPr>
        <p:sp>
          <p:nvSpPr>
            <p:cNvPr id="11461" name="Google Shape;11461;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4" name="Google Shape;11464;p84"/>
          <p:cNvGrpSpPr/>
          <p:nvPr/>
        </p:nvGrpSpPr>
        <p:grpSpPr>
          <a:xfrm>
            <a:off x="5224504" y="2756412"/>
            <a:ext cx="419443" cy="420487"/>
            <a:chOff x="-3771675" y="3971775"/>
            <a:chExt cx="291300" cy="292025"/>
          </a:xfrm>
        </p:grpSpPr>
        <p:sp>
          <p:nvSpPr>
            <p:cNvPr id="11465" name="Google Shape;11465;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0" name="Google Shape;11470;p84"/>
          <p:cNvGrpSpPr/>
          <p:nvPr/>
        </p:nvGrpSpPr>
        <p:grpSpPr>
          <a:xfrm>
            <a:off x="7885948" y="1716461"/>
            <a:ext cx="420271" cy="320774"/>
            <a:chOff x="-1951475" y="3273100"/>
            <a:chExt cx="291875" cy="222775"/>
          </a:xfrm>
        </p:grpSpPr>
        <p:sp>
          <p:nvSpPr>
            <p:cNvPr id="11471" name="Google Shape;11471;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4" name="Google Shape;11474;p84"/>
          <p:cNvGrpSpPr/>
          <p:nvPr/>
        </p:nvGrpSpPr>
        <p:grpSpPr>
          <a:xfrm>
            <a:off x="7883429" y="2205191"/>
            <a:ext cx="425310" cy="419659"/>
            <a:chOff x="-1951475" y="3597450"/>
            <a:chExt cx="295375" cy="291450"/>
          </a:xfrm>
        </p:grpSpPr>
        <p:sp>
          <p:nvSpPr>
            <p:cNvPr id="11475" name="Google Shape;11475;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9" name="Google Shape;11479;p84"/>
          <p:cNvGrpSpPr/>
          <p:nvPr/>
        </p:nvGrpSpPr>
        <p:grpSpPr>
          <a:xfrm>
            <a:off x="7885680" y="2756825"/>
            <a:ext cx="444605" cy="419659"/>
            <a:chOff x="-1960150" y="3956600"/>
            <a:chExt cx="308775" cy="291450"/>
          </a:xfrm>
        </p:grpSpPr>
        <p:sp>
          <p:nvSpPr>
            <p:cNvPr id="11480" name="Google Shape;11480;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2" name="Google Shape;11482;p84"/>
          <p:cNvGrpSpPr/>
          <p:nvPr/>
        </p:nvGrpSpPr>
        <p:grpSpPr>
          <a:xfrm>
            <a:off x="1939718" y="3307636"/>
            <a:ext cx="420775" cy="420775"/>
            <a:chOff x="-804700" y="3226500"/>
            <a:chExt cx="292225" cy="292225"/>
          </a:xfrm>
        </p:grpSpPr>
        <p:sp>
          <p:nvSpPr>
            <p:cNvPr id="11483" name="Google Shape;11483;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0" name="Google Shape;11490;p84"/>
          <p:cNvGrpSpPr/>
          <p:nvPr/>
        </p:nvGrpSpPr>
        <p:grpSpPr>
          <a:xfrm>
            <a:off x="3019809" y="1688647"/>
            <a:ext cx="420775" cy="420811"/>
            <a:chOff x="-5251625" y="3272950"/>
            <a:chExt cx="292225" cy="292250"/>
          </a:xfrm>
        </p:grpSpPr>
        <p:sp>
          <p:nvSpPr>
            <p:cNvPr id="11491" name="Google Shape;11491;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4" name="Google Shape;11494;p84"/>
          <p:cNvGrpSpPr/>
          <p:nvPr/>
        </p:nvGrpSpPr>
        <p:grpSpPr>
          <a:xfrm>
            <a:off x="3016407" y="2204348"/>
            <a:ext cx="427578" cy="421351"/>
            <a:chOff x="-5254775" y="3631325"/>
            <a:chExt cx="296950" cy="292625"/>
          </a:xfrm>
        </p:grpSpPr>
        <p:sp>
          <p:nvSpPr>
            <p:cNvPr id="11495" name="Google Shape;11495;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2" name="Google Shape;11502;p84"/>
          <p:cNvGrpSpPr/>
          <p:nvPr/>
        </p:nvGrpSpPr>
        <p:grpSpPr>
          <a:xfrm>
            <a:off x="3032265" y="2756270"/>
            <a:ext cx="419659" cy="420775"/>
            <a:chOff x="-5251625" y="3991275"/>
            <a:chExt cx="291450" cy="292225"/>
          </a:xfrm>
        </p:grpSpPr>
        <p:sp>
          <p:nvSpPr>
            <p:cNvPr id="11503" name="Google Shape;11503;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8" name="Google Shape;11508;p84"/>
          <p:cNvGrpSpPr/>
          <p:nvPr/>
        </p:nvGrpSpPr>
        <p:grpSpPr>
          <a:xfrm>
            <a:off x="5772848" y="1689240"/>
            <a:ext cx="319874" cy="419623"/>
            <a:chOff x="-3365275" y="3253275"/>
            <a:chExt cx="222150" cy="291425"/>
          </a:xfrm>
        </p:grpSpPr>
        <p:sp>
          <p:nvSpPr>
            <p:cNvPr id="11509" name="Google Shape;11509;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1" name="Google Shape;11511;p84"/>
          <p:cNvGrpSpPr/>
          <p:nvPr/>
        </p:nvGrpSpPr>
        <p:grpSpPr>
          <a:xfrm>
            <a:off x="5746786" y="2204058"/>
            <a:ext cx="371998" cy="421927"/>
            <a:chOff x="-3383375" y="3611625"/>
            <a:chExt cx="258350" cy="293025"/>
          </a:xfrm>
        </p:grpSpPr>
        <p:sp>
          <p:nvSpPr>
            <p:cNvPr id="11512" name="Google Shape;11512;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4" name="Google Shape;11514;p84"/>
          <p:cNvGrpSpPr/>
          <p:nvPr/>
        </p:nvGrpSpPr>
        <p:grpSpPr>
          <a:xfrm>
            <a:off x="5809135" y="2756826"/>
            <a:ext cx="271097" cy="419659"/>
            <a:chOff x="-3347950" y="3971575"/>
            <a:chExt cx="188275" cy="291450"/>
          </a:xfrm>
        </p:grpSpPr>
        <p:sp>
          <p:nvSpPr>
            <p:cNvPr id="11515" name="Google Shape;11515;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8" name="Google Shape;11518;p84"/>
          <p:cNvGrpSpPr/>
          <p:nvPr/>
        </p:nvGrpSpPr>
        <p:grpSpPr>
          <a:xfrm>
            <a:off x="858994" y="3307061"/>
            <a:ext cx="371998" cy="421927"/>
            <a:chOff x="-1575775" y="3238300"/>
            <a:chExt cx="258350" cy="293025"/>
          </a:xfrm>
        </p:grpSpPr>
        <p:sp>
          <p:nvSpPr>
            <p:cNvPr id="11519" name="Google Shape;11519;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4" name="Google Shape;11524;p84"/>
          <p:cNvGrpSpPr/>
          <p:nvPr/>
        </p:nvGrpSpPr>
        <p:grpSpPr>
          <a:xfrm>
            <a:off x="2503892" y="3309051"/>
            <a:ext cx="423079" cy="424159"/>
            <a:chOff x="-1591550" y="3597475"/>
            <a:chExt cx="293825" cy="294575"/>
          </a:xfrm>
        </p:grpSpPr>
        <p:sp>
          <p:nvSpPr>
            <p:cNvPr id="11525" name="Google Shape;11525;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8" name="Google Shape;11528;p84"/>
          <p:cNvGrpSpPr/>
          <p:nvPr/>
        </p:nvGrpSpPr>
        <p:grpSpPr>
          <a:xfrm>
            <a:off x="4153362" y="3318663"/>
            <a:ext cx="421927" cy="399248"/>
            <a:chOff x="-1592325" y="3957400"/>
            <a:chExt cx="293025" cy="277275"/>
          </a:xfrm>
        </p:grpSpPr>
        <p:sp>
          <p:nvSpPr>
            <p:cNvPr id="11529" name="Google Shape;11529;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3" name="Google Shape;11533;p84"/>
          <p:cNvGrpSpPr/>
          <p:nvPr/>
        </p:nvGrpSpPr>
        <p:grpSpPr>
          <a:xfrm>
            <a:off x="3640232" y="3310744"/>
            <a:ext cx="369730" cy="420775"/>
            <a:chOff x="-778700" y="3612425"/>
            <a:chExt cx="256775" cy="292225"/>
          </a:xfrm>
        </p:grpSpPr>
        <p:sp>
          <p:nvSpPr>
            <p:cNvPr id="11534" name="Google Shape;11534;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0" name="Google Shape;11540;p84"/>
          <p:cNvGrpSpPr/>
          <p:nvPr/>
        </p:nvGrpSpPr>
        <p:grpSpPr>
          <a:xfrm>
            <a:off x="6111733" y="3828305"/>
            <a:ext cx="340731" cy="387641"/>
            <a:chOff x="7728464" y="1561258"/>
            <a:chExt cx="349719" cy="397866"/>
          </a:xfrm>
        </p:grpSpPr>
        <p:sp>
          <p:nvSpPr>
            <p:cNvPr id="11541" name="Google Shape;11541;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3" name="Google Shape;11543;p84"/>
          <p:cNvGrpSpPr/>
          <p:nvPr/>
        </p:nvGrpSpPr>
        <p:grpSpPr>
          <a:xfrm>
            <a:off x="4034702" y="3828305"/>
            <a:ext cx="387681" cy="387641"/>
            <a:chOff x="5611350" y="1561258"/>
            <a:chExt cx="397907" cy="397866"/>
          </a:xfrm>
        </p:grpSpPr>
        <p:sp>
          <p:nvSpPr>
            <p:cNvPr id="11544" name="Google Shape;11544;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8" name="Google Shape;11548;p84"/>
          <p:cNvGrpSpPr/>
          <p:nvPr/>
        </p:nvGrpSpPr>
        <p:grpSpPr>
          <a:xfrm>
            <a:off x="4553987" y="3925571"/>
            <a:ext cx="387610" cy="193109"/>
            <a:chOff x="6140660" y="1661097"/>
            <a:chExt cx="397835" cy="198202"/>
          </a:xfrm>
        </p:grpSpPr>
        <p:sp>
          <p:nvSpPr>
            <p:cNvPr id="11549" name="Google Shape;11549;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3" name="Google Shape;11553;p84"/>
          <p:cNvGrpSpPr/>
          <p:nvPr/>
        </p:nvGrpSpPr>
        <p:grpSpPr>
          <a:xfrm>
            <a:off x="5073202" y="3828305"/>
            <a:ext cx="387681" cy="387641"/>
            <a:chOff x="6669907" y="1561258"/>
            <a:chExt cx="397907" cy="397866"/>
          </a:xfrm>
        </p:grpSpPr>
        <p:sp>
          <p:nvSpPr>
            <p:cNvPr id="11554" name="Google Shape;11554;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9" name="Google Shape;11559;p84"/>
          <p:cNvGrpSpPr/>
          <p:nvPr/>
        </p:nvGrpSpPr>
        <p:grpSpPr>
          <a:xfrm>
            <a:off x="5592488" y="3828305"/>
            <a:ext cx="387641" cy="387641"/>
            <a:chOff x="7199196" y="1561258"/>
            <a:chExt cx="397866" cy="397866"/>
          </a:xfrm>
        </p:grpSpPr>
        <p:sp>
          <p:nvSpPr>
            <p:cNvPr id="11560" name="Google Shape;11560;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3" name="Google Shape;11563;p84"/>
          <p:cNvGrpSpPr/>
          <p:nvPr/>
        </p:nvGrpSpPr>
        <p:grpSpPr>
          <a:xfrm>
            <a:off x="1958433" y="3885842"/>
            <a:ext cx="387681" cy="272572"/>
            <a:chOff x="3386036" y="1746339"/>
            <a:chExt cx="397907" cy="279762"/>
          </a:xfrm>
        </p:grpSpPr>
        <p:sp>
          <p:nvSpPr>
            <p:cNvPr id="11564" name="Google Shape;11564;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6" name="Google Shape;11566;p84"/>
          <p:cNvGrpSpPr/>
          <p:nvPr/>
        </p:nvGrpSpPr>
        <p:grpSpPr>
          <a:xfrm>
            <a:off x="2996130" y="3828288"/>
            <a:ext cx="387681" cy="387681"/>
            <a:chOff x="4417380" y="1687279"/>
            <a:chExt cx="397907" cy="397907"/>
          </a:xfrm>
        </p:grpSpPr>
        <p:sp>
          <p:nvSpPr>
            <p:cNvPr id="11567" name="Google Shape;11567;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9" name="Google Shape;11569;p84"/>
          <p:cNvGrpSpPr/>
          <p:nvPr/>
        </p:nvGrpSpPr>
        <p:grpSpPr>
          <a:xfrm>
            <a:off x="7942611" y="3308537"/>
            <a:ext cx="387661" cy="387661"/>
            <a:chOff x="2869999" y="1687279"/>
            <a:chExt cx="397887" cy="397887"/>
          </a:xfrm>
        </p:grpSpPr>
        <p:sp>
          <p:nvSpPr>
            <p:cNvPr id="11570" name="Google Shape;11570;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2" name="Google Shape;11572;p84"/>
          <p:cNvGrpSpPr/>
          <p:nvPr/>
        </p:nvGrpSpPr>
        <p:grpSpPr>
          <a:xfrm>
            <a:off x="2477718" y="3828664"/>
            <a:ext cx="386807" cy="386929"/>
            <a:chOff x="3902887" y="1687655"/>
            <a:chExt cx="397010" cy="397135"/>
          </a:xfrm>
        </p:grpSpPr>
        <p:sp>
          <p:nvSpPr>
            <p:cNvPr id="11573" name="Google Shape;11573;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5" name="Google Shape;11575;p84"/>
          <p:cNvGrpSpPr/>
          <p:nvPr/>
        </p:nvGrpSpPr>
        <p:grpSpPr>
          <a:xfrm>
            <a:off x="3515416" y="3828288"/>
            <a:ext cx="387681" cy="387681"/>
            <a:chOff x="4933458" y="1687279"/>
            <a:chExt cx="397907" cy="397907"/>
          </a:xfrm>
        </p:grpSpPr>
        <p:sp>
          <p:nvSpPr>
            <p:cNvPr id="11576" name="Google Shape;11576;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8" name="Google Shape;11578;p84"/>
          <p:cNvGrpSpPr/>
          <p:nvPr/>
        </p:nvGrpSpPr>
        <p:grpSpPr>
          <a:xfrm>
            <a:off x="6348367" y="3308537"/>
            <a:ext cx="387661" cy="387661"/>
            <a:chOff x="1379798" y="1723250"/>
            <a:chExt cx="397887" cy="397887"/>
          </a:xfrm>
        </p:grpSpPr>
        <p:sp>
          <p:nvSpPr>
            <p:cNvPr id="11579" name="Google Shape;11579;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3" name="Google Shape;11583;p84"/>
          <p:cNvGrpSpPr/>
          <p:nvPr/>
        </p:nvGrpSpPr>
        <p:grpSpPr>
          <a:xfrm>
            <a:off x="5286246" y="3308537"/>
            <a:ext cx="387681" cy="387661"/>
            <a:chOff x="266768" y="1721375"/>
            <a:chExt cx="397907" cy="397887"/>
          </a:xfrm>
        </p:grpSpPr>
        <p:sp>
          <p:nvSpPr>
            <p:cNvPr id="11584" name="Google Shape;11584;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6" name="Google Shape;11586;p84"/>
          <p:cNvGrpSpPr/>
          <p:nvPr/>
        </p:nvGrpSpPr>
        <p:grpSpPr>
          <a:xfrm>
            <a:off x="5817327" y="3308537"/>
            <a:ext cx="387641" cy="387661"/>
            <a:chOff x="864491" y="1723250"/>
            <a:chExt cx="397866" cy="397887"/>
          </a:xfrm>
        </p:grpSpPr>
        <p:sp>
          <p:nvSpPr>
            <p:cNvPr id="11587" name="Google Shape;11587;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0" name="Google Shape;11590;p8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1" name="Google Shape;11591;p84"/>
          <p:cNvGrpSpPr/>
          <p:nvPr/>
        </p:nvGrpSpPr>
        <p:grpSpPr>
          <a:xfrm>
            <a:off x="7411672" y="3308924"/>
            <a:ext cx="387539" cy="386888"/>
            <a:chOff x="2408992" y="1722875"/>
            <a:chExt cx="397761" cy="397093"/>
          </a:xfrm>
        </p:grpSpPr>
        <p:sp>
          <p:nvSpPr>
            <p:cNvPr id="11592" name="Google Shape;11592;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97" name="Shape 11597"/>
        <p:cNvGrpSpPr/>
        <p:nvPr/>
      </p:nvGrpSpPr>
      <p:grpSpPr>
        <a:xfrm>
          <a:off x="0" y="0"/>
          <a:ext cx="0" cy="0"/>
          <a:chOff x="0" y="0"/>
          <a:chExt cx="0" cy="0"/>
        </a:xfrm>
      </p:grpSpPr>
      <p:pic>
        <p:nvPicPr>
          <p:cNvPr id="11598" name="Google Shape;11598;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I do?</a:t>
            </a:r>
            <a:endParaRPr/>
          </a:p>
        </p:txBody>
      </p:sp>
      <p:sp>
        <p:nvSpPr>
          <p:cNvPr id="275" name="Google Shape;275;p35"/>
          <p:cNvSpPr txBox="1"/>
          <p:nvPr>
            <p:ph idx="1" type="subTitle"/>
          </p:nvPr>
        </p:nvSpPr>
        <p:spPr>
          <a:xfrm>
            <a:off x="1114425" y="2762250"/>
            <a:ext cx="30078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Crewmates</a:t>
            </a:r>
            <a:endParaRPr/>
          </a:p>
        </p:txBody>
      </p:sp>
      <p:sp>
        <p:nvSpPr>
          <p:cNvPr id="276" name="Google Shape;276;p35"/>
          <p:cNvSpPr txBox="1"/>
          <p:nvPr>
            <p:ph idx="2" type="subTitle"/>
          </p:nvPr>
        </p:nvSpPr>
        <p:spPr>
          <a:xfrm>
            <a:off x="5021652" y="2762250"/>
            <a:ext cx="30078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Impostor</a:t>
            </a:r>
            <a:endParaRPr/>
          </a:p>
        </p:txBody>
      </p:sp>
      <p:sp>
        <p:nvSpPr>
          <p:cNvPr id="277" name="Google Shape;277;p35"/>
          <p:cNvSpPr txBox="1"/>
          <p:nvPr>
            <p:ph idx="3" type="subTitle"/>
          </p:nvPr>
        </p:nvSpPr>
        <p:spPr>
          <a:xfrm>
            <a:off x="5021676" y="3036500"/>
            <a:ext cx="3007800" cy="126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Congratulations, you get to sabotage the Crew. That means you’ll be in charge of throwing a wrench into their operations</a:t>
            </a:r>
            <a:endParaRPr/>
          </a:p>
        </p:txBody>
      </p:sp>
      <p:sp>
        <p:nvSpPr>
          <p:cNvPr id="278" name="Google Shape;278;p35"/>
          <p:cNvSpPr txBox="1"/>
          <p:nvPr>
            <p:ph idx="4" type="subTitle"/>
          </p:nvPr>
        </p:nvSpPr>
        <p:spPr>
          <a:xfrm>
            <a:off x="1114450" y="3036500"/>
            <a:ext cx="3007800" cy="126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Congratulations, you’re a member of the Among Us Crew. That means you’re out there to help repair this ship/station/colony</a:t>
            </a:r>
            <a:endParaRPr/>
          </a:p>
        </p:txBody>
      </p:sp>
      <p:grpSp>
        <p:nvGrpSpPr>
          <p:cNvPr id="279" name="Google Shape;279;p35"/>
          <p:cNvGrpSpPr/>
          <p:nvPr/>
        </p:nvGrpSpPr>
        <p:grpSpPr>
          <a:xfrm>
            <a:off x="2026384" y="1549730"/>
            <a:ext cx="1183922" cy="1183942"/>
            <a:chOff x="2026384" y="1549730"/>
            <a:chExt cx="1183922" cy="1183942"/>
          </a:xfrm>
        </p:grpSpPr>
        <p:sp>
          <p:nvSpPr>
            <p:cNvPr id="280" name="Google Shape;280;p35"/>
            <p:cNvSpPr/>
            <p:nvPr/>
          </p:nvSpPr>
          <p:spPr>
            <a:xfrm>
              <a:off x="2035227" y="1558357"/>
              <a:ext cx="1166473" cy="1166453"/>
            </a:xfrm>
            <a:custGeom>
              <a:rect b="b" l="l" r="r" t="t"/>
              <a:pathLst>
                <a:path extrusionOk="0" h="59627" w="59628">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2026384" y="1549730"/>
              <a:ext cx="1183922" cy="1183942"/>
            </a:xfrm>
            <a:custGeom>
              <a:rect b="b" l="l" r="r" t="t"/>
              <a:pathLst>
                <a:path extrusionOk="0" h="60521" w="60520">
                  <a:moveTo>
                    <a:pt x="30254" y="894"/>
                  </a:moveTo>
                  <a:cubicBezTo>
                    <a:pt x="46458" y="894"/>
                    <a:pt x="59627" y="14062"/>
                    <a:pt x="59627" y="30254"/>
                  </a:cubicBezTo>
                  <a:cubicBezTo>
                    <a:pt x="59627" y="46459"/>
                    <a:pt x="46447" y="59627"/>
                    <a:pt x="30254" y="59627"/>
                  </a:cubicBezTo>
                  <a:cubicBezTo>
                    <a:pt x="14073" y="59627"/>
                    <a:pt x="893" y="46447"/>
                    <a:pt x="893" y="30254"/>
                  </a:cubicBezTo>
                  <a:cubicBezTo>
                    <a:pt x="893" y="14062"/>
                    <a:pt x="14062" y="894"/>
                    <a:pt x="30254" y="894"/>
                  </a:cubicBezTo>
                  <a:close/>
                  <a:moveTo>
                    <a:pt x="30254" y="1"/>
                  </a:moveTo>
                  <a:cubicBezTo>
                    <a:pt x="13573" y="1"/>
                    <a:pt x="0" y="13574"/>
                    <a:pt x="0" y="30254"/>
                  </a:cubicBezTo>
                  <a:cubicBezTo>
                    <a:pt x="0" y="46947"/>
                    <a:pt x="13573" y="60520"/>
                    <a:pt x="30254" y="60520"/>
                  </a:cubicBezTo>
                  <a:cubicBezTo>
                    <a:pt x="46947" y="60520"/>
                    <a:pt x="60520" y="46947"/>
                    <a:pt x="60520" y="30254"/>
                  </a:cubicBezTo>
                  <a:cubicBezTo>
                    <a:pt x="60520" y="13574"/>
                    <a:pt x="46935" y="1"/>
                    <a:pt x="302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5"/>
            <p:cNvGrpSpPr/>
            <p:nvPr/>
          </p:nvGrpSpPr>
          <p:grpSpPr>
            <a:xfrm>
              <a:off x="2121980" y="1659782"/>
              <a:ext cx="992740" cy="963358"/>
              <a:chOff x="2446425" y="1033300"/>
              <a:chExt cx="1176650" cy="1141825"/>
            </a:xfrm>
          </p:grpSpPr>
          <p:sp>
            <p:nvSpPr>
              <p:cNvPr id="283" name="Google Shape;283;p35"/>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7" name="Google Shape;287;p35"/>
          <p:cNvGrpSpPr/>
          <p:nvPr/>
        </p:nvGrpSpPr>
        <p:grpSpPr>
          <a:xfrm>
            <a:off x="5933622" y="1549730"/>
            <a:ext cx="1183922" cy="1183942"/>
            <a:chOff x="5933622" y="1549730"/>
            <a:chExt cx="1183922" cy="1183942"/>
          </a:xfrm>
        </p:grpSpPr>
        <p:sp>
          <p:nvSpPr>
            <p:cNvPr id="288" name="Google Shape;288;p35"/>
            <p:cNvSpPr/>
            <p:nvPr/>
          </p:nvSpPr>
          <p:spPr>
            <a:xfrm flipH="1">
              <a:off x="5942229" y="1558357"/>
              <a:ext cx="1166473" cy="1166453"/>
            </a:xfrm>
            <a:custGeom>
              <a:rect b="b" l="l" r="r" t="t"/>
              <a:pathLst>
                <a:path extrusionOk="0" h="59627" w="59628">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flipH="1">
              <a:off x="5933622" y="1549730"/>
              <a:ext cx="1183922" cy="1183942"/>
            </a:xfrm>
            <a:custGeom>
              <a:rect b="b" l="l" r="r" t="t"/>
              <a:pathLst>
                <a:path extrusionOk="0" h="60521" w="60520">
                  <a:moveTo>
                    <a:pt x="30254" y="894"/>
                  </a:moveTo>
                  <a:cubicBezTo>
                    <a:pt x="46458" y="894"/>
                    <a:pt x="59627" y="14062"/>
                    <a:pt x="59627" y="30254"/>
                  </a:cubicBezTo>
                  <a:cubicBezTo>
                    <a:pt x="59627" y="46459"/>
                    <a:pt x="46447" y="59627"/>
                    <a:pt x="30254" y="59627"/>
                  </a:cubicBezTo>
                  <a:cubicBezTo>
                    <a:pt x="14073" y="59627"/>
                    <a:pt x="893" y="46447"/>
                    <a:pt x="893" y="30254"/>
                  </a:cubicBezTo>
                  <a:cubicBezTo>
                    <a:pt x="893" y="14062"/>
                    <a:pt x="14062" y="894"/>
                    <a:pt x="30254" y="894"/>
                  </a:cubicBezTo>
                  <a:close/>
                  <a:moveTo>
                    <a:pt x="30254" y="1"/>
                  </a:moveTo>
                  <a:cubicBezTo>
                    <a:pt x="13573" y="1"/>
                    <a:pt x="0" y="13574"/>
                    <a:pt x="0" y="30254"/>
                  </a:cubicBezTo>
                  <a:cubicBezTo>
                    <a:pt x="0" y="46947"/>
                    <a:pt x="13573" y="60520"/>
                    <a:pt x="30254" y="60520"/>
                  </a:cubicBezTo>
                  <a:cubicBezTo>
                    <a:pt x="46947" y="60520"/>
                    <a:pt x="60520" y="46947"/>
                    <a:pt x="60520" y="30254"/>
                  </a:cubicBezTo>
                  <a:cubicBezTo>
                    <a:pt x="60520" y="13574"/>
                    <a:pt x="46935" y="1"/>
                    <a:pt x="302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5"/>
            <p:cNvGrpSpPr/>
            <p:nvPr/>
          </p:nvGrpSpPr>
          <p:grpSpPr>
            <a:xfrm flipH="1">
              <a:off x="6029209" y="1659782"/>
              <a:ext cx="992740" cy="963358"/>
              <a:chOff x="2446425" y="1033300"/>
              <a:chExt cx="1176650" cy="1141825"/>
            </a:xfrm>
          </p:grpSpPr>
          <p:sp>
            <p:nvSpPr>
              <p:cNvPr id="291" name="Google Shape;291;p35"/>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62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B4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5" name="Google Shape;295;p35"/>
          <p:cNvSpPr/>
          <p:nvPr/>
        </p:nvSpPr>
        <p:spPr>
          <a:xfrm>
            <a:off x="6505575" y="1771650"/>
            <a:ext cx="276300" cy="657300"/>
          </a:xfrm>
          <a:prstGeom prst="star4">
            <a:avLst>
              <a:gd fmla="val 125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ppt_w</p:attrName>
                                        </p:attrNameLst>
                                      </p:cBhvr>
                                      <p:tavLst>
                                        <p:tav fmla="" tm="0">
                                          <p:val>
                                            <p:strVal val="0"/>
                                          </p:val>
                                        </p:tav>
                                        <p:tav fmla="" tm="100000">
                                          <p:val>
                                            <p:strVal val="#ppt_w"/>
                                          </p:val>
                                        </p:tav>
                                      </p:tavLst>
                                    </p:anim>
                                    <p:anim calcmode="lin" valueType="num">
                                      <p:cBhvr additive="base">
                                        <p:cTn dur="1000"/>
                                        <p:tgtEl>
                                          <p:spTgt spid="2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Play?</a:t>
            </a:r>
            <a:endParaRPr/>
          </a:p>
        </p:txBody>
      </p:sp>
      <p:sp>
        <p:nvSpPr>
          <p:cNvPr id="301" name="Google Shape;301;p36"/>
          <p:cNvSpPr txBox="1"/>
          <p:nvPr/>
        </p:nvSpPr>
        <p:spPr>
          <a:xfrm flipH="1">
            <a:off x="3521539" y="2239026"/>
            <a:ext cx="2100900" cy="3495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Step</a:t>
            </a:r>
            <a:r>
              <a:rPr lang="en" sz="1600">
                <a:solidFill>
                  <a:schemeClr val="accent2"/>
                </a:solidFill>
                <a:highlight>
                  <a:schemeClr val="dk1"/>
                </a:highlight>
                <a:latin typeface="Roboto Mono"/>
                <a:ea typeface="Roboto Mono"/>
                <a:cs typeface="Roboto Mono"/>
                <a:sym typeface="Roboto Mono"/>
              </a:rPr>
              <a:t> 3</a:t>
            </a:r>
            <a:endParaRPr sz="1600">
              <a:solidFill>
                <a:schemeClr val="accent2"/>
              </a:solidFill>
              <a:highlight>
                <a:schemeClr val="dk1"/>
              </a:highlight>
              <a:latin typeface="Roboto Mono"/>
              <a:ea typeface="Roboto Mono"/>
              <a:cs typeface="Roboto Mono"/>
              <a:sym typeface="Roboto Mono"/>
            </a:endParaRPr>
          </a:p>
        </p:txBody>
      </p:sp>
      <p:sp>
        <p:nvSpPr>
          <p:cNvPr id="302" name="Google Shape;302;p36"/>
          <p:cNvSpPr txBox="1"/>
          <p:nvPr/>
        </p:nvSpPr>
        <p:spPr>
          <a:xfrm flipH="1">
            <a:off x="3521561" y="1498651"/>
            <a:ext cx="2100900" cy="7707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a:solidFill>
                  <a:schemeClr val="lt1"/>
                </a:solidFill>
                <a:highlight>
                  <a:schemeClr val="dk1"/>
                </a:highlight>
                <a:latin typeface="Roboto Mono"/>
                <a:ea typeface="Roboto Mono"/>
                <a:cs typeface="Roboto Mono"/>
                <a:sym typeface="Roboto Mono"/>
              </a:rPr>
              <a:t>If you are the Impostor, kill everybody</a:t>
            </a:r>
            <a:endParaRPr>
              <a:solidFill>
                <a:schemeClr val="lt1"/>
              </a:solidFill>
              <a:highlight>
                <a:schemeClr val="dk1"/>
              </a:highlight>
              <a:latin typeface="Roboto Mono"/>
              <a:ea typeface="Roboto Mono"/>
              <a:cs typeface="Roboto Mono"/>
              <a:sym typeface="Roboto Mono"/>
            </a:endParaRPr>
          </a:p>
        </p:txBody>
      </p:sp>
      <p:sp>
        <p:nvSpPr>
          <p:cNvPr id="303" name="Google Shape;303;p36"/>
          <p:cNvSpPr txBox="1"/>
          <p:nvPr/>
        </p:nvSpPr>
        <p:spPr>
          <a:xfrm flipH="1">
            <a:off x="773699" y="2239586"/>
            <a:ext cx="2200800" cy="3495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Step</a:t>
            </a:r>
            <a:r>
              <a:rPr lang="en" sz="1600">
                <a:solidFill>
                  <a:schemeClr val="accent2"/>
                </a:solidFill>
                <a:highlight>
                  <a:schemeClr val="dk1"/>
                </a:highlight>
                <a:latin typeface="Roboto Mono"/>
                <a:ea typeface="Roboto Mono"/>
                <a:cs typeface="Roboto Mono"/>
                <a:sym typeface="Roboto Mono"/>
              </a:rPr>
              <a:t> 1</a:t>
            </a:r>
            <a:endParaRPr sz="1600">
              <a:solidFill>
                <a:schemeClr val="accent2"/>
              </a:solidFill>
              <a:highlight>
                <a:schemeClr val="dk1"/>
              </a:highlight>
              <a:latin typeface="Roboto Mono"/>
              <a:ea typeface="Roboto Mono"/>
              <a:cs typeface="Roboto Mono"/>
              <a:sym typeface="Roboto Mono"/>
            </a:endParaRPr>
          </a:p>
        </p:txBody>
      </p:sp>
      <p:sp>
        <p:nvSpPr>
          <p:cNvPr id="304" name="Google Shape;304;p36"/>
          <p:cNvSpPr txBox="1"/>
          <p:nvPr/>
        </p:nvSpPr>
        <p:spPr>
          <a:xfrm flipH="1">
            <a:off x="773705" y="1503427"/>
            <a:ext cx="2200800" cy="7707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a:solidFill>
                  <a:schemeClr val="lt1"/>
                </a:solidFill>
                <a:highlight>
                  <a:schemeClr val="dk1"/>
                </a:highlight>
                <a:latin typeface="Roboto Mono"/>
                <a:ea typeface="Roboto Mono"/>
                <a:cs typeface="Roboto Mono"/>
                <a:sym typeface="Roboto Mono"/>
              </a:rPr>
              <a:t>Players join in groups of ten players</a:t>
            </a:r>
            <a:endParaRPr>
              <a:solidFill>
                <a:schemeClr val="lt1"/>
              </a:solidFill>
              <a:highlight>
                <a:schemeClr val="dk1"/>
              </a:highlight>
              <a:latin typeface="Roboto Mono"/>
              <a:ea typeface="Roboto Mono"/>
              <a:cs typeface="Roboto Mono"/>
              <a:sym typeface="Roboto Mono"/>
            </a:endParaRPr>
          </a:p>
        </p:txBody>
      </p:sp>
      <p:sp>
        <p:nvSpPr>
          <p:cNvPr id="305" name="Google Shape;305;p36"/>
          <p:cNvSpPr txBox="1"/>
          <p:nvPr/>
        </p:nvSpPr>
        <p:spPr>
          <a:xfrm flipH="1">
            <a:off x="4826850" y="3609975"/>
            <a:ext cx="2200800" cy="2586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Step 4</a:t>
            </a:r>
            <a:endParaRPr sz="1600">
              <a:solidFill>
                <a:schemeClr val="accent2"/>
              </a:solidFill>
              <a:highlight>
                <a:schemeClr val="dk1"/>
              </a:highlight>
              <a:latin typeface="Roboto Mono"/>
              <a:ea typeface="Roboto Mono"/>
              <a:cs typeface="Roboto Mono"/>
              <a:sym typeface="Roboto Mono"/>
            </a:endParaRPr>
          </a:p>
        </p:txBody>
      </p:sp>
      <p:sp>
        <p:nvSpPr>
          <p:cNvPr id="306" name="Google Shape;306;p36"/>
          <p:cNvSpPr txBox="1"/>
          <p:nvPr/>
        </p:nvSpPr>
        <p:spPr>
          <a:xfrm flipH="1">
            <a:off x="4826850" y="3827952"/>
            <a:ext cx="2200800" cy="7755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a:solidFill>
                  <a:schemeClr val="lt1"/>
                </a:solidFill>
                <a:highlight>
                  <a:schemeClr val="dk1"/>
                </a:highlight>
                <a:latin typeface="Roboto Mono"/>
                <a:ea typeface="Roboto Mono"/>
                <a:cs typeface="Roboto Mono"/>
                <a:sym typeface="Roboto Mono"/>
              </a:rPr>
              <a:t>Vote off other players if you think is The Impostor</a:t>
            </a:r>
            <a:endParaRPr>
              <a:solidFill>
                <a:schemeClr val="lt1"/>
              </a:solidFill>
              <a:highlight>
                <a:schemeClr val="dk1"/>
              </a:highlight>
              <a:latin typeface="Roboto Mono"/>
              <a:ea typeface="Roboto Mono"/>
              <a:cs typeface="Roboto Mono"/>
              <a:sym typeface="Roboto Mono"/>
            </a:endParaRPr>
          </a:p>
        </p:txBody>
      </p:sp>
      <p:sp>
        <p:nvSpPr>
          <p:cNvPr id="307" name="Google Shape;307;p36"/>
          <p:cNvSpPr txBox="1"/>
          <p:nvPr/>
        </p:nvSpPr>
        <p:spPr>
          <a:xfrm flipH="1">
            <a:off x="2125050" y="3609975"/>
            <a:ext cx="2200800" cy="2586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Step 2</a:t>
            </a:r>
            <a:endParaRPr sz="1600">
              <a:solidFill>
                <a:schemeClr val="accent2"/>
              </a:solidFill>
              <a:highlight>
                <a:schemeClr val="dk1"/>
              </a:highlight>
              <a:latin typeface="Roboto Mono"/>
              <a:ea typeface="Roboto Mono"/>
              <a:cs typeface="Roboto Mono"/>
              <a:sym typeface="Roboto Mono"/>
            </a:endParaRPr>
          </a:p>
        </p:txBody>
      </p:sp>
      <p:sp>
        <p:nvSpPr>
          <p:cNvPr id="308" name="Google Shape;308;p36"/>
          <p:cNvSpPr txBox="1"/>
          <p:nvPr/>
        </p:nvSpPr>
        <p:spPr>
          <a:xfrm flipH="1">
            <a:off x="2125050" y="3827950"/>
            <a:ext cx="2200800" cy="7755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a:solidFill>
                  <a:schemeClr val="lt1"/>
                </a:solidFill>
                <a:highlight>
                  <a:schemeClr val="dk1"/>
                </a:highlight>
                <a:latin typeface="Roboto Mono"/>
                <a:ea typeface="Roboto Mono"/>
                <a:cs typeface="Roboto Mono"/>
                <a:sym typeface="Roboto Mono"/>
              </a:rPr>
              <a:t>If you’re a Crewmate, complete the tasks</a:t>
            </a:r>
            <a:endParaRPr>
              <a:solidFill>
                <a:schemeClr val="lt1"/>
              </a:solidFill>
              <a:highlight>
                <a:schemeClr val="dk1"/>
              </a:highlight>
              <a:latin typeface="Roboto Mono"/>
              <a:ea typeface="Roboto Mono"/>
              <a:cs typeface="Roboto Mono"/>
              <a:sym typeface="Roboto Mono"/>
            </a:endParaRPr>
          </a:p>
        </p:txBody>
      </p:sp>
      <p:sp>
        <p:nvSpPr>
          <p:cNvPr id="309" name="Google Shape;309;p36"/>
          <p:cNvSpPr txBox="1"/>
          <p:nvPr/>
        </p:nvSpPr>
        <p:spPr>
          <a:xfrm flipH="1">
            <a:off x="6184488" y="2239026"/>
            <a:ext cx="2200800" cy="3495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600">
                <a:solidFill>
                  <a:schemeClr val="accent2"/>
                </a:solidFill>
                <a:highlight>
                  <a:schemeClr val="dk1"/>
                </a:highlight>
                <a:latin typeface="Roboto Mono"/>
                <a:ea typeface="Roboto Mono"/>
                <a:cs typeface="Roboto Mono"/>
                <a:sym typeface="Roboto Mono"/>
              </a:rPr>
              <a:t>Step</a:t>
            </a:r>
            <a:r>
              <a:rPr lang="en" sz="1600">
                <a:solidFill>
                  <a:schemeClr val="accent2"/>
                </a:solidFill>
                <a:highlight>
                  <a:schemeClr val="dk1"/>
                </a:highlight>
                <a:latin typeface="Roboto Mono"/>
                <a:ea typeface="Roboto Mono"/>
                <a:cs typeface="Roboto Mono"/>
                <a:sym typeface="Roboto Mono"/>
              </a:rPr>
              <a:t> 5</a:t>
            </a:r>
            <a:endParaRPr sz="1600">
              <a:solidFill>
                <a:schemeClr val="accent2"/>
              </a:solidFill>
              <a:highlight>
                <a:schemeClr val="dk1"/>
              </a:highlight>
              <a:latin typeface="Roboto Mono"/>
              <a:ea typeface="Roboto Mono"/>
              <a:cs typeface="Roboto Mono"/>
              <a:sym typeface="Roboto Mono"/>
            </a:endParaRPr>
          </a:p>
        </p:txBody>
      </p:sp>
      <p:sp>
        <p:nvSpPr>
          <p:cNvPr id="310" name="Google Shape;310;p36"/>
          <p:cNvSpPr txBox="1"/>
          <p:nvPr/>
        </p:nvSpPr>
        <p:spPr>
          <a:xfrm flipH="1">
            <a:off x="6184525" y="1498651"/>
            <a:ext cx="2200800" cy="770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a:solidFill>
                  <a:schemeClr val="lt1"/>
                </a:solidFill>
                <a:highlight>
                  <a:schemeClr val="dk1"/>
                </a:highlight>
                <a:latin typeface="Roboto Mono"/>
                <a:ea typeface="Roboto Mono"/>
                <a:cs typeface="Roboto Mono"/>
                <a:sym typeface="Roboto Mono"/>
              </a:rPr>
              <a:t>Discuss who is the impostor on emergency meetings</a:t>
            </a:r>
            <a:endParaRPr>
              <a:solidFill>
                <a:schemeClr val="lt1"/>
              </a:solidFill>
              <a:highlight>
                <a:schemeClr val="dk1"/>
              </a:highlight>
              <a:latin typeface="Roboto Mono"/>
              <a:ea typeface="Roboto Mono"/>
              <a:cs typeface="Roboto Mono"/>
              <a:sym typeface="Roboto Mono"/>
            </a:endParaRPr>
          </a:p>
        </p:txBody>
      </p:sp>
      <p:cxnSp>
        <p:nvCxnSpPr>
          <p:cNvPr id="311" name="Google Shape;311;p36"/>
          <p:cNvCxnSpPr/>
          <p:nvPr/>
        </p:nvCxnSpPr>
        <p:spPr>
          <a:xfrm>
            <a:off x="723900" y="3138475"/>
            <a:ext cx="7705800" cy="0"/>
          </a:xfrm>
          <a:prstGeom prst="straightConnector1">
            <a:avLst/>
          </a:prstGeom>
          <a:noFill/>
          <a:ln cap="flat" cmpd="sng" w="76200">
            <a:solidFill>
              <a:schemeClr val="lt2"/>
            </a:solidFill>
            <a:prstDash val="dash"/>
            <a:round/>
            <a:headEnd len="med" w="med" type="none"/>
            <a:tailEnd len="med" w="med" type="none"/>
          </a:ln>
        </p:spPr>
      </p:cxnSp>
      <p:grpSp>
        <p:nvGrpSpPr>
          <p:cNvPr id="312" name="Google Shape;312;p36"/>
          <p:cNvGrpSpPr/>
          <p:nvPr/>
        </p:nvGrpSpPr>
        <p:grpSpPr>
          <a:xfrm>
            <a:off x="1587750" y="2790437"/>
            <a:ext cx="572700" cy="572700"/>
            <a:chOff x="1587750" y="2790437"/>
            <a:chExt cx="572700" cy="572700"/>
          </a:xfrm>
        </p:grpSpPr>
        <p:sp>
          <p:nvSpPr>
            <p:cNvPr id="313" name="Google Shape;313;p36"/>
            <p:cNvSpPr/>
            <p:nvPr/>
          </p:nvSpPr>
          <p:spPr>
            <a:xfrm>
              <a:off x="1587750" y="27904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6"/>
            <p:cNvGrpSpPr/>
            <p:nvPr/>
          </p:nvGrpSpPr>
          <p:grpSpPr>
            <a:xfrm>
              <a:off x="1699059" y="2901736"/>
              <a:ext cx="350079" cy="350079"/>
              <a:chOff x="3497300" y="3227275"/>
              <a:chExt cx="296175" cy="296175"/>
            </a:xfrm>
          </p:grpSpPr>
          <p:sp>
            <p:nvSpPr>
              <p:cNvPr id="315" name="Google Shape;315;p3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 name="Google Shape;323;p36"/>
          <p:cNvGrpSpPr/>
          <p:nvPr/>
        </p:nvGrpSpPr>
        <p:grpSpPr>
          <a:xfrm>
            <a:off x="2938800" y="2790437"/>
            <a:ext cx="572700" cy="572700"/>
            <a:chOff x="2938800" y="2790437"/>
            <a:chExt cx="572700" cy="572700"/>
          </a:xfrm>
        </p:grpSpPr>
        <p:sp>
          <p:nvSpPr>
            <p:cNvPr id="324" name="Google Shape;324;p36"/>
            <p:cNvSpPr/>
            <p:nvPr/>
          </p:nvSpPr>
          <p:spPr>
            <a:xfrm>
              <a:off x="2938800" y="27904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36"/>
            <p:cNvGrpSpPr/>
            <p:nvPr/>
          </p:nvGrpSpPr>
          <p:grpSpPr>
            <a:xfrm>
              <a:off x="3049638" y="2903126"/>
              <a:ext cx="351024" cy="347301"/>
              <a:chOff x="946175" y="3619500"/>
              <a:chExt cx="296975" cy="293825"/>
            </a:xfrm>
          </p:grpSpPr>
          <p:sp>
            <p:nvSpPr>
              <p:cNvPr id="326" name="Google Shape;326;p3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 name="Google Shape;332;p36"/>
          <p:cNvGrpSpPr/>
          <p:nvPr/>
        </p:nvGrpSpPr>
        <p:grpSpPr>
          <a:xfrm>
            <a:off x="4289850" y="2790437"/>
            <a:ext cx="572700" cy="572700"/>
            <a:chOff x="4289850" y="2790437"/>
            <a:chExt cx="572700" cy="572700"/>
          </a:xfrm>
        </p:grpSpPr>
        <p:sp>
          <p:nvSpPr>
            <p:cNvPr id="333" name="Google Shape;333;p36"/>
            <p:cNvSpPr/>
            <p:nvPr/>
          </p:nvSpPr>
          <p:spPr>
            <a:xfrm>
              <a:off x="4289850" y="27904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6"/>
            <p:cNvGrpSpPr/>
            <p:nvPr/>
          </p:nvGrpSpPr>
          <p:grpSpPr>
            <a:xfrm>
              <a:off x="4426938" y="2909149"/>
              <a:ext cx="298503" cy="335275"/>
              <a:chOff x="6264300" y="3809300"/>
              <a:chExt cx="423950" cy="476175"/>
            </a:xfrm>
          </p:grpSpPr>
          <p:sp>
            <p:nvSpPr>
              <p:cNvPr id="335" name="Google Shape;335;p3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 name="Google Shape;336;p3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 name="Google Shape;337;p3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338" name="Google Shape;338;p36"/>
          <p:cNvGrpSpPr/>
          <p:nvPr/>
        </p:nvGrpSpPr>
        <p:grpSpPr>
          <a:xfrm>
            <a:off x="5640900" y="2790437"/>
            <a:ext cx="572700" cy="572700"/>
            <a:chOff x="5640900" y="2790437"/>
            <a:chExt cx="572700" cy="572700"/>
          </a:xfrm>
        </p:grpSpPr>
        <p:sp>
          <p:nvSpPr>
            <p:cNvPr id="339" name="Google Shape;339;p36"/>
            <p:cNvSpPr/>
            <p:nvPr/>
          </p:nvSpPr>
          <p:spPr>
            <a:xfrm>
              <a:off x="5640900" y="27904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36"/>
            <p:cNvGrpSpPr/>
            <p:nvPr/>
          </p:nvGrpSpPr>
          <p:grpSpPr>
            <a:xfrm>
              <a:off x="5757625" y="2907155"/>
              <a:ext cx="339253" cy="339253"/>
              <a:chOff x="2085525" y="4992125"/>
              <a:chExt cx="481825" cy="481825"/>
            </a:xfrm>
          </p:grpSpPr>
          <p:sp>
            <p:nvSpPr>
              <p:cNvPr id="341" name="Google Shape;341;p3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2" name="Google Shape;342;p3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343" name="Google Shape;343;p36"/>
          <p:cNvGrpSpPr/>
          <p:nvPr/>
        </p:nvGrpSpPr>
        <p:grpSpPr>
          <a:xfrm>
            <a:off x="6991950" y="2790437"/>
            <a:ext cx="572700" cy="572700"/>
            <a:chOff x="6991950" y="2790437"/>
            <a:chExt cx="572700" cy="572700"/>
          </a:xfrm>
        </p:grpSpPr>
        <p:sp>
          <p:nvSpPr>
            <p:cNvPr id="344" name="Google Shape;344;p36"/>
            <p:cNvSpPr/>
            <p:nvPr/>
          </p:nvSpPr>
          <p:spPr>
            <a:xfrm>
              <a:off x="6991950" y="2790437"/>
              <a:ext cx="572700" cy="572700"/>
            </a:xfrm>
            <a:prstGeom prst="ellipse">
              <a:avLst/>
            </a:prstGeom>
            <a:solidFill>
              <a:srgbClr val="F7F169"/>
            </a:solidFill>
            <a:ln cap="flat" cmpd="sng" w="38100">
              <a:solidFill>
                <a:srgbClr val="081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6"/>
            <p:cNvGrpSpPr/>
            <p:nvPr/>
          </p:nvGrpSpPr>
          <p:grpSpPr>
            <a:xfrm>
              <a:off x="7103240" y="2900003"/>
              <a:ext cx="363316" cy="315437"/>
              <a:chOff x="6218300" y="4416175"/>
              <a:chExt cx="516000" cy="448000"/>
            </a:xfrm>
          </p:grpSpPr>
          <p:sp>
            <p:nvSpPr>
              <p:cNvPr id="346" name="Google Shape;346;p3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7" name="Google Shape;347;p3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 name="Google Shape;348;p3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cxnSp>
        <p:nvCxnSpPr>
          <p:cNvPr id="349" name="Google Shape;349;p36"/>
          <p:cNvCxnSpPr>
            <a:stCxn id="313" idx="0"/>
            <a:endCxn id="303" idx="2"/>
          </p:cNvCxnSpPr>
          <p:nvPr/>
        </p:nvCxnSpPr>
        <p:spPr>
          <a:xfrm rot="10800000">
            <a:off x="1874100" y="2589137"/>
            <a:ext cx="0" cy="201300"/>
          </a:xfrm>
          <a:prstGeom prst="straightConnector1">
            <a:avLst/>
          </a:prstGeom>
          <a:noFill/>
          <a:ln cap="flat" cmpd="sng" w="9525">
            <a:solidFill>
              <a:schemeClr val="accent1"/>
            </a:solidFill>
            <a:prstDash val="solid"/>
            <a:round/>
            <a:headEnd len="med" w="med" type="none"/>
            <a:tailEnd len="med" w="med" type="oval"/>
          </a:ln>
        </p:spPr>
      </p:cxnSp>
      <p:cxnSp>
        <p:nvCxnSpPr>
          <p:cNvPr id="350" name="Google Shape;350;p36"/>
          <p:cNvCxnSpPr/>
          <p:nvPr/>
        </p:nvCxnSpPr>
        <p:spPr>
          <a:xfrm rot="10800000">
            <a:off x="4576800" y="2598737"/>
            <a:ext cx="0" cy="191700"/>
          </a:xfrm>
          <a:prstGeom prst="straightConnector1">
            <a:avLst/>
          </a:prstGeom>
          <a:noFill/>
          <a:ln cap="flat" cmpd="sng" w="9525">
            <a:solidFill>
              <a:schemeClr val="accent1"/>
            </a:solidFill>
            <a:prstDash val="solid"/>
            <a:round/>
            <a:headEnd len="med" w="med" type="none"/>
            <a:tailEnd len="med" w="med" type="oval"/>
          </a:ln>
        </p:spPr>
      </p:cxnSp>
      <p:cxnSp>
        <p:nvCxnSpPr>
          <p:cNvPr id="351" name="Google Shape;351;p36"/>
          <p:cNvCxnSpPr/>
          <p:nvPr/>
        </p:nvCxnSpPr>
        <p:spPr>
          <a:xfrm rot="10800000">
            <a:off x="7284900" y="2598737"/>
            <a:ext cx="0" cy="191700"/>
          </a:xfrm>
          <a:prstGeom prst="straightConnector1">
            <a:avLst/>
          </a:prstGeom>
          <a:noFill/>
          <a:ln cap="flat" cmpd="sng" w="9525">
            <a:solidFill>
              <a:schemeClr val="accent1"/>
            </a:solidFill>
            <a:prstDash val="solid"/>
            <a:round/>
            <a:headEnd len="med" w="med" type="none"/>
            <a:tailEnd len="med" w="med" type="oval"/>
          </a:ln>
        </p:spPr>
      </p:cxnSp>
      <p:cxnSp>
        <p:nvCxnSpPr>
          <p:cNvPr id="352" name="Google Shape;352;p36"/>
          <p:cNvCxnSpPr/>
          <p:nvPr/>
        </p:nvCxnSpPr>
        <p:spPr>
          <a:xfrm>
            <a:off x="5948400" y="3360737"/>
            <a:ext cx="0" cy="191700"/>
          </a:xfrm>
          <a:prstGeom prst="straightConnector1">
            <a:avLst/>
          </a:prstGeom>
          <a:noFill/>
          <a:ln cap="flat" cmpd="sng" w="9525">
            <a:solidFill>
              <a:schemeClr val="accent1"/>
            </a:solidFill>
            <a:prstDash val="solid"/>
            <a:round/>
            <a:headEnd len="med" w="med" type="none"/>
            <a:tailEnd len="med" w="med" type="oval"/>
          </a:ln>
        </p:spPr>
      </p:cxnSp>
      <p:cxnSp>
        <p:nvCxnSpPr>
          <p:cNvPr id="353" name="Google Shape;353;p36"/>
          <p:cNvCxnSpPr/>
          <p:nvPr/>
        </p:nvCxnSpPr>
        <p:spPr>
          <a:xfrm>
            <a:off x="3245700" y="3360737"/>
            <a:ext cx="0" cy="191700"/>
          </a:xfrm>
          <a:prstGeom prst="straightConnector1">
            <a:avLst/>
          </a:prstGeom>
          <a:noFill/>
          <a:ln cap="flat" cmpd="sng" w="9525">
            <a:solidFill>
              <a:schemeClr val="accent1"/>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1842150" y="368825"/>
            <a:ext cx="545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Everyone must follow these rules!</a:t>
            </a:r>
            <a:endParaRPr/>
          </a:p>
        </p:txBody>
      </p:sp>
      <p:sp>
        <p:nvSpPr>
          <p:cNvPr id="359" name="Google Shape;359;p37"/>
          <p:cNvSpPr txBox="1"/>
          <p:nvPr>
            <p:ph idx="1" type="subTitle"/>
          </p:nvPr>
        </p:nvSpPr>
        <p:spPr>
          <a:xfrm>
            <a:off x="2189400" y="1317325"/>
            <a:ext cx="4765200" cy="28938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Char char="●"/>
            </a:pPr>
            <a:r>
              <a:rPr lang="en">
                <a:highlight>
                  <a:schemeClr val="dk1"/>
                </a:highlight>
              </a:rPr>
              <a:t>Players should refrain from talking when not voting and should, most preferably, turn off their mic</a:t>
            </a:r>
            <a:endParaRPr>
              <a:highlight>
                <a:schemeClr val="dk1"/>
              </a:highlight>
            </a:endParaRPr>
          </a:p>
          <a:p>
            <a:pPr indent="0" lvl="0" marL="457200" rtl="0" algn="ctr">
              <a:spcBef>
                <a:spcPts val="0"/>
              </a:spcBef>
              <a:spcAft>
                <a:spcPts val="0"/>
              </a:spcAft>
              <a:buNone/>
            </a:pPr>
            <a:r>
              <a:t/>
            </a:r>
            <a:endParaRPr>
              <a:highlight>
                <a:schemeClr val="dk1"/>
              </a:highlight>
            </a:endParaRPr>
          </a:p>
          <a:p>
            <a:pPr indent="-317500" lvl="0" marL="457200" rtl="0" algn="ctr">
              <a:spcBef>
                <a:spcPts val="0"/>
              </a:spcBef>
              <a:spcAft>
                <a:spcPts val="0"/>
              </a:spcAft>
              <a:buSzPts val="1400"/>
              <a:buChar char="●"/>
            </a:pPr>
            <a:r>
              <a:rPr lang="en">
                <a:highlight>
                  <a:schemeClr val="dk1"/>
                </a:highlight>
              </a:rPr>
              <a:t>Crewmates should play more individually, or it becomes impossible to win as an Imposter</a:t>
            </a:r>
            <a:endParaRPr>
              <a:highlight>
                <a:schemeClr val="dk1"/>
              </a:highlight>
            </a:endParaRPr>
          </a:p>
          <a:p>
            <a:pPr indent="0" lvl="0" marL="0" rtl="0" algn="ctr">
              <a:spcBef>
                <a:spcPts val="0"/>
              </a:spcBef>
              <a:spcAft>
                <a:spcPts val="0"/>
              </a:spcAft>
              <a:buNone/>
            </a:pPr>
            <a:r>
              <a:t/>
            </a:r>
            <a:endParaRPr>
              <a:highlight>
                <a:schemeClr val="dk1"/>
              </a:highlight>
            </a:endParaRPr>
          </a:p>
          <a:p>
            <a:pPr indent="-317500" lvl="0" marL="457200" rtl="0" algn="ctr">
              <a:spcBef>
                <a:spcPts val="0"/>
              </a:spcBef>
              <a:spcAft>
                <a:spcPts val="0"/>
              </a:spcAft>
              <a:buSzPts val="1400"/>
              <a:buChar char="●"/>
            </a:pPr>
            <a:r>
              <a:rPr lang="en">
                <a:highlight>
                  <a:schemeClr val="dk1"/>
                </a:highlight>
              </a:rPr>
              <a:t>Argue with everyone, but always remember that it is just a game</a:t>
            </a:r>
            <a:endParaRPr>
              <a:highlight>
                <a:schemeClr val="dk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Crew</a:t>
            </a:r>
            <a:endParaRPr/>
          </a:p>
        </p:txBody>
      </p:sp>
      <p:sp>
        <p:nvSpPr>
          <p:cNvPr id="365" name="Google Shape;365;p38"/>
          <p:cNvSpPr txBox="1"/>
          <p:nvPr>
            <p:ph idx="1" type="subTitle"/>
          </p:nvPr>
        </p:nvSpPr>
        <p:spPr>
          <a:xfrm>
            <a:off x="720000" y="2122175"/>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You need to c</a:t>
            </a:r>
            <a:r>
              <a:rPr lang="en"/>
              <a:t>omplete tasks to fill gauge</a:t>
            </a:r>
            <a:endParaRPr/>
          </a:p>
        </p:txBody>
      </p:sp>
      <p:sp>
        <p:nvSpPr>
          <p:cNvPr id="366" name="Google Shape;366;p38"/>
          <p:cNvSpPr txBox="1"/>
          <p:nvPr>
            <p:ph idx="2" type="subTitle"/>
          </p:nvPr>
        </p:nvSpPr>
        <p:spPr>
          <a:xfrm>
            <a:off x="6764050" y="2122175"/>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React to Impostor’s Sabotage</a:t>
            </a:r>
            <a:endParaRPr/>
          </a:p>
        </p:txBody>
      </p:sp>
      <p:sp>
        <p:nvSpPr>
          <p:cNvPr id="367" name="Google Shape;367;p38"/>
          <p:cNvSpPr txBox="1"/>
          <p:nvPr>
            <p:ph idx="3" type="subTitle"/>
          </p:nvPr>
        </p:nvSpPr>
        <p:spPr>
          <a:xfrm>
            <a:off x="720000" y="3622550"/>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You should report dead bodies</a:t>
            </a:r>
            <a:endParaRPr/>
          </a:p>
        </p:txBody>
      </p:sp>
      <p:sp>
        <p:nvSpPr>
          <p:cNvPr id="368" name="Google Shape;368;p38"/>
          <p:cNvSpPr txBox="1"/>
          <p:nvPr>
            <p:ph idx="4" type="subTitle"/>
          </p:nvPr>
        </p:nvSpPr>
        <p:spPr>
          <a:xfrm>
            <a:off x="6764050" y="3622550"/>
            <a:ext cx="1656000" cy="8355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Call emergency meeting when Impostor found</a:t>
            </a:r>
            <a:endParaRPr/>
          </a:p>
        </p:txBody>
      </p:sp>
      <p:sp>
        <p:nvSpPr>
          <p:cNvPr id="369" name="Google Shape;369;p38"/>
          <p:cNvSpPr txBox="1"/>
          <p:nvPr>
            <p:ph idx="5" type="subTitle"/>
          </p:nvPr>
        </p:nvSpPr>
        <p:spPr>
          <a:xfrm>
            <a:off x="2674150" y="1155375"/>
            <a:ext cx="3783900" cy="413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Objective: Fill Group Task Bar or Discover the Impostor</a:t>
            </a:r>
            <a:endParaRPr/>
          </a:p>
        </p:txBody>
      </p:sp>
      <p:grpSp>
        <p:nvGrpSpPr>
          <p:cNvPr id="370" name="Google Shape;370;p38"/>
          <p:cNvGrpSpPr/>
          <p:nvPr/>
        </p:nvGrpSpPr>
        <p:grpSpPr>
          <a:xfrm>
            <a:off x="1378383" y="1782917"/>
            <a:ext cx="339253" cy="339253"/>
            <a:chOff x="1492675" y="4992125"/>
            <a:chExt cx="481825" cy="481825"/>
          </a:xfrm>
        </p:grpSpPr>
        <p:sp>
          <p:nvSpPr>
            <p:cNvPr id="371" name="Google Shape;371;p3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 name="Google Shape;372;p3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3" name="Google Shape;373;p38"/>
          <p:cNvGrpSpPr/>
          <p:nvPr/>
        </p:nvGrpSpPr>
        <p:grpSpPr>
          <a:xfrm>
            <a:off x="1367505" y="3296677"/>
            <a:ext cx="355557" cy="353615"/>
            <a:chOff x="-34406325" y="3919600"/>
            <a:chExt cx="293025" cy="291425"/>
          </a:xfrm>
        </p:grpSpPr>
        <p:sp>
          <p:nvSpPr>
            <p:cNvPr id="374" name="Google Shape;374;p3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8"/>
          <p:cNvSpPr/>
          <p:nvPr/>
        </p:nvSpPr>
        <p:spPr>
          <a:xfrm>
            <a:off x="7433727" y="1782925"/>
            <a:ext cx="316631" cy="339253"/>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8"/>
          <p:cNvGrpSpPr/>
          <p:nvPr/>
        </p:nvGrpSpPr>
        <p:grpSpPr>
          <a:xfrm>
            <a:off x="7387040" y="3334853"/>
            <a:ext cx="363316" cy="315437"/>
            <a:chOff x="6218300" y="4416175"/>
            <a:chExt cx="516000" cy="448000"/>
          </a:xfrm>
        </p:grpSpPr>
        <p:sp>
          <p:nvSpPr>
            <p:cNvPr id="383" name="Google Shape;383;p3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 name="Google Shape;384;p3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 name="Google Shape;385;p3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 name="Google Shape;386;p38"/>
          <p:cNvGrpSpPr/>
          <p:nvPr/>
        </p:nvGrpSpPr>
        <p:grpSpPr>
          <a:xfrm>
            <a:off x="4089429" y="2427573"/>
            <a:ext cx="998976" cy="1452087"/>
            <a:chOff x="2446425" y="1033300"/>
            <a:chExt cx="1176650" cy="1710350"/>
          </a:xfrm>
        </p:grpSpPr>
        <p:sp>
          <p:nvSpPr>
            <p:cNvPr id="387" name="Google Shape;387;p38"/>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8"/>
          <p:cNvGrpSpPr/>
          <p:nvPr/>
        </p:nvGrpSpPr>
        <p:grpSpPr>
          <a:xfrm>
            <a:off x="3121534" y="2377986"/>
            <a:ext cx="851071" cy="1237096"/>
            <a:chOff x="2446425" y="1033300"/>
            <a:chExt cx="1176650" cy="1710350"/>
          </a:xfrm>
        </p:grpSpPr>
        <p:sp>
          <p:nvSpPr>
            <p:cNvPr id="394" name="Google Shape;394;p38"/>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8"/>
          <p:cNvGrpSpPr/>
          <p:nvPr/>
        </p:nvGrpSpPr>
        <p:grpSpPr>
          <a:xfrm flipH="1">
            <a:off x="5205219" y="2377986"/>
            <a:ext cx="851071" cy="1237096"/>
            <a:chOff x="2446425" y="1033300"/>
            <a:chExt cx="1176650" cy="1710350"/>
          </a:xfrm>
        </p:grpSpPr>
        <p:sp>
          <p:nvSpPr>
            <p:cNvPr id="401" name="Google Shape;401;p38"/>
            <p:cNvSpPr/>
            <p:nvPr/>
          </p:nvSpPr>
          <p:spPr>
            <a:xfrm>
              <a:off x="2556250" y="1262475"/>
              <a:ext cx="892400" cy="1443975"/>
            </a:xfrm>
            <a:custGeom>
              <a:rect b="b" l="l" r="r" t="t"/>
              <a:pathLst>
                <a:path extrusionOk="0" h="57759" w="35696">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2519050" y="1225275"/>
              <a:ext cx="966825" cy="1518375"/>
            </a:xfrm>
            <a:custGeom>
              <a:rect b="b" l="l" r="r" t="t"/>
              <a:pathLst>
                <a:path extrusionOk="0" h="60735" w="38673">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2483625" y="1070500"/>
              <a:ext cx="1108150" cy="1067600"/>
            </a:xfrm>
            <a:custGeom>
              <a:rect b="b" l="l" r="r" t="t"/>
              <a:pathLst>
                <a:path extrusionOk="0" h="42704" w="44326">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2446425" y="1033300"/>
              <a:ext cx="1176650" cy="1141825"/>
            </a:xfrm>
            <a:custGeom>
              <a:rect b="b" l="l" r="r" t="t"/>
              <a:pathLst>
                <a:path extrusionOk="0" h="45673" w="47066">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2752425" y="1328875"/>
              <a:ext cx="702175" cy="389350"/>
            </a:xfrm>
            <a:custGeom>
              <a:rect b="b" l="l" r="r" t="t"/>
              <a:pathLst>
                <a:path extrusionOk="0" h="15574" w="28087">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2715200" y="1291650"/>
              <a:ext cx="779600" cy="463800"/>
            </a:xfrm>
            <a:custGeom>
              <a:rect b="b" l="l" r="r" t="t"/>
              <a:pathLst>
                <a:path extrusionOk="0" h="18552" w="31184">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3800"/>
                                        <p:tgtEl>
                                          <p:spTgt spid="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3400"/>
                                        <p:tgtEl>
                                          <p:spTgt spid="3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3600"/>
                                        <p:tgtEl>
                                          <p:spTgt spid="4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